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147477942" r:id="rId5"/>
    <p:sldId id="2147477783" r:id="rId6"/>
    <p:sldId id="2147477975" r:id="rId7"/>
    <p:sldId id="2147477960" r:id="rId8"/>
    <p:sldId id="2147477962" r:id="rId9"/>
    <p:sldId id="2147477978" r:id="rId10"/>
    <p:sldId id="2147477963" r:id="rId11"/>
    <p:sldId id="2147477965" r:id="rId12"/>
    <p:sldId id="2147477966" r:id="rId13"/>
    <p:sldId id="2147477968" r:id="rId14"/>
    <p:sldId id="2147477967" r:id="rId15"/>
    <p:sldId id="2147477974" r:id="rId16"/>
    <p:sldId id="2147477898" r:id="rId17"/>
  </p:sldIdLst>
  <p:sldSz cx="12192000" cy="6858000"/>
  <p:notesSz cx="6858000" cy="9144000"/>
  <p:embeddedFontLst>
    <p:embeddedFont>
      <p:font typeface="Amare Walter Neue" panose="020B0503040202060203" pitchFamily="34" charset="0"/>
      <p:regular r:id="rId19"/>
      <p:bold r:id="rId20"/>
      <p:italic r:id="rId21"/>
      <p:boldItalic r:id="rId22"/>
    </p:embeddedFont>
    <p:embeddedFont>
      <p:font typeface="Amare Walter Neue Halbfett" panose="020B0503040202060203" pitchFamily="34" charset="0"/>
      <p:regular r:id="rId23"/>
      <p:bold r:id="rId24"/>
    </p:embeddedFont>
    <p:embeddedFont>
      <p:font typeface="Amare Walter Neue Leicht" panose="020B0303040202060203" pitchFamily="34" charset="0"/>
      <p:regular r:id="rId25"/>
    </p:embeddedFont>
    <p:embeddedFont>
      <p:font typeface="Amare Walter Neue Mager" panose="020B0403040202060203" pitchFamily="34" charset="0"/>
      <p:regular r:id="rId26"/>
      <p:bold r:id="rId27"/>
      <p:boldItalic r:id="rId28"/>
    </p:embeddedFont>
    <p:embeddedFont>
      <p:font typeface="Amare Walter Neue Mittel" panose="020B0503040202060203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19671-64EA-47C0-8FE2-A13F5071DD64}" v="9" dt="2026-05-12T18:20:41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1"/>
    <p:restoredTop sz="86370"/>
  </p:normalViewPr>
  <p:slideViewPr>
    <p:cSldViewPr snapToGrid="0">
      <p:cViewPr varScale="1">
        <p:scale>
          <a:sx n="109" d="100"/>
          <a:sy n="109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IgBWnO2-e-HdQpJqxTB2LHy_AcpOKEnleLZBz75pcp9DT0I?e=KuW1Eo" TargetMode="Externa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microsoft.com/office/2007/relationships/hdphoto" Target="../media/hdphoto3.wdp"/><Relationship Id="rId2" Type="http://schemas.openxmlformats.org/officeDocument/2006/relationships/tags" Target="../tags/tag18.xml"/><Relationship Id="rId16" Type="http://schemas.openxmlformats.org/officeDocument/2006/relationships/image" Target="../media/image17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.png"/><Relationship Id="rId5" Type="http://schemas.openxmlformats.org/officeDocument/2006/relationships/tags" Target="../tags/tag21.xml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2569DB1-2278-72E7-9197-E32A6C1D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24" y="0"/>
            <a:ext cx="4952352" cy="6219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623512" cy="10845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ENERGY+</a:t>
            </a:r>
            <a:r>
              <a:rPr lang="en-US" sz="7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7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  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rechten voorbehouden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  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8837B56E-E679-A20C-B0DC-EDB616B6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Voedingswaardetabel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48B30E-E4AA-1834-8576-3CE88014537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7E9C2C5-012D-17DD-3539-F51AD55B4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95" y="1572773"/>
            <a:ext cx="3967888" cy="37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0E3CA99B-7AD3-C35B-3BAC-F78473BE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94" y="0"/>
            <a:ext cx="33210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79346" y="4924129"/>
            <a:ext cx="8114927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Inuline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L-glycine,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natuurlijke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drakenfruitsmaak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zuurteregelaar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citroenzuur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frambozenextract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(Rubus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zoetstof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steviol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-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glycosiden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stevia,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C (L-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ascorbinezuur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maritieme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dennenbastextract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(Pinus pinaster),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druivenpitextract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appelvruchtextract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(Malus domestica),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granaatappelvruchtextract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granatum).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Ingrediënten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E9CC73-7FB7-F53E-5031-52A2E11E167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7AA9B980-1477-B039-8E10-D31075196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95" y="1539603"/>
            <a:ext cx="7327836" cy="314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E2B2A-AD2E-A580-0C06-5421C2EF4FD7}"/>
              </a:ext>
            </a:extLst>
          </p:cNvPr>
          <p:cNvSpPr txBox="1"/>
          <p:nvPr/>
        </p:nvSpPr>
        <p:spPr>
          <a:xfrm>
            <a:off x="3885090" y="1745714"/>
            <a:ext cx="150100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Maritieme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dennenbast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-extract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Frambozen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-extract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Vitamine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 C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AF288-8013-2428-886C-9053D3C5B5AF}"/>
              </a:ext>
            </a:extLst>
          </p:cNvPr>
          <p:cNvSpPr txBox="1"/>
          <p:nvPr/>
        </p:nvSpPr>
        <p:spPr>
          <a:xfrm>
            <a:off x="6411722" y="1745714"/>
            <a:ext cx="150100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Granaatappel-vruchtextract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Stevia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974D6-0747-3C14-B0EE-A7D68B02592C}"/>
              </a:ext>
            </a:extLst>
          </p:cNvPr>
          <p:cNvSpPr txBox="1"/>
          <p:nvPr/>
        </p:nvSpPr>
        <p:spPr>
          <a:xfrm>
            <a:off x="1403966" y="1749618"/>
            <a:ext cx="1501005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Natuurlijke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drakenfruit-smaak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Druivenpit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-extract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Appelvrucht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-extract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1" y="1067154"/>
            <a:ext cx="8582075" cy="16422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Download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hier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de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Energy+™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Productbrochure</a:t>
            </a:r>
            <a:endParaRPr lang="en-US" sz="2400" b="1" dirty="0">
              <a:solidFill>
                <a:schemeClr val="bg1"/>
              </a:solidFill>
              <a:latin typeface="Amare Walter Neue Mager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het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Nederlands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79619" y="3429000"/>
            <a:ext cx="4232758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Kijk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voor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meer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informatie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op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  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77922B-4DD7-32F1-B4F5-251D3E83A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5BDC0E3B-1102-EAD7-C4A5-3402FE100F95}"/>
              </a:ext>
            </a:extLst>
          </p:cNvPr>
          <p:cNvSpPr/>
          <p:nvPr/>
        </p:nvSpPr>
        <p:spPr>
          <a:xfrm>
            <a:off x="6087802" y="15406"/>
            <a:ext cx="6102062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483838"/>
            <a:ext cx="5868682" cy="4309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Wat is het?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ENERGY+™ Dragon Fruit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natuurlijk</a:t>
            </a:r>
            <a:br>
              <a:rPr lang="en-US" sz="16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geïnspireerd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voedingssupplement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ontworpen</a:t>
            </a:r>
            <a:br>
              <a:rPr lang="en-US" sz="16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jouw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Geformuleerd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inuline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niet-verteerbare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vezel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L-glycine,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aminozuur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ook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bijdraagt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energiestofwisseling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Verrijkt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extracten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appel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druivenpit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maritieme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dennenbast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granaatappel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aangevuld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verfrissende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drakenfruitsmaak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steviolglycosiden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stevia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vrij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toegevoegde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suiker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95C88492-7657-C394-FB82-05DE5CAF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8626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6"/>
            <a:ext cx="5620414" cy="3607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Wat is het?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Ontworpen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moderne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supplement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routine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gericht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op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ENERGY+™ Dragon Fruit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voedingssupplement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inuline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L-glycine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plantenextracten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combineert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gepresenteerd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handige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kant-en-klare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sachets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drakenfruitsmaak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steviolglycosiden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stevia.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toegevoegde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suikers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biedt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aangename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fruitige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smaak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6B6D11-D6F3-0545-1276-F40ED83B899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D3A316EF-CCB2-660B-AEA1-385356E28A02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13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415126" cy="4362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Hoe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werkt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het?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tot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energiestofwisseling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stress;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Inuline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niet-verteerbare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voedingsvezel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L-glycine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aminozuur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Appel-,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druivenpit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maritieme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dennenbast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granaatappelextracten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nature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rijk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samen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drakenfruitsmaak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099776-F5A1-54D6-3C9F-29230E106C1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94642-7E35-186A-ED91-7945832DE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88519"/>
            <a:ext cx="6117251" cy="407714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04798F59-64B6-55C3-3404-4398D579C790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36B51E65-3D11-C0B0-9DCF-ACAFF608D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 descr="A purple letter on a black background  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rechten voorbehouden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Waarom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je het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geweldig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vindt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Ervaar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verfrissende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manier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ondersteunen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: met Amare ENERGY+™ Dragon Fruit —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heerlijk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supplement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ontworpen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moderne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wellnessroutines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Elk sachet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bijdraagt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energiestofwisseling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Elk sachet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ook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inuline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vezel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L-glycine,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aminozuur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35D763-D97E-CE34-9AA3-A2F45F4130A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9467744C-1086-6650-3E1B-4193C6BE15E8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0E6661D4-D2F5-DA00-92B8-434C5512D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 descr="A purple letter on a black background  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rechten voorbehouden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Waarom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je het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geweldig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vindt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Verrijkt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extracten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appel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druivenpit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maritieme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dennenbast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granaatappel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allemaal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nature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, de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B2D0F3-8169-2F12-4AE9-5A83BAC2560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69ED7309-6ADA-24D5-E360-92105F720DD6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07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A6DFBC10-5D47-68CC-2ABB-BC9CBD8CE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rechten voorbehouden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1049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Hoe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te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gebruiken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Meng 1 sachet in 250 ml water.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Eenmaal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innemen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aanbevolen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hoeveelheid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overschrijden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Bewaar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op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koele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droge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donkere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plaats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3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LET OP: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Overschrijd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aanbevolen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hoeveelheid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Voedingssupplementen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vervanging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gevarieerd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evenwichtig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voedingspatroon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Het product is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geschikt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gebruik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door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kinderen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Raadpleeg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gebruik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arts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zwangerschap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borstvoeding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gebruik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medicijnen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bestaande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medische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behandeling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40D8C3-B171-5435-9500-8ED61F48718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FD085BE7-F0DB-4E01-6411-BF549D9201F6}"/>
              </a:ext>
            </a:extLst>
          </p:cNvPr>
          <p:cNvSpPr txBox="1"/>
          <p:nvPr/>
        </p:nvSpPr>
        <p:spPr>
          <a:xfrm>
            <a:off x="134212" y="4798539"/>
            <a:ext cx="5752814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D85E53B4-CB4C-6780-03EF-2B2E9B675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69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43028" y="-12032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  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Kenmerken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4BDA8-3CD3-F4F7-9789-E52DAD33806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1E0605E-E875-DCFD-B2B9-D85FF84BA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1" y="1584805"/>
            <a:ext cx="4168527" cy="4356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D2953-4304-0319-C86F-C2F43F0A6FAB}"/>
              </a:ext>
            </a:extLst>
          </p:cNvPr>
          <p:cNvSpPr txBox="1"/>
          <p:nvPr/>
        </p:nvSpPr>
        <p:spPr>
          <a:xfrm>
            <a:off x="244700" y="2608507"/>
            <a:ext cx="1224692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Veganistisch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45260-742C-2B80-0D04-86F00EAF0445}"/>
              </a:ext>
            </a:extLst>
          </p:cNvPr>
          <p:cNvSpPr txBox="1"/>
          <p:nvPr/>
        </p:nvSpPr>
        <p:spPr>
          <a:xfrm>
            <a:off x="1637511" y="2608507"/>
            <a:ext cx="964118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Glutenvrij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ECB83-4BC1-5535-5DF3-CE1C7AA3B621}"/>
              </a:ext>
            </a:extLst>
          </p:cNvPr>
          <p:cNvSpPr txBox="1"/>
          <p:nvPr/>
        </p:nvSpPr>
        <p:spPr>
          <a:xfrm>
            <a:off x="2838110" y="2608507"/>
            <a:ext cx="1131187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Lactosevrij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3E834-2A06-1E4E-B08B-A77BE30A76E0}"/>
              </a:ext>
            </a:extLst>
          </p:cNvPr>
          <p:cNvSpPr txBox="1"/>
          <p:nvPr/>
        </p:nvSpPr>
        <p:spPr>
          <a:xfrm>
            <a:off x="1507253" y="3997806"/>
            <a:ext cx="1264433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Plantaardig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699E0-EC1A-99BB-4436-1ED11EA398E8}"/>
              </a:ext>
            </a:extLst>
          </p:cNvPr>
          <p:cNvSpPr txBox="1"/>
          <p:nvPr/>
        </p:nvSpPr>
        <p:spPr>
          <a:xfrm>
            <a:off x="1507253" y="5582611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Inhoud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Leicht" panose="020B0303040202060203" pitchFamily="34" charset="0"/>
              </a:rPr>
              <a:t>30 </a:t>
            </a:r>
            <a:r>
              <a:rPr lang="en-US" sz="1200" dirty="0" err="1">
                <a:solidFill>
                  <a:schemeClr val="bg1"/>
                </a:solidFill>
                <a:latin typeface="Amare Walter Neue Leicht" panose="020B0303040202060203" pitchFamily="34" charset="0"/>
              </a:rPr>
              <a:t>stickpacks</a:t>
            </a:r>
            <a:endParaRPr lang="en-US" sz="1200" dirty="0">
              <a:solidFill>
                <a:schemeClr val="bg1"/>
              </a:solidFill>
              <a:latin typeface="Amare Walter Neue Leicht" panose="020B030304020206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258CB-9A5C-F3F2-A3A1-2CF8162EC7CB}"/>
              </a:ext>
            </a:extLst>
          </p:cNvPr>
          <p:cNvSpPr txBox="1"/>
          <p:nvPr/>
        </p:nvSpPr>
        <p:spPr>
          <a:xfrm>
            <a:off x="2768242" y="5582610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Halbfett" panose="020B0703040202060203" pitchFamily="34" charset="0"/>
              </a:rPr>
              <a:t>Per </a:t>
            </a:r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dag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Leicht" panose="020B0303040202060203" pitchFamily="34" charset="0"/>
              </a:rPr>
              <a:t>1 </a:t>
            </a:r>
            <a:r>
              <a:rPr lang="en-US" sz="1200" dirty="0" err="1">
                <a:solidFill>
                  <a:schemeClr val="bg1"/>
                </a:solidFill>
                <a:latin typeface="Amare Walter Neue Leicht" panose="020B0303040202060203" pitchFamily="34" charset="0"/>
              </a:rPr>
              <a:t>stickpack</a:t>
            </a:r>
            <a:endParaRPr lang="en-US" sz="1200" dirty="0">
              <a:solidFill>
                <a:schemeClr val="bg1"/>
              </a:solidFill>
              <a:latin typeface="Amare Walter Neue Leicht" panose="020B030304020206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AB452-DE3A-8F35-9646-38A2C9F88242}"/>
              </a:ext>
            </a:extLst>
          </p:cNvPr>
          <p:cNvSpPr txBox="1"/>
          <p:nvPr/>
        </p:nvSpPr>
        <p:spPr>
          <a:xfrm>
            <a:off x="204959" y="5582609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Smaak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Leicht" panose="020B0303040202060203" pitchFamily="34" charset="0"/>
              </a:rPr>
              <a:t>Drakenfruit</a:t>
            </a:r>
            <a:endParaRPr lang="en-US" sz="1200" dirty="0">
              <a:solidFill>
                <a:schemeClr val="bg1"/>
              </a:solidFill>
              <a:latin typeface="Amare Walter Neue Leicht" panose="020B03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1143689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Stofwisseling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1650904"/>
            <a:ext cx="5710853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energiestofwisseling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2587478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Immuunsysteem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rechten voorbehouden.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080BA-473D-BAB0-C683-223E0778C76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3016717"/>
            <a:ext cx="5104368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808B96-E611-6847-95D3-6FA42852174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F40C031-B94D-E436-F27B-0C1D8AC5A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0247" y="1558015"/>
            <a:ext cx="740945" cy="74094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C20A3CE-6204-5755-370D-8CAD1B4C7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245" y="3016717"/>
            <a:ext cx="740945" cy="74094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8847571-FF8F-C9EF-7B32-E638CEC7C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0245" y="4434265"/>
            <a:ext cx="740945" cy="7409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9496CF9-B687-ED07-1FD4-E4C7EF6FF83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401106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Zenuwstelsel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01ED64-90FC-72F6-F97C-215B6B40339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521191" y="4440306"/>
            <a:ext cx="5011771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4EC65213-65D0-D9E9-4EED-78A2111858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45" y="1596743"/>
            <a:ext cx="3225644" cy="2346562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2B94B05B-F189-1655-3352-23C1EA86A6CE}"/>
              </a:ext>
            </a:extLst>
          </p:cNvPr>
          <p:cNvSpPr txBox="1"/>
          <p:nvPr/>
        </p:nvSpPr>
        <p:spPr>
          <a:xfrm>
            <a:off x="138700" y="4254990"/>
            <a:ext cx="3948391" cy="1815882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claimen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enige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Uitspraken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over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wanneer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supplement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gespecificeerd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relevante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gebaseerd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individuele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hebben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onderzocht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; er mag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verband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afgeleid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tussen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onderzoeksresultaten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vervanging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gevarieerd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evenwichtig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voedingspatroon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levensstijl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Raadpleeg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arts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zwangerschap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borstvoeding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medicijnen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bij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bestaande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Buiten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houden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aanbevolen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hoeveelheid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overschrijden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geschikt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dan 12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1814</Words>
  <Application>Microsoft Macintosh PowerPoint</Application>
  <PresentationFormat>Geniş ekran</PresentationFormat>
  <Paragraphs>138</Paragraphs>
  <Slides>13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Arial</vt:lpstr>
      <vt:lpstr>Amare Walter Neue</vt:lpstr>
      <vt:lpstr>Amare Walter Neue Halbfett</vt:lpstr>
      <vt:lpstr>Amare Walter Neue Leicht</vt:lpstr>
      <vt:lpstr>Amare Walter Neue Mager</vt:lpstr>
      <vt:lpstr>Amare Walter Neue Mittel</vt:lpstr>
      <vt:lpstr>Aptos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23</cp:revision>
  <cp:lastPrinted>2025-04-09T23:50:38Z</cp:lastPrinted>
  <dcterms:created xsi:type="dcterms:W3CDTF">2024-09-07T19:54:54Z</dcterms:created>
  <dcterms:modified xsi:type="dcterms:W3CDTF">2026-05-13T05:41:05Z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