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9.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3.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4.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5.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6.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5"/>
  </p:notesMasterIdLst>
  <p:sldIdLst>
    <p:sldId id="2147477942" r:id="rId5"/>
    <p:sldId id="2147477783" r:id="rId6"/>
    <p:sldId id="2147477962" r:id="rId7"/>
    <p:sldId id="2147477960" r:id="rId8"/>
    <p:sldId id="2147477980" r:id="rId9"/>
    <p:sldId id="2147477981" r:id="rId10"/>
    <p:sldId id="2147477963" r:id="rId11"/>
    <p:sldId id="2147477979" r:id="rId12"/>
    <p:sldId id="2147477982" r:id="rId13"/>
    <p:sldId id="2147477965" r:id="rId14"/>
    <p:sldId id="2147477966" r:id="rId15"/>
    <p:sldId id="2147477983" r:id="rId16"/>
    <p:sldId id="2147477984" r:id="rId17"/>
    <p:sldId id="2147477985" r:id="rId18"/>
    <p:sldId id="2147477986" r:id="rId19"/>
    <p:sldId id="2147477987" r:id="rId20"/>
    <p:sldId id="2147477968" r:id="rId21"/>
    <p:sldId id="2147477967" r:id="rId22"/>
    <p:sldId id="2147477974" r:id="rId23"/>
    <p:sldId id="2147477898" r:id="rId24"/>
  </p:sldIdLst>
  <p:sldSz cx="12192000" cy="6858000"/>
  <p:notesSz cx="6858000" cy="9144000"/>
  <p:embeddedFontLst>
    <p:embeddedFont>
      <p:font typeface="Amare Walter Neue" panose="020B0503040202060203" pitchFamily="34" charset="0"/>
      <p:regular r:id="rId26"/>
      <p:bold r:id="rId27"/>
      <p:italic r:id="rId28"/>
      <p:boldItalic r:id="rId29"/>
    </p:embeddedFont>
    <p:embeddedFont>
      <p:font typeface="Amare Walter Neue Halbfett" panose="020B0503040202060203" pitchFamily="34" charset="0"/>
      <p:regular r:id="rId30"/>
      <p:bold r:id="rId31"/>
    </p:embeddedFont>
    <p:embeddedFont>
      <p:font typeface="Amare Walter Neue Leicht" panose="020B0303040202060203" pitchFamily="34" charset="0"/>
      <p:regular r:id="rId32"/>
    </p:embeddedFont>
    <p:embeddedFont>
      <p:font typeface="Amare Walter Neue Mager" panose="020B0403040202060203" pitchFamily="34" charset="0"/>
      <p:regular r:id="rId33"/>
    </p:embeddedFont>
    <p:embeddedFont>
      <p:font typeface="Amare Walter Neue Mittel" panose="020B0503040202060203" pitchFamily="3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8B850C-6CE4-97F3-7755-DA3526E4454F}" name="Shayne Boyle" initials="SB" userId="S::sboyle@amare.com::47b8e040-fbfd-44bc-b313-f83444f86b3d" providerId="AD"/>
  <p188:author id="{6008360D-8B2E-FF8F-F660-85051C380D4B}" name="Guest User" initials="GU" userId="S::urn:spo:anon#d16863910c728f09905f99391238413ac9a56de000f218ae6e54e42fd79299e0::" providerId="AD"/>
  <p188:author id="{15F83550-AF39-ACED-CEDB-9032D0DF0D74}" name="Joel Escorpiso" initials="" userId="S::joel.e@clabsstudio.com::1c2ff144-2db8-4ec6-a84e-f1e6856767b8" providerId="AD"/>
  <p188:author id="{5FBF026F-7547-58AB-E476-15BAA33C8B0B}" name="Joel Escorpiso" initials="JE" userId="S::jescorpiso@amare.com::66e428a9-973f-4039-ab83-2da6a743ca24" providerId="AD"/>
  <p188:author id="{FFBBBB79-4B8A-1750-9776-AF565C506636}" name="Rachel Lee" initials="RL" userId="S::rachel.l_clabsstudio.com#ext#@amareglobal.onmicrosoft.com::9248060f-23e5-4415-81b6-1d931b7b33e0" providerId="AD"/>
  <p188:author id="{D89618E4-FAC8-FC56-B2A9-443630B22DEE}" name="Callie Brink-Lee" initials="CB" userId="S::cblee@amare.com::08f0102b-3e6a-4bf1-85fc-b9c19aac723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F2656"/>
    <a:srgbClr val="9F7D9B"/>
    <a:srgbClr val="5D244F"/>
    <a:srgbClr val="BD5FAE"/>
    <a:srgbClr val="CCC6BB"/>
    <a:srgbClr val="313131"/>
    <a:srgbClr val="E1D6EA"/>
    <a:srgbClr val="F5A284"/>
    <a:srgbClr val="9571C2"/>
    <a:srgbClr val="975E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B0F268-7B18-ED41-BFA3-50DA3EEFB613}" v="131" dt="2025-09-30T15:58:23.245"/>
    <p1510:client id="{6E8B90E0-1E98-C947-8668-86BB3DC4FB87}" v="636" dt="2025-09-30T20:56:03.819"/>
    <p1510:client id="{F3296A97-D93F-8F42-BFC4-3BD51F0ED7FE}" v="5" dt="2025-09-30T19:45:00.0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92"/>
    <p:restoredTop sz="86438"/>
  </p:normalViewPr>
  <p:slideViewPr>
    <p:cSldViewPr snapToGrid="0">
      <p:cViewPr varScale="1">
        <p:scale>
          <a:sx n="109" d="100"/>
          <a:sy n="109" d="100"/>
        </p:scale>
        <p:origin x="1104"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96" d="100"/>
          <a:sy n="96" d="100"/>
        </p:scale>
        <p:origin x="4328"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7.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43EDE8-F63B-3240-9EC2-0C60EBCC2C5F}" type="datetimeFigureOut">
              <a:rPr lang="en-US" smtClean="0"/>
              <a:t>7/9/26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461F71-376C-674F-928F-66050F9761E2}" type="slidenum">
              <a:rPr lang="en-US" smtClean="0"/>
              <a:t>‹#›</a:t>
            </a:fld>
            <a:endParaRPr lang="en-US"/>
          </a:p>
        </p:txBody>
      </p:sp>
    </p:spTree>
    <p:extLst>
      <p:ext uri="{BB962C8B-B14F-4D97-AF65-F5344CB8AC3E}">
        <p14:creationId xmlns:p14="http://schemas.microsoft.com/office/powerpoint/2010/main" val="3310761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2461F71-376C-674F-928F-66050F9761E2}" type="slidenum">
              <a:rPr lang="en-US" smtClean="0"/>
              <a:t>1</a:t>
            </a:fld>
            <a:endParaRPr lang="en-US"/>
          </a:p>
        </p:txBody>
      </p:sp>
    </p:spTree>
    <p:extLst>
      <p:ext uri="{BB962C8B-B14F-4D97-AF65-F5344CB8AC3E}">
        <p14:creationId xmlns:p14="http://schemas.microsoft.com/office/powerpoint/2010/main" val="773681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2</a:t>
            </a:fld>
            <a:endParaRPr lang="en-US"/>
          </a:p>
        </p:txBody>
      </p:sp>
    </p:spTree>
    <p:extLst>
      <p:ext uri="{BB962C8B-B14F-4D97-AF65-F5344CB8AC3E}">
        <p14:creationId xmlns:p14="http://schemas.microsoft.com/office/powerpoint/2010/main" val="2868301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C47FB-1162-1039-7D45-B6C151975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045D6-0FC2-A5BA-1A6E-F4095CC76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696E0-00EA-665F-519E-EB20BBFDC5FE}"/>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C276E6A2-0E10-2D0D-0D4D-187ADB564839}"/>
              </a:ext>
            </a:extLst>
          </p:cNvPr>
          <p:cNvSpPr>
            <a:spLocks noGrp="1"/>
          </p:cNvSpPr>
          <p:nvPr>
            <p:ph type="sldNum" sz="quarter" idx="5"/>
          </p:nvPr>
        </p:nvSpPr>
        <p:spPr/>
        <p:txBody>
          <a:bodyPr/>
          <a:lstStyle/>
          <a:p>
            <a:fld id="{02461F71-376C-674F-928F-66050F9761E2}" type="slidenum">
              <a:rPr lang="en-US" smtClean="0"/>
              <a:t>3</a:t>
            </a:fld>
            <a:endParaRPr lang="en-US"/>
          </a:p>
        </p:txBody>
      </p:sp>
    </p:spTree>
    <p:extLst>
      <p:ext uri="{BB962C8B-B14F-4D97-AF65-F5344CB8AC3E}">
        <p14:creationId xmlns:p14="http://schemas.microsoft.com/office/powerpoint/2010/main" val="1989657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4</a:t>
            </a:fld>
            <a:endParaRPr lang="en-US"/>
          </a:p>
        </p:txBody>
      </p:sp>
    </p:spTree>
    <p:extLst>
      <p:ext uri="{BB962C8B-B14F-4D97-AF65-F5344CB8AC3E}">
        <p14:creationId xmlns:p14="http://schemas.microsoft.com/office/powerpoint/2010/main" val="2682338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5</a:t>
            </a:fld>
            <a:endParaRPr lang="en-US"/>
          </a:p>
        </p:txBody>
      </p:sp>
    </p:spTree>
    <p:extLst>
      <p:ext uri="{BB962C8B-B14F-4D97-AF65-F5344CB8AC3E}">
        <p14:creationId xmlns:p14="http://schemas.microsoft.com/office/powerpoint/2010/main" val="3346566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6</a:t>
            </a:fld>
            <a:endParaRPr lang="en-US"/>
          </a:p>
        </p:txBody>
      </p:sp>
    </p:spTree>
    <p:extLst>
      <p:ext uri="{BB962C8B-B14F-4D97-AF65-F5344CB8AC3E}">
        <p14:creationId xmlns:p14="http://schemas.microsoft.com/office/powerpoint/2010/main" val="1714260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7</a:t>
            </a:fld>
            <a:endParaRPr lang="en-US"/>
          </a:p>
        </p:txBody>
      </p:sp>
    </p:spTree>
    <p:extLst>
      <p:ext uri="{BB962C8B-B14F-4D97-AF65-F5344CB8AC3E}">
        <p14:creationId xmlns:p14="http://schemas.microsoft.com/office/powerpoint/2010/main" val="2563117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8</a:t>
            </a:fld>
            <a:endParaRPr lang="en-US"/>
          </a:p>
        </p:txBody>
      </p:sp>
    </p:spTree>
    <p:extLst>
      <p:ext uri="{BB962C8B-B14F-4D97-AF65-F5344CB8AC3E}">
        <p14:creationId xmlns:p14="http://schemas.microsoft.com/office/powerpoint/2010/main" val="2895919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A081E-F1EE-22F8-EFD0-8AACDB810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69671-F0B1-5D4F-3778-A6C66528D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4FE9BC-3C98-7021-07E4-6D3A9540D667}"/>
              </a:ext>
            </a:extLst>
          </p:cNvPr>
          <p:cNvSpPr>
            <a:spLocks noGrp="1"/>
          </p:cNvSpPr>
          <p:nvPr>
            <p:ph type="body" idx="1"/>
          </p:nvPr>
        </p:nvSpPr>
        <p:spPr/>
        <p:txBody>
          <a:bodyPr/>
          <a:lstStyle/>
          <a:p>
            <a:pPr algn="l" rtl="0" fontAlgn="base">
              <a:lnSpc>
                <a:spcPts val="1350"/>
              </a:lnSpc>
            </a:pPr>
            <a:endParaRPr lang="en-US" sz="1800" b="0" i="0">
              <a:solidFill>
                <a:srgbClr val="000000"/>
              </a:solidFill>
              <a:effectLst/>
              <a:latin typeface="Aptos" panose="020B0004020202020204" pitchFamily="34" charset="0"/>
            </a:endParaRPr>
          </a:p>
        </p:txBody>
      </p:sp>
      <p:sp>
        <p:nvSpPr>
          <p:cNvPr id="4" name="Slide Number Placeholder 3">
            <a:extLst>
              <a:ext uri="{FF2B5EF4-FFF2-40B4-BE49-F238E27FC236}">
                <a16:creationId xmlns:a16="http://schemas.microsoft.com/office/drawing/2014/main" id="{6BFBA002-82B3-303D-E2E1-188602704FCD}"/>
              </a:ext>
            </a:extLst>
          </p:cNvPr>
          <p:cNvSpPr>
            <a:spLocks noGrp="1"/>
          </p:cNvSpPr>
          <p:nvPr>
            <p:ph type="sldNum" sz="quarter" idx="5"/>
          </p:nvPr>
        </p:nvSpPr>
        <p:spPr/>
        <p:txBody>
          <a:bodyPr/>
          <a:lstStyle/>
          <a:p>
            <a:fld id="{02461F71-376C-674F-928F-66050F9761E2}" type="slidenum">
              <a:rPr lang="en-US" smtClean="0"/>
              <a:t>9</a:t>
            </a:fld>
            <a:endParaRPr lang="en-US"/>
          </a:p>
        </p:txBody>
      </p:sp>
    </p:spTree>
    <p:extLst>
      <p:ext uri="{BB962C8B-B14F-4D97-AF65-F5344CB8AC3E}">
        <p14:creationId xmlns:p14="http://schemas.microsoft.com/office/powerpoint/2010/main" val="3890226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51FF2-A255-277D-33B4-7B233A776E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72ED44-1610-CE35-6AE1-9382B6A6EF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DCDFD-2955-AD24-880C-4B6D061EC31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78480AA-A548-4715-09AD-AE2DAC7BC4B0}"/>
              </a:ext>
            </a:extLst>
          </p:cNvPr>
          <p:cNvSpPr>
            <a:spLocks noGrp="1"/>
          </p:cNvSpPr>
          <p:nvPr>
            <p:ph type="sldNum" sz="quarter" idx="5"/>
          </p:nvPr>
        </p:nvSpPr>
        <p:spPr/>
        <p:txBody>
          <a:bodyPr/>
          <a:lstStyle/>
          <a:p>
            <a:fld id="{02461F71-376C-674F-928F-66050F9761E2}" type="slidenum">
              <a:rPr lang="en-US" smtClean="0"/>
              <a:t>10</a:t>
            </a:fld>
            <a:endParaRPr lang="en-US"/>
          </a:p>
        </p:txBody>
      </p:sp>
    </p:spTree>
    <p:extLst>
      <p:ext uri="{BB962C8B-B14F-4D97-AF65-F5344CB8AC3E}">
        <p14:creationId xmlns:p14="http://schemas.microsoft.com/office/powerpoint/2010/main" val="713231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11</a:t>
            </a:fld>
            <a:endParaRPr lang="en-US"/>
          </a:p>
        </p:txBody>
      </p:sp>
    </p:spTree>
    <p:extLst>
      <p:ext uri="{BB962C8B-B14F-4D97-AF65-F5344CB8AC3E}">
        <p14:creationId xmlns:p14="http://schemas.microsoft.com/office/powerpoint/2010/main" val="958621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12</a:t>
            </a:fld>
            <a:endParaRPr lang="en-US"/>
          </a:p>
        </p:txBody>
      </p:sp>
    </p:spTree>
    <p:extLst>
      <p:ext uri="{BB962C8B-B14F-4D97-AF65-F5344CB8AC3E}">
        <p14:creationId xmlns:p14="http://schemas.microsoft.com/office/powerpoint/2010/main" val="1350074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13</a:t>
            </a:fld>
            <a:endParaRPr lang="en-US"/>
          </a:p>
        </p:txBody>
      </p:sp>
    </p:spTree>
    <p:extLst>
      <p:ext uri="{BB962C8B-B14F-4D97-AF65-F5344CB8AC3E}">
        <p14:creationId xmlns:p14="http://schemas.microsoft.com/office/powerpoint/2010/main" val="1550322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14</a:t>
            </a:fld>
            <a:endParaRPr lang="en-US"/>
          </a:p>
        </p:txBody>
      </p:sp>
    </p:spTree>
    <p:extLst>
      <p:ext uri="{BB962C8B-B14F-4D97-AF65-F5344CB8AC3E}">
        <p14:creationId xmlns:p14="http://schemas.microsoft.com/office/powerpoint/2010/main" val="2840345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15</a:t>
            </a:fld>
            <a:endParaRPr lang="en-US"/>
          </a:p>
        </p:txBody>
      </p:sp>
    </p:spTree>
    <p:extLst>
      <p:ext uri="{BB962C8B-B14F-4D97-AF65-F5344CB8AC3E}">
        <p14:creationId xmlns:p14="http://schemas.microsoft.com/office/powerpoint/2010/main" val="1435395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FBD24-8C99-37B1-C700-8A343616A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B2DCC-A9C8-FCD7-7A01-FB43391B0A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34CBA3-35AD-E568-F416-857ED1CACF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70016-426B-E967-8B97-6343801432B4}"/>
              </a:ext>
            </a:extLst>
          </p:cNvPr>
          <p:cNvSpPr>
            <a:spLocks noGrp="1"/>
          </p:cNvSpPr>
          <p:nvPr>
            <p:ph type="sldNum" sz="quarter" idx="5"/>
          </p:nvPr>
        </p:nvSpPr>
        <p:spPr/>
        <p:txBody>
          <a:bodyPr/>
          <a:lstStyle/>
          <a:p>
            <a:fld id="{02461F71-376C-674F-928F-66050F9761E2}" type="slidenum">
              <a:rPr lang="en-US" smtClean="0"/>
              <a:t>16</a:t>
            </a:fld>
            <a:endParaRPr lang="en-US"/>
          </a:p>
        </p:txBody>
      </p:sp>
    </p:spTree>
    <p:extLst>
      <p:ext uri="{BB962C8B-B14F-4D97-AF65-F5344CB8AC3E}">
        <p14:creationId xmlns:p14="http://schemas.microsoft.com/office/powerpoint/2010/main" val="1985585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11D37-BFFE-2370-E235-0917DF426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3DEDF-C1AB-A447-6427-D8EB5843F5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0B45F-7457-86ED-4BDE-F4EDBD299A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851A68-1858-EECC-3711-2FE071BD8CB9}"/>
              </a:ext>
            </a:extLst>
          </p:cNvPr>
          <p:cNvSpPr>
            <a:spLocks noGrp="1"/>
          </p:cNvSpPr>
          <p:nvPr>
            <p:ph type="sldNum" sz="quarter" idx="5"/>
          </p:nvPr>
        </p:nvSpPr>
        <p:spPr/>
        <p:txBody>
          <a:bodyPr/>
          <a:lstStyle/>
          <a:p>
            <a:fld id="{02461F71-376C-674F-928F-66050F9761E2}" type="slidenum">
              <a:rPr lang="en-US" smtClean="0"/>
              <a:t>19</a:t>
            </a:fld>
            <a:endParaRPr lang="en-US"/>
          </a:p>
        </p:txBody>
      </p:sp>
    </p:spTree>
    <p:extLst>
      <p:ext uri="{BB962C8B-B14F-4D97-AF65-F5344CB8AC3E}">
        <p14:creationId xmlns:p14="http://schemas.microsoft.com/office/powerpoint/2010/main" val="2612583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11D37-BFFE-2370-E235-0917DF4268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3DEDF-C1AB-A447-6427-D8EB5843F5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0B45F-7457-86ED-4BDE-F4EDBD299A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851A68-1858-EECC-3711-2FE071BD8CB9}"/>
              </a:ext>
            </a:extLst>
          </p:cNvPr>
          <p:cNvSpPr>
            <a:spLocks noGrp="1"/>
          </p:cNvSpPr>
          <p:nvPr>
            <p:ph type="sldNum" sz="quarter" idx="5"/>
          </p:nvPr>
        </p:nvSpPr>
        <p:spPr/>
        <p:txBody>
          <a:bodyPr/>
          <a:lstStyle/>
          <a:p>
            <a:fld id="{02461F71-376C-674F-928F-66050F9761E2}" type="slidenum">
              <a:rPr lang="en-US" smtClean="0"/>
              <a:t>20</a:t>
            </a:fld>
            <a:endParaRPr lang="en-US"/>
          </a:p>
        </p:txBody>
      </p:sp>
    </p:spTree>
    <p:extLst>
      <p:ext uri="{BB962C8B-B14F-4D97-AF65-F5344CB8AC3E}">
        <p14:creationId xmlns:p14="http://schemas.microsoft.com/office/powerpoint/2010/main" val="347415410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mare logo">
    <p:bg>
      <p:bgPr>
        <a:solidFill>
          <a:schemeClr val="accent3"/>
        </a:solidFill>
        <a:effectLst/>
      </p:bgPr>
    </p:bg>
    <p:spTree>
      <p:nvGrpSpPr>
        <p:cNvPr id="1" name=""/>
        <p:cNvGrpSpPr/>
        <p:nvPr/>
      </p:nvGrpSpPr>
      <p:grpSpPr>
        <a:xfrm>
          <a:off x="0" y="0"/>
          <a:ext cx="0" cy="0"/>
          <a:chOff x="0" y="0"/>
          <a:chExt cx="0" cy="0"/>
        </a:xfrm>
      </p:grpSpPr>
      <p:pic>
        <p:nvPicPr>
          <p:cNvPr id="4" name="Picture 3" descr="A purple letter on a black background&#10;&#10;Description automatically generated">
            <a:extLst>
              <a:ext uri="{FF2B5EF4-FFF2-40B4-BE49-F238E27FC236}">
                <a16:creationId xmlns:a16="http://schemas.microsoft.com/office/drawing/2014/main" id="{685F42D6-6C9A-5A75-FABC-D5BDCCE8657C}"/>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2209800" y="2713600"/>
            <a:ext cx="7772400" cy="1430800"/>
          </a:xfrm>
          <a:prstGeom prst="rect">
            <a:avLst/>
          </a:prstGeom>
        </p:spPr>
      </p:pic>
    </p:spTree>
    <p:extLst>
      <p:ext uri="{BB962C8B-B14F-4D97-AF65-F5344CB8AC3E}">
        <p14:creationId xmlns:p14="http://schemas.microsoft.com/office/powerpoint/2010/main" val="1940468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mare Logo w/Title">
    <p:bg>
      <p:bgPr>
        <a:solidFill>
          <a:schemeClr val="accent3"/>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E9C2D09-ED28-18FA-CD09-795E0D1030A1}"/>
              </a:ext>
            </a:extLst>
          </p:cNvPr>
          <p:cNvSpPr>
            <a:spLocks noGrp="1"/>
          </p:cNvSpPr>
          <p:nvPr>
            <p:ph type="body" sz="quarter" idx="13"/>
          </p:nvPr>
        </p:nvSpPr>
        <p:spPr>
          <a:xfrm>
            <a:off x="1949824" y="4494399"/>
            <a:ext cx="8283388" cy="962025"/>
          </a:xfrm>
        </p:spPr>
        <p:txBody>
          <a:bodyPr anchor="ctr"/>
          <a:lstStyle>
            <a:lvl1pPr marL="0" indent="0"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pic>
        <p:nvPicPr>
          <p:cNvPr id="5" name="Picture 4" descr="A purple letter on a black background&#10;&#10;Description automatically generated">
            <a:extLst>
              <a:ext uri="{FF2B5EF4-FFF2-40B4-BE49-F238E27FC236}">
                <a16:creationId xmlns:a16="http://schemas.microsoft.com/office/drawing/2014/main" id="{44EC4A79-B5B1-83EB-E22F-DD77DC3B45DA}"/>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2209800" y="2713600"/>
            <a:ext cx="7772400" cy="1430800"/>
          </a:xfrm>
          <a:prstGeom prst="rect">
            <a:avLst/>
          </a:prstGeom>
        </p:spPr>
      </p:pic>
    </p:spTree>
    <p:extLst>
      <p:ext uri="{BB962C8B-B14F-4D97-AF65-F5344CB8AC3E}">
        <p14:creationId xmlns:p14="http://schemas.microsoft.com/office/powerpoint/2010/main" val="3299955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mare Blank">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F95B66-72CE-73AB-2B53-27ADFE7A9D67}"/>
              </a:ext>
            </a:extLst>
          </p:cNvPr>
          <p:cNvSpPr>
            <a:spLocks noGrp="1"/>
          </p:cNvSpPr>
          <p:nvPr>
            <p:ph type="sldNum" sz="quarter" idx="12"/>
          </p:nvPr>
        </p:nvSpPr>
        <p:spPr/>
        <p:txBody>
          <a:bodyPr/>
          <a:lstStyle>
            <a:lvl1pPr>
              <a:defRPr>
                <a:solidFill>
                  <a:schemeClr val="tx2"/>
                </a:solidFill>
              </a:defRPr>
            </a:lvl1pPr>
          </a:lstStyle>
          <a:p>
            <a:fld id="{FEDAFF86-66A4-D342-B39A-0C3E2798F66C}" type="slidenum">
              <a:rPr lang="en-US" smtClean="0"/>
              <a:pPr/>
              <a:t>‹#›</a:t>
            </a:fld>
            <a:endParaRPr lang="en-US"/>
          </a:p>
        </p:txBody>
      </p:sp>
    </p:spTree>
    <p:extLst>
      <p:ext uri="{BB962C8B-B14F-4D97-AF65-F5344CB8AC3E}">
        <p14:creationId xmlns:p14="http://schemas.microsoft.com/office/powerpoint/2010/main" val="1127738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Amare Blank">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F95B66-72CE-73AB-2B53-27ADFE7A9D67}"/>
              </a:ext>
            </a:extLst>
          </p:cNvPr>
          <p:cNvSpPr>
            <a:spLocks noGrp="1"/>
          </p:cNvSpPr>
          <p:nvPr>
            <p:ph type="sldNum" sz="quarter" idx="12"/>
          </p:nvPr>
        </p:nvSpPr>
        <p:spPr/>
        <p:txBody>
          <a:bodyPr/>
          <a:lstStyle>
            <a:lvl1pPr>
              <a:defRPr>
                <a:solidFill>
                  <a:schemeClr val="tx2"/>
                </a:solidFill>
              </a:defRPr>
            </a:lvl1pPr>
          </a:lstStyle>
          <a:p>
            <a:fld id="{FEDAFF86-66A4-D342-B39A-0C3E2798F66C}" type="slidenum">
              <a:rPr lang="en-US" smtClean="0"/>
              <a:pPr/>
              <a:t>‹#›</a:t>
            </a:fld>
            <a:endParaRPr lang="en-US"/>
          </a:p>
        </p:txBody>
      </p:sp>
    </p:spTree>
    <p:extLst>
      <p:ext uri="{BB962C8B-B14F-4D97-AF65-F5344CB8AC3E}">
        <p14:creationId xmlns:p14="http://schemas.microsoft.com/office/powerpoint/2010/main" val="24014440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mare Blank w/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0154-8A42-C850-2E89-DB5B88E8180B}"/>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34AF2A5-72BB-B50F-BE88-97252C16279B}"/>
              </a:ext>
            </a:extLst>
          </p:cNvPr>
          <p:cNvSpPr>
            <a:spLocks noGrp="1"/>
          </p:cNvSpPr>
          <p:nvPr>
            <p:ph type="sldNum" sz="quarter" idx="10"/>
          </p:nvPr>
        </p:nvSpPr>
        <p:spPr/>
        <p:txBody>
          <a:bodyPr/>
          <a:lstStyle/>
          <a:p>
            <a:fld id="{FEDAFF86-66A4-D342-B39A-0C3E2798F66C}" type="slidenum">
              <a:rPr lang="en-US" smtClean="0"/>
              <a:pPr/>
              <a:t>‹#›</a:t>
            </a:fld>
            <a:endParaRPr lang="en-US"/>
          </a:p>
        </p:txBody>
      </p:sp>
    </p:spTree>
    <p:extLst>
      <p:ext uri="{BB962C8B-B14F-4D97-AF65-F5344CB8AC3E}">
        <p14:creationId xmlns:p14="http://schemas.microsoft.com/office/powerpoint/2010/main" val="4225463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mare Blank Plum">
    <p:bg>
      <p:bgPr>
        <a:solidFill>
          <a:schemeClr val="accent3"/>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8F95B66-72CE-73AB-2B53-27ADFE7A9D67}"/>
              </a:ext>
            </a:extLst>
          </p:cNvPr>
          <p:cNvSpPr>
            <a:spLocks noGrp="1"/>
          </p:cNvSpPr>
          <p:nvPr>
            <p:ph type="sldNum" sz="quarter" idx="12"/>
          </p:nvPr>
        </p:nvSpPr>
        <p:spPr/>
        <p:txBody>
          <a:bodyPr/>
          <a:lstStyle>
            <a:lvl1pPr>
              <a:defRPr>
                <a:solidFill>
                  <a:schemeClr val="bg1"/>
                </a:solidFill>
              </a:defRPr>
            </a:lvl1pPr>
          </a:lstStyle>
          <a:p>
            <a:fld id="{FEDAFF86-66A4-D342-B39A-0C3E2798F66C}" type="slidenum">
              <a:rPr lang="en-US" smtClean="0"/>
              <a:pPr/>
              <a:t>‹#›</a:t>
            </a:fld>
            <a:endParaRPr lang="en-US"/>
          </a:p>
        </p:txBody>
      </p:sp>
      <p:pic>
        <p:nvPicPr>
          <p:cNvPr id="2" name="Picture 1" descr="A purple letter on a black background&#10;&#10;Description automatically generated">
            <a:extLst>
              <a:ext uri="{FF2B5EF4-FFF2-40B4-BE49-F238E27FC236}">
                <a16:creationId xmlns:a16="http://schemas.microsoft.com/office/drawing/2014/main" id="{40762580-569E-B19A-1AB1-5DF51DBB3834}"/>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245723" y="6429613"/>
            <a:ext cx="1184953" cy="218597"/>
          </a:xfrm>
          <a:prstGeom prst="rect">
            <a:avLst/>
          </a:prstGeom>
        </p:spPr>
      </p:pic>
      <p:sp>
        <p:nvSpPr>
          <p:cNvPr id="3" name="Text Placeholder 2">
            <a:extLst>
              <a:ext uri="{FF2B5EF4-FFF2-40B4-BE49-F238E27FC236}">
                <a16:creationId xmlns:a16="http://schemas.microsoft.com/office/drawing/2014/main" id="{5699FF24-E238-095E-285A-60209DAAB29D}"/>
              </a:ext>
            </a:extLst>
          </p:cNvPr>
          <p:cNvSpPr txBox="1">
            <a:spLocks/>
          </p:cNvSpPr>
          <p:nvPr userDrawn="1"/>
        </p:nvSpPr>
        <p:spPr>
          <a:xfrm>
            <a:off x="7251037" y="644895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accent3">
                    <a:lumMod val="60000"/>
                    <a:lumOff val="40000"/>
                  </a:schemeClr>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accent3">
                    <a:lumMod val="60000"/>
                    <a:lumOff val="40000"/>
                  </a:schemeClr>
                </a:solidFill>
                <a:latin typeface="Arial" panose="020B0604020202020204" pitchFamily="34" charset="0"/>
                <a:cs typeface="Arial" panose="020B0604020202020204" pitchFamily="34" charset="0"/>
              </a:rPr>
              <a:pPr algn="r"/>
              <a:t>2026</a:t>
            </a:fld>
            <a:r>
              <a:rPr lang="en-US" sz="700">
                <a:solidFill>
                  <a:schemeClr val="accent3">
                    <a:lumMod val="60000"/>
                    <a:lumOff val="40000"/>
                  </a:schemeClr>
                </a:solidFill>
                <a:latin typeface="Arial" panose="020B0604020202020204" pitchFamily="34" charset="0"/>
                <a:cs typeface="Arial" panose="020B0604020202020204" pitchFamily="34" charset="0"/>
              </a:rPr>
              <a:t> Amare Global. All rights reserved. </a:t>
            </a:r>
            <a:endParaRPr lang="en-US" sz="700">
              <a:solidFill>
                <a:schemeClr val="accent3">
                  <a:lumMod val="60000"/>
                  <a:lumOff val="40000"/>
                </a:schemeClr>
              </a:solidFill>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3294852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mare 50/50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9670E5-843E-CD0C-5CDC-55285E03EE77}"/>
              </a:ext>
            </a:extLst>
          </p:cNvPr>
          <p:cNvSpPr/>
          <p:nvPr userDrawn="1"/>
        </p:nvSpPr>
        <p:spPr>
          <a:xfrm>
            <a:off x="609600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61ABB7-4544-20A3-F114-7569CD06718C}"/>
              </a:ext>
            </a:extLst>
          </p:cNvPr>
          <p:cNvSpPr>
            <a:spLocks noGrp="1"/>
          </p:cNvSpPr>
          <p:nvPr>
            <p:ph type="title"/>
          </p:nvPr>
        </p:nvSpPr>
        <p:spPr>
          <a:xfrm>
            <a:off x="245723" y="820777"/>
            <a:ext cx="5388595" cy="1101171"/>
          </a:xfrm>
        </p:spPr>
        <p:txBody>
          <a:bodyPr lIns="64008">
            <a:noAutofit/>
          </a:bodyPr>
          <a:lstStyle>
            <a:lvl1pPr>
              <a:defRPr sz="4400" b="0" i="0">
                <a:solidFill>
                  <a:schemeClr val="accent3"/>
                </a:solidFill>
                <a:latin typeface="Amare Walter Neue Mager" panose="020B04030402020602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F561D0A3-798E-848A-DE40-BB27AB7956F6}"/>
              </a:ext>
            </a:extLst>
          </p:cNvPr>
          <p:cNvSpPr>
            <a:spLocks noGrp="1"/>
          </p:cNvSpPr>
          <p:nvPr>
            <p:ph idx="1"/>
          </p:nvPr>
        </p:nvSpPr>
        <p:spPr>
          <a:xfrm>
            <a:off x="6320118" y="1825625"/>
            <a:ext cx="5607542" cy="4351338"/>
          </a:xfrm>
        </p:spPr>
        <p:txBody>
          <a:bodyPr/>
          <a:lstStyle>
            <a:lvl1pPr>
              <a:defRPr b="0" i="0">
                <a:solidFill>
                  <a:schemeClr val="accent3">
                    <a:lumMod val="20000"/>
                    <a:lumOff val="80000"/>
                  </a:schemeClr>
                </a:solidFill>
                <a:latin typeface="Amare Walter Neue Mager" panose="020B0403040202060203" pitchFamily="34" charset="77"/>
              </a:defRPr>
            </a:lvl1pPr>
            <a:lvl2pPr>
              <a:defRPr b="0" i="0">
                <a:solidFill>
                  <a:schemeClr val="accent3">
                    <a:lumMod val="20000"/>
                    <a:lumOff val="80000"/>
                  </a:schemeClr>
                </a:solidFill>
                <a:latin typeface="Amare Walter Neue Mager" panose="020B0403040202060203" pitchFamily="34" charset="77"/>
              </a:defRPr>
            </a:lvl2pPr>
            <a:lvl3pPr>
              <a:defRPr b="0" i="0">
                <a:solidFill>
                  <a:schemeClr val="accent3">
                    <a:lumMod val="20000"/>
                    <a:lumOff val="80000"/>
                  </a:schemeClr>
                </a:solidFill>
                <a:latin typeface="Amare Walter Neue Mager" panose="020B0403040202060203" pitchFamily="34" charset="77"/>
              </a:defRPr>
            </a:lvl3pPr>
            <a:lvl4pPr>
              <a:defRPr b="0" i="0">
                <a:solidFill>
                  <a:schemeClr val="accent3">
                    <a:lumMod val="20000"/>
                    <a:lumOff val="80000"/>
                  </a:schemeClr>
                </a:solidFill>
                <a:latin typeface="Amare Walter Neue Mager" panose="020B0403040202060203" pitchFamily="34" charset="77"/>
              </a:defRPr>
            </a:lvl4pPr>
            <a:lvl5pPr>
              <a:defRPr b="0" i="0">
                <a:solidFill>
                  <a:schemeClr val="accent3">
                    <a:lumMod val="20000"/>
                    <a:lumOff val="80000"/>
                  </a:schemeClr>
                </a:solidFill>
                <a:latin typeface="Amare Walter Neue Mager" panose="020B04030402020602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8F95B66-72CE-73AB-2B53-27ADFE7A9D67}"/>
              </a:ext>
            </a:extLst>
          </p:cNvPr>
          <p:cNvSpPr>
            <a:spLocks noGrp="1"/>
          </p:cNvSpPr>
          <p:nvPr>
            <p:ph type="sldNum" sz="quarter" idx="12"/>
          </p:nvPr>
        </p:nvSpPr>
        <p:spPr/>
        <p:txBody>
          <a:bodyPr/>
          <a:lstStyle>
            <a:lvl1pPr>
              <a:defRPr>
                <a:solidFill>
                  <a:schemeClr val="accent3">
                    <a:lumMod val="20000"/>
                    <a:lumOff val="80000"/>
                  </a:schemeClr>
                </a:solidFill>
              </a:defRPr>
            </a:lvl1pPr>
          </a:lstStyle>
          <a:p>
            <a:fld id="{FEDAFF86-66A4-D342-B39A-0C3E2798F66C}" type="slidenum">
              <a:rPr lang="en-US" smtClean="0"/>
              <a:pPr/>
              <a:t>‹#›</a:t>
            </a:fld>
            <a:endParaRPr lang="en-US"/>
          </a:p>
        </p:txBody>
      </p:sp>
      <p:sp>
        <p:nvSpPr>
          <p:cNvPr id="10" name="Text Placeholder 8">
            <a:extLst>
              <a:ext uri="{FF2B5EF4-FFF2-40B4-BE49-F238E27FC236}">
                <a16:creationId xmlns:a16="http://schemas.microsoft.com/office/drawing/2014/main" id="{EF3BBC58-EEB2-06A7-E773-B2E22D1CEAED}"/>
              </a:ext>
            </a:extLst>
          </p:cNvPr>
          <p:cNvSpPr>
            <a:spLocks noGrp="1"/>
          </p:cNvSpPr>
          <p:nvPr>
            <p:ph type="body" sz="quarter" idx="13" hasCustomPrompt="1"/>
          </p:nvPr>
        </p:nvSpPr>
        <p:spPr>
          <a:xfrm>
            <a:off x="244169" y="531434"/>
            <a:ext cx="5397900" cy="289344"/>
          </a:xfrm>
        </p:spPr>
        <p:txBody>
          <a:bodyPr>
            <a:noAutofit/>
          </a:bodyPr>
          <a:lstStyle>
            <a:lvl1pPr marL="0" indent="0">
              <a:buNone/>
              <a:defRPr sz="1200" b="0" i="0">
                <a:solidFill>
                  <a:schemeClr val="tx2"/>
                </a:solidFill>
                <a:latin typeface="Amare Walter Neue Mager" panose="020B0403040202060203" pitchFamily="34" charset="77"/>
              </a:defRPr>
            </a:lvl1pPr>
          </a:lstStyle>
          <a:p>
            <a:pPr lvl="0"/>
            <a:r>
              <a:rPr lang="en-US"/>
              <a:t>Click to Edit Section</a:t>
            </a:r>
          </a:p>
        </p:txBody>
      </p:sp>
      <p:pic>
        <p:nvPicPr>
          <p:cNvPr id="5" name="Picture 4" descr="A purple letter on a black background&#10;&#10;Description automatically generated">
            <a:extLst>
              <a:ext uri="{FF2B5EF4-FFF2-40B4-BE49-F238E27FC236}">
                <a16:creationId xmlns:a16="http://schemas.microsoft.com/office/drawing/2014/main" id="{15CF9172-581D-D069-E218-881D1461ABBA}"/>
              </a:ext>
            </a:extLst>
          </p:cNvPr>
          <p:cNvPicPr>
            <a:picLocks noChangeAspect="1"/>
          </p:cNvPicPr>
          <p:nvPr userDrawn="1"/>
        </p:nvPicPr>
        <p:blipFill>
          <a:blip r:embed="rId2"/>
          <a:stretch>
            <a:fillRect/>
          </a:stretch>
        </p:blipFill>
        <p:spPr>
          <a:xfrm>
            <a:off x="245723" y="6429613"/>
            <a:ext cx="1184953" cy="218597"/>
          </a:xfrm>
          <a:prstGeom prst="rect">
            <a:avLst/>
          </a:prstGeom>
        </p:spPr>
      </p:pic>
      <p:sp>
        <p:nvSpPr>
          <p:cNvPr id="8" name="Text Placeholder 2">
            <a:extLst>
              <a:ext uri="{FF2B5EF4-FFF2-40B4-BE49-F238E27FC236}">
                <a16:creationId xmlns:a16="http://schemas.microsoft.com/office/drawing/2014/main" id="{56FF8251-4FEE-D4EF-ACC0-B7CE64BE2A28}"/>
              </a:ext>
            </a:extLst>
          </p:cNvPr>
          <p:cNvSpPr txBox="1">
            <a:spLocks/>
          </p:cNvSpPr>
          <p:nvPr userDrawn="1"/>
        </p:nvSpPr>
        <p:spPr>
          <a:xfrm>
            <a:off x="7251037" y="644895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accent3">
                    <a:lumMod val="60000"/>
                    <a:lumOff val="40000"/>
                  </a:schemeClr>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accent3">
                    <a:lumMod val="60000"/>
                    <a:lumOff val="40000"/>
                  </a:schemeClr>
                </a:solidFill>
                <a:latin typeface="Arial" panose="020B0604020202020204" pitchFamily="34" charset="0"/>
                <a:cs typeface="Arial" panose="020B0604020202020204" pitchFamily="34" charset="0"/>
              </a:rPr>
              <a:pPr algn="r"/>
              <a:t>2026</a:t>
            </a:fld>
            <a:r>
              <a:rPr lang="en-US" sz="700">
                <a:solidFill>
                  <a:schemeClr val="accent3">
                    <a:lumMod val="60000"/>
                    <a:lumOff val="40000"/>
                  </a:schemeClr>
                </a:solidFill>
                <a:latin typeface="Arial" panose="020B0604020202020204" pitchFamily="34" charset="0"/>
                <a:cs typeface="Arial" panose="020B0604020202020204" pitchFamily="34" charset="0"/>
              </a:rPr>
              <a:t> Amare Global. All rights reserved. </a:t>
            </a:r>
            <a:endParaRPr lang="en-US" sz="700">
              <a:solidFill>
                <a:schemeClr val="accent3">
                  <a:lumMod val="60000"/>
                  <a:lumOff val="40000"/>
                </a:schemeClr>
              </a:solidFill>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2944431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usiness &amp; Science with Amare Logo">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5450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amp;S With Amare Blank">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978E0F6-7D8F-43D4-D12D-14C00A09C4D1}"/>
              </a:ext>
            </a:extLst>
          </p:cNvPr>
          <p:cNvPicPr>
            <a:picLocks noChangeAspect="1"/>
          </p:cNvPicPr>
          <p:nvPr userDrawn="1"/>
        </p:nvPicPr>
        <p:blipFill>
          <a:blip r:embed="rId2"/>
          <a:stretch>
            <a:fillRect/>
          </a:stretch>
        </p:blipFill>
        <p:spPr>
          <a:xfrm>
            <a:off x="262089" y="5905542"/>
            <a:ext cx="1381081" cy="712727"/>
          </a:xfrm>
          <a:prstGeom prst="rect">
            <a:avLst/>
          </a:prstGeom>
        </p:spPr>
      </p:pic>
    </p:spTree>
    <p:extLst>
      <p:ext uri="{BB962C8B-B14F-4D97-AF65-F5344CB8AC3E}">
        <p14:creationId xmlns:p14="http://schemas.microsoft.com/office/powerpoint/2010/main" val="807924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amp;S With Amare Blank w/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0154-8A42-C850-2E89-DB5B88E8180B}"/>
              </a:ext>
            </a:extLst>
          </p:cNvPr>
          <p:cNvSpPr>
            <a:spLocks noGrp="1"/>
          </p:cNvSpPr>
          <p:nvPr>
            <p:ph type="title"/>
          </p:nvPr>
        </p:nvSpPr>
        <p:spPr/>
        <p:txBody>
          <a:bodyPr/>
          <a:lstStyle/>
          <a:p>
            <a:r>
              <a:rPr lang="en-US"/>
              <a:t>Click to edit Master title style</a:t>
            </a:r>
          </a:p>
        </p:txBody>
      </p:sp>
      <p:pic>
        <p:nvPicPr>
          <p:cNvPr id="6" name="Picture 5">
            <a:extLst>
              <a:ext uri="{FF2B5EF4-FFF2-40B4-BE49-F238E27FC236}">
                <a16:creationId xmlns:a16="http://schemas.microsoft.com/office/drawing/2014/main" id="{3A62660E-5C6A-5FD0-9C79-F29B3AC66E7E}"/>
              </a:ext>
            </a:extLst>
          </p:cNvPr>
          <p:cNvPicPr>
            <a:picLocks noChangeAspect="1"/>
          </p:cNvPicPr>
          <p:nvPr userDrawn="1"/>
        </p:nvPicPr>
        <p:blipFill>
          <a:blip r:embed="rId2"/>
          <a:stretch>
            <a:fillRect/>
          </a:stretch>
        </p:blipFill>
        <p:spPr>
          <a:xfrm>
            <a:off x="262089" y="5905542"/>
            <a:ext cx="1381081" cy="712727"/>
          </a:xfrm>
          <a:prstGeom prst="rect">
            <a:avLst/>
          </a:prstGeom>
        </p:spPr>
      </p:pic>
    </p:spTree>
    <p:extLst>
      <p:ext uri="{BB962C8B-B14F-4D97-AF65-F5344CB8AC3E}">
        <p14:creationId xmlns:p14="http://schemas.microsoft.com/office/powerpoint/2010/main" val="919350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amp;S with Amare Blank Plum">
    <p:bg>
      <p:bgPr>
        <a:solidFill>
          <a:schemeClr val="accent3"/>
        </a:solidFill>
        <a:effectLst/>
      </p:bgPr>
    </p:bg>
    <p:spTree>
      <p:nvGrpSpPr>
        <p:cNvPr id="1" name=""/>
        <p:cNvGrpSpPr/>
        <p:nvPr/>
      </p:nvGrpSpPr>
      <p:grpSpPr>
        <a:xfrm>
          <a:off x="0" y="0"/>
          <a:ext cx="0" cy="0"/>
          <a:chOff x="0" y="0"/>
          <a:chExt cx="0" cy="0"/>
        </a:xfrm>
      </p:grpSpPr>
      <p:pic>
        <p:nvPicPr>
          <p:cNvPr id="2" name="Picture 1" descr="A purple letter on a black background&#10;&#10;Description automatically generated">
            <a:extLst>
              <a:ext uri="{FF2B5EF4-FFF2-40B4-BE49-F238E27FC236}">
                <a16:creationId xmlns:a16="http://schemas.microsoft.com/office/drawing/2014/main" id="{AC4B712C-37D2-E6D9-04F2-21A889D8AA7C}"/>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245723" y="6429613"/>
            <a:ext cx="1184953" cy="218597"/>
          </a:xfrm>
          <a:prstGeom prst="rect">
            <a:avLst/>
          </a:prstGeom>
        </p:spPr>
      </p:pic>
    </p:spTree>
    <p:extLst>
      <p:ext uri="{BB962C8B-B14F-4D97-AF65-F5344CB8AC3E}">
        <p14:creationId xmlns:p14="http://schemas.microsoft.com/office/powerpoint/2010/main" val="3994715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mp;S with Amare 50/50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9670E5-843E-CD0C-5CDC-55285E03EE77}"/>
              </a:ext>
            </a:extLst>
          </p:cNvPr>
          <p:cNvSpPr/>
          <p:nvPr userDrawn="1"/>
        </p:nvSpPr>
        <p:spPr>
          <a:xfrm>
            <a:off x="609600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61ABB7-4544-20A3-F114-7569CD06718C}"/>
              </a:ext>
            </a:extLst>
          </p:cNvPr>
          <p:cNvSpPr>
            <a:spLocks noGrp="1"/>
          </p:cNvSpPr>
          <p:nvPr>
            <p:ph type="title"/>
          </p:nvPr>
        </p:nvSpPr>
        <p:spPr>
          <a:xfrm>
            <a:off x="245723" y="820777"/>
            <a:ext cx="5388595" cy="1101171"/>
          </a:xfrm>
        </p:spPr>
        <p:txBody>
          <a:bodyPr lIns="64008">
            <a:noAutofit/>
          </a:bodyPr>
          <a:lstStyle>
            <a:lvl1pPr>
              <a:defRPr sz="4400" b="0" i="0">
                <a:solidFill>
                  <a:schemeClr val="accent3"/>
                </a:solidFill>
                <a:latin typeface="Amare Walter Neue Mager" panose="020B04030402020602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F561D0A3-798E-848A-DE40-BB27AB7956F6}"/>
              </a:ext>
            </a:extLst>
          </p:cNvPr>
          <p:cNvSpPr>
            <a:spLocks noGrp="1"/>
          </p:cNvSpPr>
          <p:nvPr>
            <p:ph idx="1"/>
          </p:nvPr>
        </p:nvSpPr>
        <p:spPr>
          <a:xfrm>
            <a:off x="6320118" y="1825625"/>
            <a:ext cx="5607542" cy="4351338"/>
          </a:xfrm>
        </p:spPr>
        <p:txBody>
          <a:bodyPr/>
          <a:lstStyle>
            <a:lvl1pPr>
              <a:defRPr b="0" i="0">
                <a:solidFill>
                  <a:schemeClr val="accent3">
                    <a:lumMod val="20000"/>
                    <a:lumOff val="80000"/>
                  </a:schemeClr>
                </a:solidFill>
                <a:latin typeface="Amare Walter Neue Mager" panose="020B0403040202060203" pitchFamily="34" charset="77"/>
              </a:defRPr>
            </a:lvl1pPr>
            <a:lvl2pPr>
              <a:defRPr b="0" i="0">
                <a:solidFill>
                  <a:schemeClr val="accent3">
                    <a:lumMod val="20000"/>
                    <a:lumOff val="80000"/>
                  </a:schemeClr>
                </a:solidFill>
                <a:latin typeface="Amare Walter Neue Mager" panose="020B0403040202060203" pitchFamily="34" charset="77"/>
              </a:defRPr>
            </a:lvl2pPr>
            <a:lvl3pPr>
              <a:defRPr b="0" i="0">
                <a:solidFill>
                  <a:schemeClr val="accent3">
                    <a:lumMod val="20000"/>
                    <a:lumOff val="80000"/>
                  </a:schemeClr>
                </a:solidFill>
                <a:latin typeface="Amare Walter Neue Mager" panose="020B0403040202060203" pitchFamily="34" charset="77"/>
              </a:defRPr>
            </a:lvl3pPr>
            <a:lvl4pPr>
              <a:defRPr b="0" i="0">
                <a:solidFill>
                  <a:schemeClr val="accent3">
                    <a:lumMod val="20000"/>
                    <a:lumOff val="80000"/>
                  </a:schemeClr>
                </a:solidFill>
                <a:latin typeface="Amare Walter Neue Mager" panose="020B0403040202060203" pitchFamily="34" charset="77"/>
              </a:defRPr>
            </a:lvl4pPr>
            <a:lvl5pPr>
              <a:defRPr b="0" i="0">
                <a:solidFill>
                  <a:schemeClr val="accent3">
                    <a:lumMod val="20000"/>
                    <a:lumOff val="80000"/>
                  </a:schemeClr>
                </a:solidFill>
                <a:latin typeface="Amare Walter Neue Mager" panose="020B04030402020602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8">
            <a:extLst>
              <a:ext uri="{FF2B5EF4-FFF2-40B4-BE49-F238E27FC236}">
                <a16:creationId xmlns:a16="http://schemas.microsoft.com/office/drawing/2014/main" id="{EF3BBC58-EEB2-06A7-E773-B2E22D1CEAED}"/>
              </a:ext>
            </a:extLst>
          </p:cNvPr>
          <p:cNvSpPr>
            <a:spLocks noGrp="1"/>
          </p:cNvSpPr>
          <p:nvPr>
            <p:ph type="body" sz="quarter" idx="13" hasCustomPrompt="1"/>
          </p:nvPr>
        </p:nvSpPr>
        <p:spPr>
          <a:xfrm>
            <a:off x="244169" y="531434"/>
            <a:ext cx="5397900" cy="289344"/>
          </a:xfrm>
        </p:spPr>
        <p:txBody>
          <a:bodyPr>
            <a:noAutofit/>
          </a:bodyPr>
          <a:lstStyle>
            <a:lvl1pPr marL="0" indent="0">
              <a:buNone/>
              <a:defRPr sz="1200" b="0" i="0">
                <a:solidFill>
                  <a:schemeClr val="tx2"/>
                </a:solidFill>
                <a:latin typeface="Amare Walter Neue Mager" panose="020B0403040202060203" pitchFamily="34" charset="77"/>
              </a:defRPr>
            </a:lvl1pPr>
          </a:lstStyle>
          <a:p>
            <a:pPr lvl="0"/>
            <a:r>
              <a:rPr lang="en-US"/>
              <a:t>Click to Edit Section</a:t>
            </a:r>
          </a:p>
        </p:txBody>
      </p:sp>
      <p:pic>
        <p:nvPicPr>
          <p:cNvPr id="9" name="Picture 8">
            <a:extLst>
              <a:ext uri="{FF2B5EF4-FFF2-40B4-BE49-F238E27FC236}">
                <a16:creationId xmlns:a16="http://schemas.microsoft.com/office/drawing/2014/main" id="{233CA003-9AA4-3E26-FD7A-00B592E93137}"/>
              </a:ext>
            </a:extLst>
          </p:cNvPr>
          <p:cNvPicPr>
            <a:picLocks noChangeAspect="1"/>
          </p:cNvPicPr>
          <p:nvPr userDrawn="1"/>
        </p:nvPicPr>
        <p:blipFill>
          <a:blip r:embed="rId2"/>
          <a:stretch>
            <a:fillRect/>
          </a:stretch>
        </p:blipFill>
        <p:spPr>
          <a:xfrm>
            <a:off x="262089" y="5905542"/>
            <a:ext cx="1381081" cy="712727"/>
          </a:xfrm>
          <a:prstGeom prst="rect">
            <a:avLst/>
          </a:prstGeom>
        </p:spPr>
      </p:pic>
    </p:spTree>
    <p:extLst>
      <p:ext uri="{BB962C8B-B14F-4D97-AF65-F5344CB8AC3E}">
        <p14:creationId xmlns:p14="http://schemas.microsoft.com/office/powerpoint/2010/main" val="10407467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mare Science of Selling Wellness">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62983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mare SSW Blank">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48DC62-2E17-A795-D8BC-E16BE1DFDE2A}"/>
              </a:ext>
            </a:extLst>
          </p:cNvPr>
          <p:cNvPicPr>
            <a:picLocks noChangeAspect="1"/>
          </p:cNvPicPr>
          <p:nvPr userDrawn="1"/>
        </p:nvPicPr>
        <p:blipFill>
          <a:blip r:embed="rId2"/>
          <a:stretch>
            <a:fillRect/>
          </a:stretch>
        </p:blipFill>
        <p:spPr>
          <a:xfrm>
            <a:off x="263901" y="5702735"/>
            <a:ext cx="1379269" cy="908974"/>
          </a:xfrm>
          <a:prstGeom prst="rect">
            <a:avLst/>
          </a:prstGeom>
        </p:spPr>
      </p:pic>
    </p:spTree>
    <p:extLst>
      <p:ext uri="{BB962C8B-B14F-4D97-AF65-F5344CB8AC3E}">
        <p14:creationId xmlns:p14="http://schemas.microsoft.com/office/powerpoint/2010/main" val="3499819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mare SSW Blank w/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0154-8A42-C850-2E89-DB5B88E8180B}"/>
              </a:ext>
            </a:extLst>
          </p:cNvPr>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id="{BA105382-26CB-F5C3-3C87-CCF76F0ACE5E}"/>
              </a:ext>
            </a:extLst>
          </p:cNvPr>
          <p:cNvPicPr>
            <a:picLocks noChangeAspect="1"/>
          </p:cNvPicPr>
          <p:nvPr userDrawn="1"/>
        </p:nvPicPr>
        <p:blipFill>
          <a:blip r:embed="rId2"/>
          <a:stretch>
            <a:fillRect/>
          </a:stretch>
        </p:blipFill>
        <p:spPr>
          <a:xfrm>
            <a:off x="263901" y="5702735"/>
            <a:ext cx="1379269" cy="908974"/>
          </a:xfrm>
          <a:prstGeom prst="rect">
            <a:avLst/>
          </a:prstGeom>
        </p:spPr>
      </p:pic>
    </p:spTree>
    <p:extLst>
      <p:ext uri="{BB962C8B-B14F-4D97-AF65-F5344CB8AC3E}">
        <p14:creationId xmlns:p14="http://schemas.microsoft.com/office/powerpoint/2010/main" val="3623715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mare SSW Blank Plum">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3023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Amare SSW 50/50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9670E5-843E-CD0C-5CDC-55285E03EE77}"/>
              </a:ext>
            </a:extLst>
          </p:cNvPr>
          <p:cNvSpPr/>
          <p:nvPr userDrawn="1"/>
        </p:nvSpPr>
        <p:spPr>
          <a:xfrm>
            <a:off x="6096000" y="0"/>
            <a:ext cx="6096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61ABB7-4544-20A3-F114-7569CD06718C}"/>
              </a:ext>
            </a:extLst>
          </p:cNvPr>
          <p:cNvSpPr>
            <a:spLocks noGrp="1"/>
          </p:cNvSpPr>
          <p:nvPr>
            <p:ph type="title"/>
          </p:nvPr>
        </p:nvSpPr>
        <p:spPr>
          <a:xfrm>
            <a:off x="245723" y="820777"/>
            <a:ext cx="5388595" cy="1101171"/>
          </a:xfrm>
        </p:spPr>
        <p:txBody>
          <a:bodyPr lIns="64008">
            <a:noAutofit/>
          </a:bodyPr>
          <a:lstStyle>
            <a:lvl1pPr>
              <a:defRPr sz="4400" b="0" i="0">
                <a:solidFill>
                  <a:schemeClr val="accent3"/>
                </a:solidFill>
                <a:latin typeface="Amare Walter Neue Mager" panose="020B04030402020602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F561D0A3-798E-848A-DE40-BB27AB7956F6}"/>
              </a:ext>
            </a:extLst>
          </p:cNvPr>
          <p:cNvSpPr>
            <a:spLocks noGrp="1"/>
          </p:cNvSpPr>
          <p:nvPr>
            <p:ph idx="1"/>
          </p:nvPr>
        </p:nvSpPr>
        <p:spPr>
          <a:xfrm>
            <a:off x="6320118" y="1825625"/>
            <a:ext cx="5607542" cy="4351338"/>
          </a:xfrm>
        </p:spPr>
        <p:txBody>
          <a:bodyPr/>
          <a:lstStyle>
            <a:lvl1pPr>
              <a:defRPr b="0" i="0">
                <a:solidFill>
                  <a:schemeClr val="accent3">
                    <a:lumMod val="20000"/>
                    <a:lumOff val="80000"/>
                  </a:schemeClr>
                </a:solidFill>
                <a:latin typeface="Amare Walter Neue Mager" panose="020B0403040202060203" pitchFamily="34" charset="77"/>
              </a:defRPr>
            </a:lvl1pPr>
            <a:lvl2pPr>
              <a:defRPr b="0" i="0">
                <a:solidFill>
                  <a:schemeClr val="accent3">
                    <a:lumMod val="20000"/>
                    <a:lumOff val="80000"/>
                  </a:schemeClr>
                </a:solidFill>
                <a:latin typeface="Amare Walter Neue Mager" panose="020B0403040202060203" pitchFamily="34" charset="77"/>
              </a:defRPr>
            </a:lvl2pPr>
            <a:lvl3pPr>
              <a:defRPr b="0" i="0">
                <a:solidFill>
                  <a:schemeClr val="accent3">
                    <a:lumMod val="20000"/>
                    <a:lumOff val="80000"/>
                  </a:schemeClr>
                </a:solidFill>
                <a:latin typeface="Amare Walter Neue Mager" panose="020B0403040202060203" pitchFamily="34" charset="77"/>
              </a:defRPr>
            </a:lvl3pPr>
            <a:lvl4pPr>
              <a:defRPr b="0" i="0">
                <a:solidFill>
                  <a:schemeClr val="accent3">
                    <a:lumMod val="20000"/>
                    <a:lumOff val="80000"/>
                  </a:schemeClr>
                </a:solidFill>
                <a:latin typeface="Amare Walter Neue Mager" panose="020B0403040202060203" pitchFamily="34" charset="77"/>
              </a:defRPr>
            </a:lvl4pPr>
            <a:lvl5pPr>
              <a:defRPr b="0" i="0">
                <a:solidFill>
                  <a:schemeClr val="accent3">
                    <a:lumMod val="20000"/>
                    <a:lumOff val="80000"/>
                  </a:schemeClr>
                </a:solidFill>
                <a:latin typeface="Amare Walter Neue Mager" panose="020B04030402020602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8">
            <a:extLst>
              <a:ext uri="{FF2B5EF4-FFF2-40B4-BE49-F238E27FC236}">
                <a16:creationId xmlns:a16="http://schemas.microsoft.com/office/drawing/2014/main" id="{EF3BBC58-EEB2-06A7-E773-B2E22D1CEAED}"/>
              </a:ext>
            </a:extLst>
          </p:cNvPr>
          <p:cNvSpPr>
            <a:spLocks noGrp="1"/>
          </p:cNvSpPr>
          <p:nvPr>
            <p:ph type="body" sz="quarter" idx="13" hasCustomPrompt="1"/>
          </p:nvPr>
        </p:nvSpPr>
        <p:spPr>
          <a:xfrm>
            <a:off x="244169" y="531434"/>
            <a:ext cx="5397900" cy="289344"/>
          </a:xfrm>
        </p:spPr>
        <p:txBody>
          <a:bodyPr>
            <a:noAutofit/>
          </a:bodyPr>
          <a:lstStyle>
            <a:lvl1pPr marL="0" indent="0">
              <a:buNone/>
              <a:defRPr sz="1200" b="0" i="0">
                <a:solidFill>
                  <a:schemeClr val="tx2"/>
                </a:solidFill>
                <a:latin typeface="Amare Walter Neue Mager" panose="020B0403040202060203" pitchFamily="34" charset="77"/>
              </a:defRPr>
            </a:lvl1pPr>
          </a:lstStyle>
          <a:p>
            <a:pPr lvl="0"/>
            <a:r>
              <a:rPr lang="en-US"/>
              <a:t>Click to Edit Section</a:t>
            </a:r>
          </a:p>
        </p:txBody>
      </p:sp>
    </p:spTree>
    <p:extLst>
      <p:ext uri="{BB962C8B-B14F-4D97-AF65-F5344CB8AC3E}">
        <p14:creationId xmlns:p14="http://schemas.microsoft.com/office/powerpoint/2010/main" val="5827443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Blank w/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0154-8A42-C850-2E89-DB5B88E8180B}"/>
              </a:ext>
            </a:extLst>
          </p:cNvPr>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id="{02B47BB2-B15E-8825-EE82-0D69F8A5F4D9}"/>
              </a:ext>
            </a:extLst>
          </p:cNvPr>
          <p:cNvPicPr>
            <a:picLocks noChangeAspect="1"/>
          </p:cNvPicPr>
          <p:nvPr userDrawn="1"/>
        </p:nvPicPr>
        <p:blipFill>
          <a:blip r:embed="rId2"/>
          <a:srcRect t="-4570" r="35456" b="-1"/>
          <a:stretch/>
        </p:blipFill>
        <p:spPr>
          <a:xfrm>
            <a:off x="255373" y="6423660"/>
            <a:ext cx="1222907" cy="208559"/>
          </a:xfrm>
          <a:prstGeom prst="rect">
            <a:avLst/>
          </a:prstGeom>
        </p:spPr>
      </p:pic>
      <p:sp>
        <p:nvSpPr>
          <p:cNvPr id="4" name="Text Placeholder 2">
            <a:extLst>
              <a:ext uri="{FF2B5EF4-FFF2-40B4-BE49-F238E27FC236}">
                <a16:creationId xmlns:a16="http://schemas.microsoft.com/office/drawing/2014/main" id="{0CB91AB2-D2F7-F302-DA21-652824CC1618}"/>
              </a:ext>
            </a:extLst>
          </p:cNvPr>
          <p:cNvSpPr txBox="1"/>
          <p:nvPr userDrawn="1"/>
        </p:nvSpPr>
        <p:spPr>
          <a:xfrm>
            <a:off x="7296756" y="6448958"/>
            <a:ext cx="4121787" cy="1892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r">
              <a:lnSpc>
                <a:spcPct val="90000"/>
              </a:lnSpc>
              <a:spcBef>
                <a:spcPts val="1000"/>
              </a:spcBef>
              <a:defRPr sz="700">
                <a:solidFill>
                  <a:srgbClr val="BD5FAE"/>
                </a:solidFill>
                <a:latin typeface="Arial"/>
                <a:ea typeface="Arial"/>
                <a:cs typeface="Arial"/>
                <a:sym typeface="Arial"/>
              </a:defRPr>
            </a:lvl1pPr>
          </a:lstStyle>
          <a:p>
            <a:r>
              <a:rPr>
                <a:solidFill>
                  <a:schemeClr val="bg2"/>
                </a:solidFill>
              </a:rPr>
              <a:t>Copyright © 2025 Amare Global. All rights reserved. </a:t>
            </a:r>
          </a:p>
        </p:txBody>
      </p:sp>
      <p:sp>
        <p:nvSpPr>
          <p:cNvPr id="5" name="Slide Number">
            <a:extLst>
              <a:ext uri="{FF2B5EF4-FFF2-40B4-BE49-F238E27FC236}">
                <a16:creationId xmlns:a16="http://schemas.microsoft.com/office/drawing/2014/main" id="{3ABF6688-D94F-89A3-A98B-D681E67B0A5A}"/>
              </a:ext>
            </a:extLst>
          </p:cNvPr>
          <p:cNvSpPr txBox="1">
            <a:spLocks noGrp="1"/>
          </p:cNvSpPr>
          <p:nvPr>
            <p:ph type="sldNum" sz="quarter" idx="2"/>
          </p:nvPr>
        </p:nvSpPr>
        <p:spPr>
          <a:xfrm>
            <a:off x="11757660" y="6462712"/>
            <a:ext cx="170002" cy="174308"/>
          </a:xfrm>
          <a:prstGeom prst="rect">
            <a:avLst/>
          </a:prstGeom>
        </p:spPr>
        <p:txBody>
          <a:bodyPr lIns="0" tIns="0" rIns="0" bIns="0"/>
          <a:lstStyle>
            <a:lvl1pPr>
              <a:tabLst>
                <a:tab pos="2552700" algn="l"/>
              </a:tabLst>
              <a:defRPr sz="900">
                <a:solidFill>
                  <a:schemeClr val="bg2"/>
                </a:solidFill>
                <a:latin typeface="Amare Walter Neue"/>
                <a:ea typeface="Amare Walter Neue"/>
                <a:cs typeface="Amare Walter Neue"/>
                <a:sym typeface="Amare Walter Neue Normal"/>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5615462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8CAEBB-831E-A1B3-0489-7577B5F3055F}"/>
              </a:ext>
            </a:extLst>
          </p:cNvPr>
          <p:cNvSpPr>
            <a:spLocks noGrp="1"/>
          </p:cNvSpPr>
          <p:nvPr>
            <p:ph type="title"/>
          </p:nvPr>
        </p:nvSpPr>
        <p:spPr>
          <a:xfrm>
            <a:off x="245723" y="589518"/>
            <a:ext cx="11681937" cy="1101171"/>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BAD102F0-F264-952E-615C-C95F9A5F69CD}"/>
              </a:ext>
            </a:extLst>
          </p:cNvPr>
          <p:cNvSpPr>
            <a:spLocks noGrp="1"/>
          </p:cNvSpPr>
          <p:nvPr>
            <p:ph type="body" idx="1"/>
          </p:nvPr>
        </p:nvSpPr>
        <p:spPr>
          <a:xfrm>
            <a:off x="245723" y="1825625"/>
            <a:ext cx="11681937"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ED0E0F5-F54D-F4E0-410A-AA316C3E79CB}"/>
              </a:ext>
            </a:extLst>
          </p:cNvPr>
          <p:cNvSpPr>
            <a:spLocks noGrp="1"/>
          </p:cNvSpPr>
          <p:nvPr>
            <p:ph type="sldNum" sz="quarter" idx="4"/>
          </p:nvPr>
        </p:nvSpPr>
        <p:spPr>
          <a:xfrm>
            <a:off x="9184460" y="6356350"/>
            <a:ext cx="2743200" cy="365125"/>
          </a:xfrm>
          <a:prstGeom prst="rect">
            <a:avLst/>
          </a:prstGeom>
        </p:spPr>
        <p:txBody>
          <a:bodyPr vert="horz" wrap="square" lIns="91440" tIns="45720" rIns="0" bIns="45720" rtlCol="0" anchor="ctr"/>
          <a:lstStyle>
            <a:lvl1pPr marL="0" indent="0" algn="r">
              <a:tabLst>
                <a:tab pos="2563813" algn="l"/>
              </a:tabLst>
              <a:defRPr sz="900">
                <a:solidFill>
                  <a:schemeClr val="tx2"/>
                </a:solidFill>
                <a:latin typeface="Amare Walter Neue" panose="020B0503040202060203" pitchFamily="34" charset="77"/>
              </a:defRPr>
            </a:lvl1pPr>
          </a:lstStyle>
          <a:p>
            <a:fld id="{FEDAFF86-66A4-D342-B39A-0C3E2798F66C}" type="slidenum">
              <a:rPr lang="en-US" smtClean="0"/>
              <a:pPr/>
              <a:t>‹#›</a:t>
            </a:fld>
            <a:endParaRPr lang="en-US"/>
          </a:p>
        </p:txBody>
      </p:sp>
      <p:pic>
        <p:nvPicPr>
          <p:cNvPr id="8" name="Picture 7" descr="A purple letter on a black background&#10;&#10;Description automatically generated">
            <a:extLst>
              <a:ext uri="{FF2B5EF4-FFF2-40B4-BE49-F238E27FC236}">
                <a16:creationId xmlns:a16="http://schemas.microsoft.com/office/drawing/2014/main" id="{44AB0261-6AFF-4329-1235-FAF8F2EDE80B}"/>
              </a:ext>
            </a:extLst>
          </p:cNvPr>
          <p:cNvPicPr>
            <a:picLocks noChangeAspect="1"/>
          </p:cNvPicPr>
          <p:nvPr userDrawn="1"/>
        </p:nvPicPr>
        <p:blipFill>
          <a:blip r:embed="rId20"/>
          <a:stretch>
            <a:fillRect/>
          </a:stretch>
        </p:blipFill>
        <p:spPr>
          <a:xfrm>
            <a:off x="245723" y="6429613"/>
            <a:ext cx="1184953" cy="218597"/>
          </a:xfrm>
          <a:prstGeom prst="rect">
            <a:avLst/>
          </a:prstGeom>
        </p:spPr>
      </p:pic>
      <p:sp>
        <p:nvSpPr>
          <p:cNvPr id="4" name="Text Placeholder 2">
            <a:extLst>
              <a:ext uri="{FF2B5EF4-FFF2-40B4-BE49-F238E27FC236}">
                <a16:creationId xmlns:a16="http://schemas.microsoft.com/office/drawing/2014/main" id="{8532E048-80AA-ED2B-0FEA-9C37DA299BF8}"/>
              </a:ext>
            </a:extLst>
          </p:cNvPr>
          <p:cNvSpPr txBox="1">
            <a:spLocks/>
          </p:cNvSpPr>
          <p:nvPr userDrawn="1"/>
        </p:nvSpPr>
        <p:spPr>
          <a:xfrm>
            <a:off x="7251037" y="644895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tx2">
                    <a:lumMod val="60000"/>
                    <a:lumOff val="40000"/>
                  </a:schemeClr>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tx2">
                    <a:lumMod val="60000"/>
                    <a:lumOff val="40000"/>
                  </a:schemeClr>
                </a:solidFill>
                <a:latin typeface="Arial" panose="020B0604020202020204" pitchFamily="34" charset="0"/>
                <a:cs typeface="Arial" panose="020B0604020202020204" pitchFamily="34" charset="0"/>
              </a:rPr>
              <a:pPr algn="r"/>
              <a:t>2026</a:t>
            </a:fld>
            <a:r>
              <a:rPr lang="en-US" sz="700">
                <a:solidFill>
                  <a:schemeClr val="tx2">
                    <a:lumMod val="60000"/>
                    <a:lumOff val="40000"/>
                  </a:schemeClr>
                </a:solidFill>
                <a:latin typeface="Arial" panose="020B0604020202020204" pitchFamily="34" charset="0"/>
                <a:cs typeface="Arial" panose="020B0604020202020204" pitchFamily="34" charset="0"/>
              </a:rPr>
              <a:t> Amare Global. All rights reserved. </a:t>
            </a:r>
            <a:endParaRPr lang="en-US" sz="700">
              <a:solidFill>
                <a:schemeClr val="tx2">
                  <a:lumMod val="60000"/>
                  <a:lumOff val="40000"/>
                </a:schemeClr>
              </a:solidFill>
              <a:latin typeface="Arial" panose="020B0604020202020204" pitchFamily="34" charset="0"/>
              <a:ea typeface="Arial" charset="0"/>
              <a:cs typeface="Arial" panose="020B0604020202020204" pitchFamily="34" charset="0"/>
            </a:endParaRPr>
          </a:p>
        </p:txBody>
      </p:sp>
    </p:spTree>
    <p:extLst>
      <p:ext uri="{BB962C8B-B14F-4D97-AF65-F5344CB8AC3E}">
        <p14:creationId xmlns:p14="http://schemas.microsoft.com/office/powerpoint/2010/main" val="1786867287"/>
      </p:ext>
    </p:extLst>
  </p:cSld>
  <p:clrMap bg1="lt1" tx1="dk1" bg2="lt2" tx2="dk2" accent1="accent1" accent2="accent2" accent3="accent3" accent4="accent4" accent5="accent5" accent6="accent6" hlink="hlink" folHlink="folHlink"/>
  <p:sldLayoutIdLst>
    <p:sldLayoutId id="2147483671" r:id="rId1"/>
    <p:sldLayoutId id="2147483668" r:id="rId2"/>
    <p:sldLayoutId id="2147483650" r:id="rId3"/>
    <p:sldLayoutId id="2147483684" r:id="rId4"/>
    <p:sldLayoutId id="2147483672" r:id="rId5"/>
    <p:sldLayoutId id="2147483669" r:id="rId6"/>
    <p:sldLayoutId id="2147483676" r:id="rId7"/>
    <p:sldLayoutId id="2147483673" r:id="rId8"/>
    <p:sldLayoutId id="2147483675" r:id="rId9"/>
    <p:sldLayoutId id="2147483677" r:id="rId10"/>
    <p:sldLayoutId id="2147483674" r:id="rId11"/>
    <p:sldLayoutId id="2147483670" r:id="rId12"/>
    <p:sldLayoutId id="2147483678" r:id="rId13"/>
    <p:sldLayoutId id="2147483679" r:id="rId14"/>
    <p:sldLayoutId id="2147483680" r:id="rId15"/>
    <p:sldLayoutId id="2147483681" r:id="rId16"/>
    <p:sldLayoutId id="2147483682" r:id="rId17"/>
    <p:sldLayoutId id="2147483683" r:id="rId18"/>
  </p:sldLayoutIdLst>
  <p:hf hdr="0" ftr="0" dt="0"/>
  <p:txStyles>
    <p:title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microsoft.com/office/2007/relationships/hdphoto" Target="../media/hdphoto3.wdp"/><Relationship Id="rId5" Type="http://schemas.openxmlformats.org/officeDocument/2006/relationships/image" Target="../media/image2.pn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9.jpg"/><Relationship Id="rId5" Type="http://schemas.openxmlformats.org/officeDocument/2006/relationships/image" Target="../media/image6.emf"/><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5.xml"/><Relationship Id="rId7" Type="http://schemas.openxmlformats.org/officeDocument/2006/relationships/image" Target="../media/image10.jp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6.emf"/><Relationship Id="rId5" Type="http://schemas.openxmlformats.org/officeDocument/2006/relationships/notesSlide" Target="../notesSlides/notesSlide3.xml"/><Relationship Id="rId10" Type="http://schemas.microsoft.com/office/2007/relationships/hdphoto" Target="../media/hdphoto3.wdp"/><Relationship Id="rId4" Type="http://schemas.openxmlformats.org/officeDocument/2006/relationships/slideLayout" Target="../slideLayouts/slideLayout17.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1.jpg"/><Relationship Id="rId5" Type="http://schemas.openxmlformats.org/officeDocument/2006/relationships/image" Target="../media/image6.em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1.jpg"/><Relationship Id="rId5" Type="http://schemas.openxmlformats.org/officeDocument/2006/relationships/image" Target="../media/image6.emf"/><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1.jpg"/><Relationship Id="rId5" Type="http://schemas.openxmlformats.org/officeDocument/2006/relationships/image" Target="../media/image6.emf"/><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2.jpg"/><Relationship Id="rId5" Type="http://schemas.openxmlformats.org/officeDocument/2006/relationships/image" Target="../media/image6.emf"/><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jpg"/><Relationship Id="rId5" Type="http://schemas.openxmlformats.org/officeDocument/2006/relationships/image" Target="../media/image6.emf"/><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7.xml"/><Relationship Id="rId7" Type="http://schemas.openxmlformats.org/officeDocument/2006/relationships/image" Target="../media/image2.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3.jpg"/><Relationship Id="rId5" Type="http://schemas.openxmlformats.org/officeDocument/2006/relationships/image" Target="../media/image6.emf"/><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3.xml"/><Relationship Id="rId7" Type="http://schemas.microsoft.com/office/2007/relationships/hdphoto" Target="../media/hdphoto3.wdp"/><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2.png"/><Relationship Id="rId5" Type="http://schemas.openxmlformats.org/officeDocument/2006/relationships/image" Target="../media/image14.jp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27.xml"/><Relationship Id="rId13" Type="http://schemas.openxmlformats.org/officeDocument/2006/relationships/image" Target="../media/image6.emf"/><Relationship Id="rId18" Type="http://schemas.openxmlformats.org/officeDocument/2006/relationships/image" Target="../media/image18.png"/><Relationship Id="rId3" Type="http://schemas.openxmlformats.org/officeDocument/2006/relationships/tags" Target="../tags/tag22.xml"/><Relationship Id="rId7" Type="http://schemas.openxmlformats.org/officeDocument/2006/relationships/tags" Target="../tags/tag26.xml"/><Relationship Id="rId12" Type="http://schemas.openxmlformats.org/officeDocument/2006/relationships/notesSlide" Target="../notesSlides/notesSlide11.xml"/><Relationship Id="rId17" Type="http://schemas.openxmlformats.org/officeDocument/2006/relationships/image" Target="../media/image17.png"/><Relationship Id="rId2" Type="http://schemas.openxmlformats.org/officeDocument/2006/relationships/tags" Target="../tags/tag21.xml"/><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tags" Target="../tags/tag20.xml"/><Relationship Id="rId6" Type="http://schemas.openxmlformats.org/officeDocument/2006/relationships/tags" Target="../tags/tag25.xml"/><Relationship Id="rId11" Type="http://schemas.openxmlformats.org/officeDocument/2006/relationships/slideLayout" Target="../slideLayouts/slideLayout3.xml"/><Relationship Id="rId5" Type="http://schemas.openxmlformats.org/officeDocument/2006/relationships/tags" Target="../tags/tag24.xml"/><Relationship Id="rId15" Type="http://schemas.microsoft.com/office/2007/relationships/hdphoto" Target="../media/hdphoto3.wdp"/><Relationship Id="rId10" Type="http://schemas.openxmlformats.org/officeDocument/2006/relationships/tags" Target="../tags/tag29.xml"/><Relationship Id="rId19" Type="http://schemas.openxmlformats.org/officeDocument/2006/relationships/image" Target="../media/image19.png"/><Relationship Id="rId4" Type="http://schemas.openxmlformats.org/officeDocument/2006/relationships/tags" Target="../tags/tag23.xml"/><Relationship Id="rId9" Type="http://schemas.openxmlformats.org/officeDocument/2006/relationships/tags" Target="../tags/tag28.xml"/><Relationship Id="rId1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13" Type="http://schemas.openxmlformats.org/officeDocument/2006/relationships/image" Target="../media/image22.png"/><Relationship Id="rId3" Type="http://schemas.openxmlformats.org/officeDocument/2006/relationships/tags" Target="../tags/tag32.xml"/><Relationship Id="rId7" Type="http://schemas.openxmlformats.org/officeDocument/2006/relationships/slideLayout" Target="../slideLayouts/slideLayout3.xml"/><Relationship Id="rId12" Type="http://schemas.openxmlformats.org/officeDocument/2006/relationships/image" Target="../media/image21.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microsoft.com/office/2007/relationships/hdphoto" Target="../media/hdphoto3.wdp"/><Relationship Id="rId5" Type="http://schemas.openxmlformats.org/officeDocument/2006/relationships/tags" Target="../tags/tag34.xml"/><Relationship Id="rId10" Type="http://schemas.openxmlformats.org/officeDocument/2006/relationships/image" Target="../media/image2.png"/><Relationship Id="rId4" Type="http://schemas.openxmlformats.org/officeDocument/2006/relationships/tags" Target="../tags/tag33.xml"/><Relationship Id="rId9" Type="http://schemas.openxmlformats.org/officeDocument/2006/relationships/image" Target="../media/image6.emf"/><Relationship Id="rId1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8.xml"/><Relationship Id="rId7" Type="http://schemas.openxmlformats.org/officeDocument/2006/relationships/image" Target="../media/image6.emf"/><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image" Target="../media/image23.png"/><Relationship Id="rId4" Type="http://schemas.openxmlformats.org/officeDocument/2006/relationships/tags" Target="../tags/tag39.xml"/><Relationship Id="rId9" Type="http://schemas.microsoft.com/office/2007/relationships/hdphoto" Target="../media/hdphoto3.wdp"/></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2.xml"/><Relationship Id="rId7" Type="http://schemas.openxmlformats.org/officeDocument/2006/relationships/image" Target="../media/image6.emf"/><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image" Target="../media/image24.png"/><Relationship Id="rId4" Type="http://schemas.openxmlformats.org/officeDocument/2006/relationships/tags" Target="../tags/tag43.xml"/><Relationship Id="rId9" Type="http://schemas.microsoft.com/office/2007/relationships/hdphoto" Target="../media/hdphoto3.wdp"/></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46.xml"/><Relationship Id="rId7" Type="http://schemas.openxmlformats.org/officeDocument/2006/relationships/image" Target="../media/image6.emf"/><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notesSlide" Target="../notesSlides/notesSlide15.xml"/><Relationship Id="rId5" Type="http://schemas.openxmlformats.org/officeDocument/2006/relationships/slideLayout" Target="../slideLayouts/slideLayout3.xml"/><Relationship Id="rId10" Type="http://schemas.openxmlformats.org/officeDocument/2006/relationships/image" Target="../media/image25.png"/><Relationship Id="rId4" Type="http://schemas.openxmlformats.org/officeDocument/2006/relationships/tags" Target="../tags/tag47.xml"/><Relationship Id="rId9" Type="http://schemas.microsoft.com/office/2007/relationships/hdphoto" Target="../media/hdphoto3.wdp"/></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50.xml"/><Relationship Id="rId7" Type="http://schemas.openxmlformats.org/officeDocument/2006/relationships/image" Target="../media/image6.emf"/><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notesSlide" Target="../notesSlides/notesSlide16.xml"/><Relationship Id="rId5" Type="http://schemas.openxmlformats.org/officeDocument/2006/relationships/slideLayout" Target="../slideLayouts/slideLayout3.xml"/><Relationship Id="rId10" Type="http://schemas.openxmlformats.org/officeDocument/2006/relationships/image" Target="../media/image26.png"/><Relationship Id="rId4" Type="http://schemas.openxmlformats.org/officeDocument/2006/relationships/tags" Target="../tags/tag51.xml"/><Relationship Id="rId9" Type="http://schemas.microsoft.com/office/2007/relationships/hdphoto" Target="../media/hdphoto3.wdp"/></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1.png"/><Relationship Id="rId5" Type="http://schemas.openxmlformats.org/officeDocument/2006/relationships/image" Target="../media/image27.jpg"/><Relationship Id="rId4" Type="http://schemas.openxmlformats.org/officeDocument/2006/relationships/image" Target="../media/image6.emf"/><Relationship Id="rId9"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1.png"/><Relationship Id="rId5" Type="http://schemas.openxmlformats.org/officeDocument/2006/relationships/image" Target="../media/image29.jpg"/><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16.xml"/><Relationship Id="rId7" Type="http://schemas.openxmlformats.org/officeDocument/2006/relationships/image" Target="../media/image2.pn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hyperlink" Target="https://www.amare.com/" TargetMode="External"/><Relationship Id="rId5" Type="http://schemas.openxmlformats.org/officeDocument/2006/relationships/hyperlink" Target="https://amareglobal-my.sharepoint.com/:f:/g/personal/gyalgin_amare_com/IgDKylSmmrSDRbaZAL3DAMISAfStg3bODUPXT68tV9URilA?e=nAY5Nk" TargetMode="External"/><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10E99-E871-984D-D682-875AB2989A76}"/>
            </a:ext>
          </a:extLst>
        </p:cNvPr>
        <p:cNvGrpSpPr/>
        <p:nvPr/>
      </p:nvGrpSpPr>
      <p:grpSpPr>
        <a:xfrm>
          <a:off x="0" y="0"/>
          <a:ext cx="0" cy="0"/>
          <a:chOff x="0" y="0"/>
          <a:chExt cx="0" cy="0"/>
        </a:xfrm>
      </p:grpSpPr>
      <p:pic>
        <p:nvPicPr>
          <p:cNvPr id="10" name="Picture 2">
            <a:extLst>
              <a:ext uri="{FF2B5EF4-FFF2-40B4-BE49-F238E27FC236}">
                <a16:creationId xmlns:a16="http://schemas.microsoft.com/office/drawing/2014/main" id="{2926FDFE-A5FB-EAE0-E772-F2EC67D60788}"/>
              </a:ext>
            </a:extLst>
          </p:cNvPr>
          <p:cNvPicPr>
            <a:picLocks noChangeAspect="1"/>
          </p:cNvPicPr>
          <p:nvPr/>
        </p:nvPicPr>
        <p:blipFill>
          <a:blip r:embed="rId3">
            <a:alphaModFix/>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 name="Rectangle 2">
            <a:extLst>
              <a:ext uri="{FF2B5EF4-FFF2-40B4-BE49-F238E27FC236}">
                <a16:creationId xmlns:a16="http://schemas.microsoft.com/office/drawing/2014/main" id="{EA023FB3-B371-5D3C-ABAC-09D2577844DB}"/>
              </a:ext>
            </a:extLst>
          </p:cNvPr>
          <p:cNvSpPr/>
          <p:nvPr/>
        </p:nvSpPr>
        <p:spPr>
          <a:xfrm>
            <a:off x="-6264" y="0"/>
            <a:ext cx="7251126" cy="6815729"/>
          </a:xfrm>
          <a:prstGeom prst="rect">
            <a:avLst/>
          </a:prstGeom>
          <a:solidFill>
            <a:schemeClr val="accent3">
              <a:alpha val="820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Resim 3">
            <a:extLst>
              <a:ext uri="{FF2B5EF4-FFF2-40B4-BE49-F238E27FC236}">
                <a16:creationId xmlns:a16="http://schemas.microsoft.com/office/drawing/2014/main" id="{A1671493-A5F5-29FF-DAD6-D62EAC085738}"/>
              </a:ext>
            </a:extLst>
          </p:cNvPr>
          <p:cNvPicPr>
            <a:picLocks noChangeAspect="1"/>
          </p:cNvPicPr>
          <p:nvPr/>
        </p:nvPicPr>
        <p:blipFill>
          <a:blip r:embed="rId4"/>
          <a:stretch>
            <a:fillRect/>
          </a:stretch>
        </p:blipFill>
        <p:spPr>
          <a:xfrm>
            <a:off x="7248623" y="-1"/>
            <a:ext cx="4952353" cy="6242920"/>
          </a:xfrm>
          <a:prstGeom prst="rect">
            <a:avLst/>
          </a:prstGeom>
        </p:spPr>
      </p:pic>
      <p:sp>
        <p:nvSpPr>
          <p:cNvPr id="11" name="TextBox 10">
            <a:extLst>
              <a:ext uri="{FF2B5EF4-FFF2-40B4-BE49-F238E27FC236}">
                <a16:creationId xmlns:a16="http://schemas.microsoft.com/office/drawing/2014/main" id="{758BDE63-B9B7-6F59-5330-C5DDB57F1C34}"/>
              </a:ext>
            </a:extLst>
          </p:cNvPr>
          <p:cNvSpPr txBox="1"/>
          <p:nvPr/>
        </p:nvSpPr>
        <p:spPr>
          <a:xfrm>
            <a:off x="962482" y="2929961"/>
            <a:ext cx="5297641" cy="9428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pPr>
            <a:r>
              <a:rPr lang="en-US" sz="6000" dirty="0" err="1">
                <a:solidFill>
                  <a:schemeClr val="bg1"/>
                </a:solidFill>
                <a:latin typeface="Amare Walter Neue Mittel" panose="020B0503040202060203" pitchFamily="34" charset="0"/>
                <a:cs typeface="Arial"/>
              </a:rPr>
              <a:t>NexCollagen</a:t>
            </a:r>
            <a:r>
              <a:rPr lang="en-US" sz="6000" baseline="30000" dirty="0">
                <a:solidFill>
                  <a:schemeClr val="bg1"/>
                </a:solidFill>
                <a:latin typeface="Amare Walter Neue Halbfett" panose="020B0503040202060203" pitchFamily="34" charset="77"/>
              </a:rPr>
              <a:t>™</a:t>
            </a:r>
            <a:endParaRPr lang="en-US" sz="6000" dirty="0">
              <a:solidFill>
                <a:schemeClr val="bg1"/>
              </a:solidFill>
              <a:latin typeface="Amare Walter Neue Leicht" panose="020B0303040202060203" pitchFamily="34" charset="77"/>
              <a:cs typeface="Arial"/>
            </a:endParaRPr>
          </a:p>
        </p:txBody>
      </p:sp>
      <p:sp>
        <p:nvSpPr>
          <p:cNvPr id="5" name="Rectangle 4">
            <a:extLst>
              <a:ext uri="{FF2B5EF4-FFF2-40B4-BE49-F238E27FC236}">
                <a16:creationId xmlns:a16="http://schemas.microsoft.com/office/drawing/2014/main" id="{DDBF33D7-3E37-7CF1-5AF8-CC2955884DFD}"/>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urple letter on a black background&#10;&#10;Description automatically generated">
            <a:extLst>
              <a:ext uri="{FF2B5EF4-FFF2-40B4-BE49-F238E27FC236}">
                <a16:creationId xmlns:a16="http://schemas.microsoft.com/office/drawing/2014/main" id="{7126A9E5-00F8-1E2A-BA2E-D8C8379C5C61}"/>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244700" y="6428590"/>
            <a:ext cx="1184953" cy="218597"/>
          </a:xfrm>
          <a:prstGeom prst="rect">
            <a:avLst/>
          </a:prstGeom>
        </p:spPr>
      </p:pic>
      <p:sp>
        <p:nvSpPr>
          <p:cNvPr id="8" name="Text Placeholder 2">
            <a:extLst>
              <a:ext uri="{FF2B5EF4-FFF2-40B4-BE49-F238E27FC236}">
                <a16:creationId xmlns:a16="http://schemas.microsoft.com/office/drawing/2014/main" id="{C3A03EF9-03E8-60D0-13D0-0627D3D8C2F3}"/>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dirty="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dirty="0">
                <a:solidFill>
                  <a:schemeClr val="bg1"/>
                </a:solidFill>
                <a:latin typeface="Arial" panose="020B0604020202020204" pitchFamily="34" charset="0"/>
                <a:cs typeface="Arial" panose="020B0604020202020204" pitchFamily="34" charset="0"/>
              </a:rPr>
              <a:t> Amare Global. All rights reserved. </a:t>
            </a:r>
            <a:endParaRPr lang="en-US" sz="700" dirty="0">
              <a:solidFill>
                <a:schemeClr val="bg1"/>
              </a:solidFill>
              <a:latin typeface="Arial" panose="020B0604020202020204" pitchFamily="34" charset="0"/>
              <a:ea typeface="Arial" charset="0"/>
              <a:cs typeface="Arial" panose="020B0604020202020204" pitchFamily="34" charset="0"/>
            </a:endParaRPr>
          </a:p>
        </p:txBody>
      </p:sp>
      <p:sp>
        <p:nvSpPr>
          <p:cNvPr id="9" name="Slide Number Placeholder 1">
            <a:extLst>
              <a:ext uri="{FF2B5EF4-FFF2-40B4-BE49-F238E27FC236}">
                <a16:creationId xmlns:a16="http://schemas.microsoft.com/office/drawing/2014/main" id="{240B2CDB-1E07-6982-B682-F32D3F761E17}"/>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a:t>
            </a:fld>
            <a:endParaRPr lang="en-US" dirty="0">
              <a:solidFill>
                <a:schemeClr val="bg1"/>
              </a:solidFill>
              <a:latin typeface="Amare Walter Neue Mager" panose="020B0403040202060203" pitchFamily="34" charset="77"/>
            </a:endParaRPr>
          </a:p>
        </p:txBody>
      </p:sp>
      <p:pic>
        <p:nvPicPr>
          <p:cNvPr id="19" name="Resim 18" descr="yazı tipi, grafik, metin, logo içeren bir resim&#10;&#10;Yapay zeka tarafından oluşturulmuş içerik yanlış olabilir.">
            <a:extLst>
              <a:ext uri="{FF2B5EF4-FFF2-40B4-BE49-F238E27FC236}">
                <a16:creationId xmlns:a16="http://schemas.microsoft.com/office/drawing/2014/main" id="{3CC73FB9-ACCA-9F70-28E7-3350A1946DFD}"/>
              </a:ext>
            </a:extLst>
          </p:cNvPr>
          <p:cNvPicPr>
            <a:picLocks noChangeAspect="1"/>
          </p:cNvPicPr>
          <p:nvPr/>
        </p:nvPicPr>
        <p:blipFill>
          <a:blip r:embed="rId7"/>
          <a:stretch>
            <a:fillRect/>
          </a:stretch>
        </p:blipFill>
        <p:spPr>
          <a:xfrm>
            <a:off x="1067235" y="2067924"/>
            <a:ext cx="2678047" cy="804360"/>
          </a:xfrm>
          <a:prstGeom prst="rect">
            <a:avLst/>
          </a:prstGeom>
        </p:spPr>
      </p:pic>
    </p:spTree>
    <p:extLst>
      <p:ext uri="{BB962C8B-B14F-4D97-AF65-F5344CB8AC3E}">
        <p14:creationId xmlns:p14="http://schemas.microsoft.com/office/powerpoint/2010/main" val="1188142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23ED7B5E-45D8-B0F7-94EE-0F300E0CD9AD}"/>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3" name="Resim 2">
            <a:extLst>
              <a:ext uri="{FF2B5EF4-FFF2-40B4-BE49-F238E27FC236}">
                <a16:creationId xmlns:a16="http://schemas.microsoft.com/office/drawing/2014/main" id="{A076DB8C-5B33-9271-A870-AFA14FEBE1DA}"/>
              </a:ext>
            </a:extLst>
          </p:cNvPr>
          <p:cNvPicPr>
            <a:picLocks noChangeAspect="1"/>
          </p:cNvPicPr>
          <p:nvPr/>
        </p:nvPicPr>
        <p:blipFill>
          <a:blip r:embed="rId6"/>
          <a:stretch>
            <a:fillRect/>
          </a:stretch>
        </p:blipFill>
        <p:spPr>
          <a:xfrm>
            <a:off x="6089183" y="0"/>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98914" y="0"/>
            <a:ext cx="6102062"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2</a:t>
            </a:fld>
            <a:endParaRPr lang="en-US">
              <a:solidFill>
                <a:schemeClr val="bg1"/>
              </a:solidFill>
              <a:latin typeface="Amare Walter Neue Mager" panose="020B0403040202060203" pitchFamily="34" charset="77"/>
            </a:endParaRPr>
          </a:p>
        </p:txBody>
      </p:sp>
      <p:sp>
        <p:nvSpPr>
          <p:cNvPr id="20" name="Title 1">
            <a:extLst>
              <a:ext uri="{FF2B5EF4-FFF2-40B4-BE49-F238E27FC236}">
                <a16:creationId xmlns:a16="http://schemas.microsoft.com/office/drawing/2014/main" id="{6DFAB578-A0EC-D712-2F0C-0D8024E94020}"/>
              </a:ext>
            </a:extLst>
          </p:cNvPr>
          <p:cNvSpPr txBox="1">
            <a:spLocks/>
          </p:cNvSpPr>
          <p:nvPr>
            <p:custDataLst>
              <p:tags r:id="rId1"/>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accent3">
                    <a:lumMod val="60000"/>
                    <a:lumOff val="40000"/>
                  </a:schemeClr>
                </a:solidFill>
              </a:rPr>
              <a:t>Amare </a:t>
            </a:r>
            <a:r>
              <a:rPr lang="en-US" sz="1200" dirty="0" err="1">
                <a:solidFill>
                  <a:schemeClr val="accent3">
                    <a:lumMod val="60000"/>
                    <a:lumOff val="40000"/>
                  </a:schemeClr>
                </a:solidFill>
              </a:rPr>
              <a:t>NexCollagen</a:t>
            </a:r>
            <a:r>
              <a:rPr lang="en-US" sz="1200" dirty="0">
                <a:solidFill>
                  <a:schemeClr val="accent3">
                    <a:lumMod val="60000"/>
                    <a:lumOff val="40000"/>
                  </a:schemeClr>
                </a:solidFill>
              </a:rPr>
              <a:t>™</a:t>
            </a: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2"/>
            </p:custDataLst>
          </p:nvPr>
        </p:nvSpPr>
        <p:spPr>
          <a:xfrm>
            <a:off x="204901" y="586042"/>
            <a:ext cx="5620414" cy="444315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a:solidFill>
                  <a:schemeClr val="accent3"/>
                </a:solidFill>
                <a:effectLst/>
                <a:latin typeface="Amare Walter Neue Halbfett"/>
              </a:rPr>
              <a:t>What It Is?</a:t>
            </a:r>
            <a:endParaRPr lang="en-US" b="1" dirty="0">
              <a:solidFill>
                <a:schemeClr val="accent3"/>
              </a:solidFill>
              <a:latin typeface="Amare Walter Neue Halbfett"/>
            </a:endParaRPr>
          </a:p>
          <a:p>
            <a:pPr marL="0" indent="0">
              <a:lnSpc>
                <a:spcPct val="100000"/>
              </a:lnSpc>
              <a:spcAft>
                <a:spcPts val="800"/>
              </a:spcAft>
              <a:buNone/>
            </a:pPr>
            <a:r>
              <a:rPr lang="en-US" sz="1600" dirty="0">
                <a:solidFill>
                  <a:schemeClr val="accent3"/>
                </a:solidFill>
                <a:latin typeface="Amare Walter Neue Mager"/>
              </a:rPr>
              <a:t>A multi-ingredient formula containing collagen peptides, hyaluronic acid, live bacterial cultures, amino acids, and key vitamins as part of a balanced diet and healthy lifestyle.</a:t>
            </a:r>
          </a:p>
          <a:p>
            <a:pPr marL="0" indent="0">
              <a:lnSpc>
                <a:spcPct val="100000"/>
              </a:lnSpc>
              <a:spcAft>
                <a:spcPts val="800"/>
              </a:spcAft>
              <a:buNone/>
            </a:pPr>
            <a:r>
              <a:rPr lang="en-US" sz="1600" dirty="0">
                <a:solidFill>
                  <a:schemeClr val="accent3"/>
                </a:solidFill>
                <a:latin typeface="Amare Walter Neue Mager"/>
              </a:rPr>
              <a:t>The formula includes collagen peptide, </a:t>
            </a:r>
            <a:r>
              <a:rPr lang="en-US" sz="1600" dirty="0" err="1">
                <a:solidFill>
                  <a:schemeClr val="accent3"/>
                </a:solidFill>
                <a:latin typeface="Amare Walter Neue Mager"/>
              </a:rPr>
              <a:t>Collavant</a:t>
            </a:r>
            <a:r>
              <a:rPr lang="en-US" sz="1600" dirty="0">
                <a:solidFill>
                  <a:schemeClr val="accent3"/>
                </a:solidFill>
                <a:latin typeface="Amare Walter Neue Mager"/>
              </a:rPr>
              <a:t>® n2 native type II collagen, GPX-4™ collagen tripeptides, </a:t>
            </a:r>
            <a:r>
              <a:rPr lang="en-US" sz="1600" dirty="0" err="1">
                <a:solidFill>
                  <a:schemeClr val="accent3"/>
                </a:solidFill>
                <a:latin typeface="Amare Walter Neue Mager"/>
              </a:rPr>
              <a:t>Mobilee</a:t>
            </a:r>
            <a:r>
              <a:rPr lang="en-US" sz="1600" dirty="0">
                <a:solidFill>
                  <a:schemeClr val="accent3"/>
                </a:solidFill>
                <a:latin typeface="Amare Walter Neue Mager"/>
              </a:rPr>
              <a:t>® hyaluronic acid matrix, and </a:t>
            </a:r>
            <a:r>
              <a:rPr lang="en-US" sz="1600" dirty="0" err="1">
                <a:solidFill>
                  <a:schemeClr val="accent3"/>
                </a:solidFill>
                <a:latin typeface="Amare Walter Neue Mager"/>
              </a:rPr>
              <a:t>Cerebiome</a:t>
            </a:r>
            <a:r>
              <a:rPr lang="en-US" sz="1600" dirty="0">
                <a:solidFill>
                  <a:schemeClr val="accent3"/>
                </a:solidFill>
                <a:latin typeface="Amare Walter Neue Mager"/>
              </a:rPr>
              <a:t>® live bacterial cultures, alongside vitamin C, biotin, and vitamin B12.</a:t>
            </a:r>
          </a:p>
          <a:p>
            <a:pPr marL="0" indent="0">
              <a:lnSpc>
                <a:spcPct val="100000"/>
              </a:lnSpc>
              <a:spcAft>
                <a:spcPts val="800"/>
              </a:spcAft>
              <a:buNone/>
            </a:pPr>
            <a:r>
              <a:rPr lang="en-US" sz="1600" dirty="0">
                <a:solidFill>
                  <a:schemeClr val="accent3"/>
                </a:solidFill>
                <a:latin typeface="Amare Walter Neue Mager"/>
              </a:rPr>
              <a:t>Vitamin C contributes to normal collagen formation for the normal function of skin, bones, and cartilage. Biotin contributes to the maintenance of normal skin and hair. Vitamin B12 contributes to the reduction of tiredness and fatigue and to normal psychological function.*</a:t>
            </a:r>
          </a:p>
        </p:txBody>
      </p:sp>
      <p:sp>
        <p:nvSpPr>
          <p:cNvPr id="6" name="TextBox 18">
            <a:extLst>
              <a:ext uri="{FF2B5EF4-FFF2-40B4-BE49-F238E27FC236}">
                <a16:creationId xmlns:a16="http://schemas.microsoft.com/office/drawing/2014/main" id="{2C72D1F1-4404-91AD-AAE7-7B833B0D3047}"/>
              </a:ext>
            </a:extLst>
          </p:cNvPr>
          <p:cNvSpPr txBox="1"/>
          <p:nvPr/>
        </p:nvSpPr>
        <p:spPr>
          <a:xfrm>
            <a:off x="138701" y="5414092"/>
            <a:ext cx="5752814" cy="707886"/>
          </a:xfrm>
          <a:prstGeom prst="rect">
            <a:avLst/>
          </a:prstGeom>
          <a:noFill/>
          <a:ln w="6350">
            <a:solidFill>
              <a:schemeClr val="accent3"/>
            </a:solidFill>
          </a:ln>
        </p:spPr>
        <p:txBody>
          <a:bodyPr wrap="square" rtlCol="0">
            <a:spAutoFit/>
          </a:bodyPr>
          <a:lstStyle/>
          <a:p>
            <a:r>
              <a:rPr lang="en-US" sz="800" dirty="0">
                <a:solidFill>
                  <a:schemeClr val="accent3"/>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spTree>
    <p:extLst>
      <p:ext uri="{BB962C8B-B14F-4D97-AF65-F5344CB8AC3E}">
        <p14:creationId xmlns:p14="http://schemas.microsoft.com/office/powerpoint/2010/main" val="3203424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1837C-A6A4-592B-838A-8C6268384F11}"/>
            </a:ext>
          </a:extLst>
        </p:cNvPr>
        <p:cNvGrpSpPr/>
        <p:nvPr/>
      </p:nvGrpSpPr>
      <p:grpSpPr>
        <a:xfrm>
          <a:off x="0" y="0"/>
          <a:ext cx="0" cy="0"/>
          <a:chOff x="0" y="0"/>
          <a:chExt cx="0" cy="0"/>
        </a:xfrm>
      </p:grpSpPr>
      <p:pic>
        <p:nvPicPr>
          <p:cNvPr id="18" name="Picture 2">
            <a:extLst>
              <a:ext uri="{FF2B5EF4-FFF2-40B4-BE49-F238E27FC236}">
                <a16:creationId xmlns:a16="http://schemas.microsoft.com/office/drawing/2014/main" id="{07F09FEA-FFB9-323E-5362-101127E2366F}"/>
              </a:ext>
            </a:extLst>
          </p:cNvPr>
          <p:cNvPicPr>
            <a:picLocks noChangeAspect="1"/>
          </p:cNvPicPr>
          <p:nvPr/>
        </p:nvPicPr>
        <p:blipFill>
          <a:blip r:embed="rId6">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4" name="Resim 13">
            <a:extLst>
              <a:ext uri="{FF2B5EF4-FFF2-40B4-BE49-F238E27FC236}">
                <a16:creationId xmlns:a16="http://schemas.microsoft.com/office/drawing/2014/main" id="{8AC8AE94-22A9-7CCC-037A-BB698B4A8B39}"/>
              </a:ext>
            </a:extLst>
          </p:cNvPr>
          <p:cNvPicPr>
            <a:picLocks noChangeAspect="1"/>
          </p:cNvPicPr>
          <p:nvPr/>
        </p:nvPicPr>
        <p:blipFill>
          <a:blip r:embed="rId7"/>
          <a:stretch>
            <a:fillRect/>
          </a:stretch>
        </p:blipFill>
        <p:spPr>
          <a:xfrm>
            <a:off x="6080207" y="0"/>
            <a:ext cx="6111793" cy="6858000"/>
          </a:xfrm>
          <a:prstGeom prst="rect">
            <a:avLst/>
          </a:prstGeom>
        </p:spPr>
      </p:pic>
      <p:sp>
        <p:nvSpPr>
          <p:cNvPr id="24" name="Rectangle 16">
            <a:extLst>
              <a:ext uri="{FF2B5EF4-FFF2-40B4-BE49-F238E27FC236}">
                <a16:creationId xmlns:a16="http://schemas.microsoft.com/office/drawing/2014/main" id="{588D6744-8FEF-25D0-5A65-95166586BFB0}"/>
              </a:ext>
            </a:extLst>
          </p:cNvPr>
          <p:cNvSpPr/>
          <p:nvPr/>
        </p:nvSpPr>
        <p:spPr>
          <a:xfrm>
            <a:off x="6089650" y="0"/>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E7FAB3-F611-F578-6F33-4D69A1480D25}"/>
              </a:ext>
            </a:extLst>
          </p:cNvPr>
          <p:cNvSpPr/>
          <p:nvPr>
            <p:custDataLst>
              <p:tags r:id="rId1"/>
            </p:custDataLst>
          </p:nvPr>
        </p:nvSpPr>
        <p:spPr>
          <a:xfrm>
            <a:off x="609600" y="6400800"/>
            <a:ext cx="1825782" cy="1980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a:extLst>
              <a:ext uri="{FF2B5EF4-FFF2-40B4-BE49-F238E27FC236}">
                <a16:creationId xmlns:a16="http://schemas.microsoft.com/office/drawing/2014/main" id="{E25A756D-56DC-9507-0A40-6CDA8AED1856}"/>
              </a:ext>
            </a:extLst>
          </p:cNvPr>
          <p:cNvSpPr txBox="1">
            <a:spLocks/>
          </p:cNvSpPr>
          <p:nvPr/>
        </p:nvSpPr>
        <p:spPr>
          <a:xfrm>
            <a:off x="918446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3</a:t>
            </a:fld>
            <a:endParaRPr lang="en-US"/>
          </a:p>
        </p:txBody>
      </p:sp>
      <p:pic>
        <p:nvPicPr>
          <p:cNvPr id="10" name="Picture 9" descr="A purple letter on a black background&#10;&#10;Description automatically generated">
            <a:extLst>
              <a:ext uri="{FF2B5EF4-FFF2-40B4-BE49-F238E27FC236}">
                <a16:creationId xmlns:a16="http://schemas.microsoft.com/office/drawing/2014/main" id="{8203790B-CC99-AD76-B001-C3C5CF7EA5B3}"/>
              </a:ext>
            </a:extLst>
          </p:cNvPr>
          <p:cNvPicPr>
            <a:picLocks noChangeAspect="1"/>
          </p:cNvPicPr>
          <p:nvPr/>
        </p:nvPicPr>
        <p:blipFill>
          <a:blip r:embed="rId8"/>
          <a:stretch>
            <a:fillRect/>
          </a:stretch>
        </p:blipFill>
        <p:spPr>
          <a:xfrm>
            <a:off x="245723" y="6429613"/>
            <a:ext cx="1184953" cy="218597"/>
          </a:xfrm>
          <a:prstGeom prst="rect">
            <a:avLst/>
          </a:prstGeom>
        </p:spPr>
      </p:pic>
      <p:sp>
        <p:nvSpPr>
          <p:cNvPr id="11" name="Slide Number Placeholder 1">
            <a:extLst>
              <a:ext uri="{FF2B5EF4-FFF2-40B4-BE49-F238E27FC236}">
                <a16:creationId xmlns:a16="http://schemas.microsoft.com/office/drawing/2014/main" id="{2176B677-3AB4-2D94-BAFF-5C378E5FBEB9}"/>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3</a:t>
            </a:fld>
            <a:endParaRPr lang="en-US"/>
          </a:p>
        </p:txBody>
      </p:sp>
      <p:pic>
        <p:nvPicPr>
          <p:cNvPr id="12" name="Picture 11" descr="A purple letter on a black background&#10;&#10;Description automatically generated">
            <a:extLst>
              <a:ext uri="{FF2B5EF4-FFF2-40B4-BE49-F238E27FC236}">
                <a16:creationId xmlns:a16="http://schemas.microsoft.com/office/drawing/2014/main" id="{AF048790-2130-A9EF-C226-4AEC4072CA33}"/>
              </a:ext>
            </a:extLst>
          </p:cNvPr>
          <p:cNvPicPr>
            <a:picLocks noChangeAspect="1"/>
          </p:cNvPicPr>
          <p:nvPr/>
        </p:nvPicPr>
        <p:blipFill>
          <a:blip r:embed="rId8"/>
          <a:stretch>
            <a:fillRect/>
          </a:stretch>
        </p:blipFill>
        <p:spPr>
          <a:xfrm>
            <a:off x="245723" y="6429613"/>
            <a:ext cx="1184953" cy="218597"/>
          </a:xfrm>
          <a:prstGeom prst="rect">
            <a:avLst/>
          </a:prstGeom>
        </p:spPr>
      </p:pic>
      <p:sp>
        <p:nvSpPr>
          <p:cNvPr id="13" name="Rectangle 12">
            <a:extLst>
              <a:ext uri="{FF2B5EF4-FFF2-40B4-BE49-F238E27FC236}">
                <a16:creationId xmlns:a16="http://schemas.microsoft.com/office/drawing/2014/main" id="{A899DD00-9E13-47F6-9B2F-A3F866C33FB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purple letter on a black background&#10;&#10;Description automatically generated">
            <a:extLst>
              <a:ext uri="{FF2B5EF4-FFF2-40B4-BE49-F238E27FC236}">
                <a16:creationId xmlns:a16="http://schemas.microsoft.com/office/drawing/2014/main" id="{832017AA-523A-E0C9-82E9-7283346A38E6}"/>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Lst>
          </a:blip>
          <a:stretch>
            <a:fillRect/>
          </a:stretch>
        </p:blipFill>
        <p:spPr>
          <a:xfrm>
            <a:off x="244700" y="6428590"/>
            <a:ext cx="1184953" cy="218597"/>
          </a:xfrm>
          <a:prstGeom prst="rect">
            <a:avLst/>
          </a:prstGeom>
        </p:spPr>
      </p:pic>
      <p:sp>
        <p:nvSpPr>
          <p:cNvPr id="19" name="Text Placeholder 2">
            <a:extLst>
              <a:ext uri="{FF2B5EF4-FFF2-40B4-BE49-F238E27FC236}">
                <a16:creationId xmlns:a16="http://schemas.microsoft.com/office/drawing/2014/main" id="{3B2BC49E-E3F4-2FAB-33AA-B8F04EF45A32}"/>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dirty="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dirty="0">
                <a:solidFill>
                  <a:schemeClr val="bg1"/>
                </a:solidFill>
                <a:latin typeface="Arial" panose="020B0604020202020204" pitchFamily="34" charset="0"/>
                <a:cs typeface="Arial" panose="020B0604020202020204" pitchFamily="34" charset="0"/>
              </a:rPr>
              <a:t> Amare Global. All rights reserved. </a:t>
            </a:r>
            <a:endParaRPr lang="en-US" sz="700" dirty="0">
              <a:solidFill>
                <a:schemeClr val="bg1"/>
              </a:solidFill>
              <a:latin typeface="Arial" panose="020B0604020202020204" pitchFamily="34" charset="0"/>
              <a:ea typeface="Arial" charset="0"/>
              <a:cs typeface="Arial" panose="020B0604020202020204" pitchFamily="34" charset="0"/>
            </a:endParaRPr>
          </a:p>
        </p:txBody>
      </p:sp>
      <p:sp>
        <p:nvSpPr>
          <p:cNvPr id="21" name="Slide Number Placeholder 1">
            <a:extLst>
              <a:ext uri="{FF2B5EF4-FFF2-40B4-BE49-F238E27FC236}">
                <a16:creationId xmlns:a16="http://schemas.microsoft.com/office/drawing/2014/main" id="{BD76127A-F1AF-4AC3-A279-B3C8307EEB2E}"/>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3</a:t>
            </a:fld>
            <a:endParaRPr lang="en-US"/>
          </a:p>
        </p:txBody>
      </p:sp>
      <p:sp>
        <p:nvSpPr>
          <p:cNvPr id="22" name="Slide Number Placeholder 1">
            <a:extLst>
              <a:ext uri="{FF2B5EF4-FFF2-40B4-BE49-F238E27FC236}">
                <a16:creationId xmlns:a16="http://schemas.microsoft.com/office/drawing/2014/main" id="{93270370-6331-95EC-5C14-28AFB39A4A99}"/>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3</a:t>
            </a:fld>
            <a:endParaRPr lang="en-US">
              <a:solidFill>
                <a:schemeClr val="bg1"/>
              </a:solidFill>
              <a:latin typeface="Amare Walter Neue Mager" panose="020B0403040202060203" pitchFamily="34" charset="77"/>
            </a:endParaRPr>
          </a:p>
        </p:txBody>
      </p:sp>
      <p:sp>
        <p:nvSpPr>
          <p:cNvPr id="2" name="Content Placeholder 2">
            <a:extLst>
              <a:ext uri="{FF2B5EF4-FFF2-40B4-BE49-F238E27FC236}">
                <a16:creationId xmlns:a16="http://schemas.microsoft.com/office/drawing/2014/main" id="{503DB3C8-B4DC-7753-EEDF-F09417B53B63}"/>
              </a:ext>
            </a:extLst>
          </p:cNvPr>
          <p:cNvSpPr txBox="1">
            <a:spLocks/>
          </p:cNvSpPr>
          <p:nvPr>
            <p:custDataLst>
              <p:tags r:id="rId2"/>
            </p:custDataLst>
          </p:nvPr>
        </p:nvSpPr>
        <p:spPr>
          <a:xfrm>
            <a:off x="177600" y="703128"/>
            <a:ext cx="5415126" cy="460875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a:solidFill>
                  <a:schemeClr val="accent3"/>
                </a:solidFill>
                <a:effectLst/>
                <a:latin typeface="Amare Walter Neue Halbfett"/>
              </a:rPr>
              <a:t>Why You Need It?</a:t>
            </a:r>
            <a:endParaRPr lang="en-US" b="1" dirty="0">
              <a:solidFill>
                <a:schemeClr val="accent3"/>
              </a:solidFill>
              <a:latin typeface="Amare Walter Neue Halbfett"/>
            </a:endParaRPr>
          </a:p>
          <a:p>
            <a:pPr marL="0" indent="0">
              <a:lnSpc>
                <a:spcPct val="100000"/>
              </a:lnSpc>
              <a:spcAft>
                <a:spcPts val="800"/>
              </a:spcAft>
              <a:buNone/>
            </a:pPr>
            <a:r>
              <a:rPr lang="en-US" sz="1600" dirty="0">
                <a:solidFill>
                  <a:schemeClr val="accent3"/>
                </a:solidFill>
                <a:latin typeface="Amare Walter Neue Mager"/>
              </a:rPr>
              <a:t>Collagen is a structural protein naturally present throughout the body, including in skin, cartilage, bones, and connective tissues. It is one of the most abundant proteins in the human body and contributes to the structural composition of these tissues.</a:t>
            </a:r>
          </a:p>
          <a:p>
            <a:pPr marL="0" indent="0">
              <a:lnSpc>
                <a:spcPct val="100000"/>
              </a:lnSpc>
              <a:spcAft>
                <a:spcPts val="800"/>
              </a:spcAft>
              <a:buNone/>
            </a:pPr>
            <a:r>
              <a:rPr lang="en-US" sz="1600" dirty="0">
                <a:solidFill>
                  <a:schemeClr val="accent3"/>
                </a:solidFill>
                <a:latin typeface="Amare Walter Neue Mager"/>
              </a:rPr>
              <a:t>Maintaining a varied and balanced diet that provides adequate vitamin C, biotin, and vitamin B12 supports normal physiological processes including collagen formation, as well as the maintenance of normal skin and hair.</a:t>
            </a:r>
          </a:p>
          <a:p>
            <a:pPr marL="0" indent="0">
              <a:lnSpc>
                <a:spcPct val="100000"/>
              </a:lnSpc>
              <a:spcAft>
                <a:spcPts val="800"/>
              </a:spcAft>
              <a:buNone/>
            </a:pPr>
            <a:r>
              <a:rPr lang="en-US" sz="1600" dirty="0">
                <a:solidFill>
                  <a:schemeClr val="accent3"/>
                </a:solidFill>
                <a:latin typeface="Amare Walter Neue Mager"/>
              </a:rPr>
              <a:t>Amare </a:t>
            </a:r>
            <a:r>
              <a:rPr lang="en-US" sz="1600" dirty="0" err="1">
                <a:solidFill>
                  <a:schemeClr val="accent3"/>
                </a:solidFill>
                <a:latin typeface="Amare Walter Neue Mager"/>
              </a:rPr>
              <a:t>NexCollagen</a:t>
            </a:r>
            <a:r>
              <a:rPr lang="en-US" sz="1600" dirty="0">
                <a:solidFill>
                  <a:schemeClr val="accent3"/>
                </a:solidFill>
                <a:latin typeface="Amare Walter Neue Mager"/>
              </a:rPr>
              <a:t> is a food supplement providing collagen peptides alongside these key vitamins, formulated to complement a balanced diet and healthy lifestyle.</a:t>
            </a:r>
          </a:p>
        </p:txBody>
      </p:sp>
      <p:sp>
        <p:nvSpPr>
          <p:cNvPr id="3" name="Title 1">
            <a:extLst>
              <a:ext uri="{FF2B5EF4-FFF2-40B4-BE49-F238E27FC236}">
                <a16:creationId xmlns:a16="http://schemas.microsoft.com/office/drawing/2014/main" id="{74C7F46D-2680-0C32-E16E-0A68591D7544}"/>
              </a:ext>
            </a:extLst>
          </p:cNvPr>
          <p:cNvSpPr txBox="1">
            <a:spLocks/>
          </p:cNvSpPr>
          <p:nvPr>
            <p:custDataLst>
              <p:tags r:id="rId3"/>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accent3">
                    <a:lumMod val="60000"/>
                    <a:lumOff val="40000"/>
                  </a:schemeClr>
                </a:solidFill>
              </a:rPr>
              <a:t>Amare </a:t>
            </a:r>
            <a:r>
              <a:rPr lang="en-US" sz="1200" dirty="0" err="1">
                <a:solidFill>
                  <a:schemeClr val="accent3">
                    <a:lumMod val="60000"/>
                    <a:lumOff val="40000"/>
                  </a:schemeClr>
                </a:solidFill>
              </a:rPr>
              <a:t>NexCollagen</a:t>
            </a:r>
            <a:r>
              <a:rPr lang="en-US" sz="1200" dirty="0">
                <a:solidFill>
                  <a:schemeClr val="accent3">
                    <a:lumMod val="60000"/>
                    <a:lumOff val="40000"/>
                  </a:schemeClr>
                </a:solidFill>
              </a:rPr>
              <a:t>™</a:t>
            </a:r>
          </a:p>
        </p:txBody>
      </p:sp>
      <p:sp>
        <p:nvSpPr>
          <p:cNvPr id="5" name="TextBox 18">
            <a:extLst>
              <a:ext uri="{FF2B5EF4-FFF2-40B4-BE49-F238E27FC236}">
                <a16:creationId xmlns:a16="http://schemas.microsoft.com/office/drawing/2014/main" id="{B20E64D8-6CE0-3BCE-8FD1-C2CF06A250B1}"/>
              </a:ext>
            </a:extLst>
          </p:cNvPr>
          <p:cNvSpPr txBox="1"/>
          <p:nvPr/>
        </p:nvSpPr>
        <p:spPr>
          <a:xfrm>
            <a:off x="138701" y="5414092"/>
            <a:ext cx="5752814" cy="707886"/>
          </a:xfrm>
          <a:prstGeom prst="rect">
            <a:avLst/>
          </a:prstGeom>
          <a:noFill/>
          <a:ln w="6350">
            <a:solidFill>
              <a:schemeClr val="accent3"/>
            </a:solidFill>
          </a:ln>
        </p:spPr>
        <p:txBody>
          <a:bodyPr wrap="square" rtlCol="0">
            <a:spAutoFit/>
          </a:bodyPr>
          <a:lstStyle/>
          <a:p>
            <a:r>
              <a:rPr lang="en-US" sz="800" dirty="0">
                <a:solidFill>
                  <a:schemeClr val="accent3"/>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spTree>
    <p:extLst>
      <p:ext uri="{BB962C8B-B14F-4D97-AF65-F5344CB8AC3E}">
        <p14:creationId xmlns:p14="http://schemas.microsoft.com/office/powerpoint/2010/main" val="3259185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15" name="Picture 2">
            <a:extLst>
              <a:ext uri="{FF2B5EF4-FFF2-40B4-BE49-F238E27FC236}">
                <a16:creationId xmlns:a16="http://schemas.microsoft.com/office/drawing/2014/main" id="{29BE4E7A-5318-FF54-8307-1545E0AD5D10}"/>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2" name="Resim 11">
            <a:extLst>
              <a:ext uri="{FF2B5EF4-FFF2-40B4-BE49-F238E27FC236}">
                <a16:creationId xmlns:a16="http://schemas.microsoft.com/office/drawing/2014/main" id="{2CBB8447-484C-98EE-09A5-AF76B4C9D2C1}"/>
              </a:ext>
            </a:extLst>
          </p:cNvPr>
          <p:cNvPicPr>
            <a:picLocks noChangeAspect="1"/>
          </p:cNvPicPr>
          <p:nvPr/>
        </p:nvPicPr>
        <p:blipFill>
          <a:blip r:embed="rId6"/>
          <a:stretch>
            <a:fillRect/>
          </a:stretch>
        </p:blipFill>
        <p:spPr>
          <a:xfrm>
            <a:off x="6089183" y="0"/>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89183" y="15406"/>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4</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77600" y="703129"/>
            <a:ext cx="5415126" cy="43625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a:solidFill>
                  <a:schemeClr val="accent3"/>
                </a:solidFill>
                <a:effectLst/>
                <a:latin typeface="Amare Walter Neue Halbfett"/>
              </a:rPr>
              <a:t>How It Works?</a:t>
            </a:r>
            <a:endParaRPr lang="en-US" b="1" dirty="0">
              <a:solidFill>
                <a:schemeClr val="accent3"/>
              </a:solidFill>
              <a:latin typeface="Amare Walter Neue Halbfett"/>
            </a:endParaRPr>
          </a:p>
          <a:p>
            <a:pPr marL="0" indent="0">
              <a:lnSpc>
                <a:spcPct val="100000"/>
              </a:lnSpc>
              <a:spcAft>
                <a:spcPts val="800"/>
              </a:spcAft>
              <a:buNone/>
            </a:pPr>
            <a:r>
              <a:rPr lang="en-US" sz="1600" dirty="0">
                <a:solidFill>
                  <a:schemeClr val="accent3"/>
                </a:solidFill>
                <a:latin typeface="Amare Walter Neue Mager"/>
              </a:rPr>
              <a:t>Amare </a:t>
            </a:r>
            <a:r>
              <a:rPr lang="en-US" sz="1600" dirty="0" err="1">
                <a:solidFill>
                  <a:schemeClr val="accent3"/>
                </a:solidFill>
                <a:latin typeface="Amare Walter Neue Mager"/>
              </a:rPr>
              <a:t>NexCollagen</a:t>
            </a:r>
            <a:r>
              <a:rPr lang="en-US" sz="1600" dirty="0">
                <a:solidFill>
                  <a:schemeClr val="accent3"/>
                </a:solidFill>
                <a:latin typeface="Amare Walter Neue Mager"/>
              </a:rPr>
              <a:t> brings together five key ingredient groups in a single daily serving:</a:t>
            </a:r>
          </a:p>
          <a:p>
            <a:pPr marL="0" indent="0">
              <a:lnSpc>
                <a:spcPct val="100000"/>
              </a:lnSpc>
              <a:spcAft>
                <a:spcPts val="800"/>
              </a:spcAft>
              <a:buNone/>
            </a:pPr>
            <a:r>
              <a:rPr lang="en-US" sz="1600" dirty="0">
                <a:solidFill>
                  <a:schemeClr val="accent3"/>
                </a:solidFill>
                <a:latin typeface="Amare Walter Neue Mittel" panose="020B0503040202060203" pitchFamily="34" charset="0"/>
              </a:rPr>
              <a:t>1. Collagen Peptide Complex</a:t>
            </a:r>
          </a:p>
          <a:p>
            <a:pPr marL="0" indent="0">
              <a:lnSpc>
                <a:spcPct val="100000"/>
              </a:lnSpc>
              <a:spcAft>
                <a:spcPts val="800"/>
              </a:spcAft>
              <a:buNone/>
            </a:pPr>
            <a:r>
              <a:rPr lang="en-US" sz="1600" dirty="0" err="1">
                <a:solidFill>
                  <a:schemeClr val="accent3"/>
                </a:solidFill>
                <a:latin typeface="Amare Walter Neue Mager"/>
              </a:rPr>
              <a:t>Collavant</a:t>
            </a:r>
            <a:r>
              <a:rPr lang="en-US" sz="1600" dirty="0">
                <a:solidFill>
                  <a:schemeClr val="accent3"/>
                </a:solidFill>
                <a:latin typeface="Amare Walter Neue Mager"/>
              </a:rPr>
              <a:t>® n2 (native type II collagen), Collagen peptide, and GPX-4™ (collagen tripeptides) together provide the collagen peptide content of the formula.</a:t>
            </a:r>
          </a:p>
          <a:p>
            <a:pPr marL="0" indent="0">
              <a:lnSpc>
                <a:spcPct val="100000"/>
              </a:lnSpc>
              <a:spcAft>
                <a:spcPts val="800"/>
              </a:spcAft>
              <a:buNone/>
            </a:pPr>
            <a:r>
              <a:rPr lang="en-US" sz="1600" dirty="0">
                <a:solidFill>
                  <a:schemeClr val="accent3"/>
                </a:solidFill>
                <a:latin typeface="Amare Walter Neue Mittel" panose="020B0503040202060203" pitchFamily="34" charset="0"/>
              </a:rPr>
              <a:t>2. Hyaluronic Acid Matrix</a:t>
            </a:r>
          </a:p>
          <a:p>
            <a:pPr marL="0" indent="0">
              <a:lnSpc>
                <a:spcPct val="100000"/>
              </a:lnSpc>
              <a:spcAft>
                <a:spcPts val="800"/>
              </a:spcAft>
              <a:buNone/>
            </a:pPr>
            <a:r>
              <a:rPr lang="en-US" sz="1600" dirty="0" err="1">
                <a:solidFill>
                  <a:schemeClr val="accent3"/>
                </a:solidFill>
                <a:latin typeface="Amare Walter Neue Mager"/>
              </a:rPr>
              <a:t>Mobilee</a:t>
            </a:r>
            <a:r>
              <a:rPr lang="en-US" sz="1600" dirty="0">
                <a:solidFill>
                  <a:schemeClr val="accent3"/>
                </a:solidFill>
                <a:latin typeface="Amare Walter Neue Mager"/>
              </a:rPr>
              <a:t>® provides a source of hyaluronic acid, a substance naturally present in the body's connective tissues.</a:t>
            </a:r>
          </a:p>
        </p:txBody>
      </p:sp>
      <p:sp>
        <p:nvSpPr>
          <p:cNvPr id="3" name="Title 1">
            <a:extLst>
              <a:ext uri="{FF2B5EF4-FFF2-40B4-BE49-F238E27FC236}">
                <a16:creationId xmlns:a16="http://schemas.microsoft.com/office/drawing/2014/main" id="{5F4C0E9F-2FED-F499-69F2-B443DD893143}"/>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accent3">
                    <a:lumMod val="60000"/>
                    <a:lumOff val="40000"/>
                  </a:schemeClr>
                </a:solidFill>
              </a:rPr>
              <a:t>Amare </a:t>
            </a:r>
            <a:r>
              <a:rPr lang="en-US" sz="1200" dirty="0" err="1">
                <a:solidFill>
                  <a:schemeClr val="accent3">
                    <a:lumMod val="60000"/>
                    <a:lumOff val="40000"/>
                  </a:schemeClr>
                </a:solidFill>
              </a:rPr>
              <a:t>NexCollagen</a:t>
            </a:r>
            <a:r>
              <a:rPr lang="en-US" sz="1200" dirty="0">
                <a:solidFill>
                  <a:schemeClr val="accent3">
                    <a:lumMod val="60000"/>
                    <a:lumOff val="40000"/>
                  </a:schemeClr>
                </a:solidFill>
              </a:rPr>
              <a:t>™</a:t>
            </a:r>
          </a:p>
        </p:txBody>
      </p:sp>
      <p:sp>
        <p:nvSpPr>
          <p:cNvPr id="4" name="TextBox 18">
            <a:extLst>
              <a:ext uri="{FF2B5EF4-FFF2-40B4-BE49-F238E27FC236}">
                <a16:creationId xmlns:a16="http://schemas.microsoft.com/office/drawing/2014/main" id="{771CACC1-D62C-0DFA-EACE-4CDE3EFAA600}"/>
              </a:ext>
            </a:extLst>
          </p:cNvPr>
          <p:cNvSpPr txBox="1"/>
          <p:nvPr/>
        </p:nvSpPr>
        <p:spPr>
          <a:xfrm>
            <a:off x="138701" y="5414092"/>
            <a:ext cx="5752814" cy="707886"/>
          </a:xfrm>
          <a:prstGeom prst="rect">
            <a:avLst/>
          </a:prstGeom>
          <a:noFill/>
          <a:ln w="6350">
            <a:solidFill>
              <a:schemeClr val="accent3"/>
            </a:solidFill>
          </a:ln>
        </p:spPr>
        <p:txBody>
          <a:bodyPr wrap="square" rtlCol="0">
            <a:spAutoFit/>
          </a:bodyPr>
          <a:lstStyle/>
          <a:p>
            <a:r>
              <a:rPr lang="en-US" sz="800" dirty="0">
                <a:solidFill>
                  <a:schemeClr val="accent3"/>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spTree>
    <p:extLst>
      <p:ext uri="{BB962C8B-B14F-4D97-AF65-F5344CB8AC3E}">
        <p14:creationId xmlns:p14="http://schemas.microsoft.com/office/powerpoint/2010/main" val="348616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F435BBB3-537E-5FCE-C983-1EB504CEBD59}"/>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2" name="Resim 1">
            <a:extLst>
              <a:ext uri="{FF2B5EF4-FFF2-40B4-BE49-F238E27FC236}">
                <a16:creationId xmlns:a16="http://schemas.microsoft.com/office/drawing/2014/main" id="{5BA357FA-B14E-DA70-963E-6BDB80928C4E}"/>
              </a:ext>
            </a:extLst>
          </p:cNvPr>
          <p:cNvPicPr>
            <a:picLocks noChangeAspect="1"/>
          </p:cNvPicPr>
          <p:nvPr/>
        </p:nvPicPr>
        <p:blipFill>
          <a:blip r:embed="rId6"/>
          <a:stretch>
            <a:fillRect/>
          </a:stretch>
        </p:blipFill>
        <p:spPr>
          <a:xfrm>
            <a:off x="6089183" y="0"/>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96000" y="15406"/>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5</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77600" y="703129"/>
            <a:ext cx="5415126" cy="368130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a:solidFill>
                  <a:schemeClr val="accent3"/>
                </a:solidFill>
                <a:effectLst/>
                <a:latin typeface="Amare Walter Neue Halbfett"/>
              </a:rPr>
              <a:t>How It Works?</a:t>
            </a:r>
            <a:endParaRPr lang="en-US" b="1" dirty="0">
              <a:solidFill>
                <a:schemeClr val="accent3"/>
              </a:solidFill>
              <a:latin typeface="Amare Walter Neue Halbfett"/>
            </a:endParaRPr>
          </a:p>
          <a:p>
            <a:pPr marL="0" indent="0">
              <a:lnSpc>
                <a:spcPct val="100000"/>
              </a:lnSpc>
              <a:spcAft>
                <a:spcPts val="800"/>
              </a:spcAft>
              <a:buNone/>
            </a:pPr>
            <a:r>
              <a:rPr lang="en-US" sz="1600" dirty="0">
                <a:solidFill>
                  <a:schemeClr val="accent3"/>
                </a:solidFill>
                <a:latin typeface="Amare Walter Neue Mittel" panose="020B0503040202060203" pitchFamily="34" charset="0"/>
              </a:rPr>
              <a:t>3. Live Bacterial Cultures</a:t>
            </a:r>
          </a:p>
          <a:p>
            <a:pPr marL="0" indent="0">
              <a:lnSpc>
                <a:spcPct val="100000"/>
              </a:lnSpc>
              <a:spcAft>
                <a:spcPts val="800"/>
              </a:spcAft>
              <a:buNone/>
            </a:pPr>
            <a:r>
              <a:rPr lang="en-US" sz="1600" dirty="0" err="1">
                <a:solidFill>
                  <a:schemeClr val="accent3"/>
                </a:solidFill>
                <a:latin typeface="Amare Walter Neue Mager"/>
              </a:rPr>
              <a:t>Cerebiome</a:t>
            </a:r>
            <a:r>
              <a:rPr lang="en-US" sz="1600" dirty="0">
                <a:solidFill>
                  <a:schemeClr val="accent3"/>
                </a:solidFill>
                <a:latin typeface="Amare Walter Neue Mager"/>
              </a:rPr>
              <a:t>® contributes Lactobacillus </a:t>
            </a:r>
            <a:r>
              <a:rPr lang="en-US" sz="1600" dirty="0" err="1">
                <a:solidFill>
                  <a:schemeClr val="accent3"/>
                </a:solidFill>
                <a:latin typeface="Amare Walter Neue Mager"/>
              </a:rPr>
              <a:t>helveticus</a:t>
            </a:r>
            <a:r>
              <a:rPr lang="en-US" sz="1600" dirty="0">
                <a:solidFill>
                  <a:schemeClr val="accent3"/>
                </a:solidFill>
                <a:latin typeface="Amare Walter Neue Mager"/>
              </a:rPr>
              <a:t> R0052, Bifidobacterium longum R0175, and </a:t>
            </a:r>
            <a:r>
              <a:rPr lang="en-US" sz="1600" dirty="0" err="1">
                <a:solidFill>
                  <a:schemeClr val="accent3"/>
                </a:solidFill>
                <a:latin typeface="Amare Walter Neue Mager"/>
              </a:rPr>
              <a:t>Lacticaseibacillus</a:t>
            </a:r>
            <a:r>
              <a:rPr lang="en-US" sz="1600" dirty="0">
                <a:solidFill>
                  <a:schemeClr val="accent3"/>
                </a:solidFill>
                <a:latin typeface="Amare Walter Neue Mager"/>
              </a:rPr>
              <a:t> </a:t>
            </a:r>
            <a:r>
              <a:rPr lang="en-US" sz="1600" dirty="0" err="1">
                <a:solidFill>
                  <a:schemeClr val="accent3"/>
                </a:solidFill>
                <a:latin typeface="Amare Walter Neue Mager"/>
              </a:rPr>
              <a:t>rhamnosus</a:t>
            </a:r>
            <a:r>
              <a:rPr lang="en-US" sz="1600" dirty="0">
                <a:solidFill>
                  <a:schemeClr val="accent3"/>
                </a:solidFill>
                <a:latin typeface="Amare Walter Neue Mager"/>
              </a:rPr>
              <a:t> R0011 to the formula's ingredient composition.</a:t>
            </a:r>
          </a:p>
          <a:p>
            <a:pPr marL="0" indent="0">
              <a:lnSpc>
                <a:spcPct val="100000"/>
              </a:lnSpc>
              <a:spcAft>
                <a:spcPts val="800"/>
              </a:spcAft>
              <a:buNone/>
            </a:pPr>
            <a:r>
              <a:rPr lang="en-US" sz="1600" dirty="0">
                <a:solidFill>
                  <a:schemeClr val="accent3"/>
                </a:solidFill>
                <a:latin typeface="Amare Walter Neue Mittel" panose="020B0503040202060203" pitchFamily="34" charset="0"/>
              </a:rPr>
              <a:t>4. Amino Acids</a:t>
            </a:r>
          </a:p>
          <a:p>
            <a:pPr marL="0" indent="0">
              <a:lnSpc>
                <a:spcPct val="100000"/>
              </a:lnSpc>
              <a:spcAft>
                <a:spcPts val="800"/>
              </a:spcAft>
              <a:buNone/>
            </a:pPr>
            <a:r>
              <a:rPr lang="en-US" sz="1600" dirty="0">
                <a:solidFill>
                  <a:schemeClr val="accent3"/>
                </a:solidFill>
                <a:latin typeface="Amare Walter Neue Mager"/>
              </a:rPr>
              <a:t>The formula includes L-glutamine and additional amino acids as part of its nutritional composition.</a:t>
            </a:r>
          </a:p>
        </p:txBody>
      </p:sp>
      <p:sp>
        <p:nvSpPr>
          <p:cNvPr id="3" name="Title 1">
            <a:extLst>
              <a:ext uri="{FF2B5EF4-FFF2-40B4-BE49-F238E27FC236}">
                <a16:creationId xmlns:a16="http://schemas.microsoft.com/office/drawing/2014/main" id="{5F4C0E9F-2FED-F499-69F2-B443DD893143}"/>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accent3">
                    <a:lumMod val="60000"/>
                    <a:lumOff val="40000"/>
                  </a:schemeClr>
                </a:solidFill>
              </a:rPr>
              <a:t>Amare </a:t>
            </a:r>
            <a:r>
              <a:rPr lang="en-US" sz="1200" dirty="0" err="1">
                <a:solidFill>
                  <a:schemeClr val="accent3">
                    <a:lumMod val="60000"/>
                    <a:lumOff val="40000"/>
                  </a:schemeClr>
                </a:solidFill>
              </a:rPr>
              <a:t>NexCollagen</a:t>
            </a:r>
            <a:r>
              <a:rPr lang="en-US" sz="1200" dirty="0">
                <a:solidFill>
                  <a:schemeClr val="accent3">
                    <a:lumMod val="60000"/>
                    <a:lumOff val="40000"/>
                  </a:schemeClr>
                </a:solidFill>
              </a:rPr>
              <a:t>™</a:t>
            </a:r>
          </a:p>
        </p:txBody>
      </p:sp>
      <p:sp>
        <p:nvSpPr>
          <p:cNvPr id="4" name="TextBox 18">
            <a:extLst>
              <a:ext uri="{FF2B5EF4-FFF2-40B4-BE49-F238E27FC236}">
                <a16:creationId xmlns:a16="http://schemas.microsoft.com/office/drawing/2014/main" id="{771CACC1-D62C-0DFA-EACE-4CDE3EFAA600}"/>
              </a:ext>
            </a:extLst>
          </p:cNvPr>
          <p:cNvSpPr txBox="1"/>
          <p:nvPr/>
        </p:nvSpPr>
        <p:spPr>
          <a:xfrm>
            <a:off x="138701" y="5414092"/>
            <a:ext cx="5752814" cy="707886"/>
          </a:xfrm>
          <a:prstGeom prst="rect">
            <a:avLst/>
          </a:prstGeom>
          <a:noFill/>
          <a:ln w="6350">
            <a:solidFill>
              <a:schemeClr val="accent3"/>
            </a:solidFill>
          </a:ln>
        </p:spPr>
        <p:txBody>
          <a:bodyPr wrap="square" rtlCol="0">
            <a:spAutoFit/>
          </a:bodyPr>
          <a:lstStyle/>
          <a:p>
            <a:r>
              <a:rPr lang="en-US" sz="800" dirty="0">
                <a:solidFill>
                  <a:schemeClr val="accent3"/>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spTree>
    <p:extLst>
      <p:ext uri="{BB962C8B-B14F-4D97-AF65-F5344CB8AC3E}">
        <p14:creationId xmlns:p14="http://schemas.microsoft.com/office/powerpoint/2010/main" val="1361180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182551AD-FE66-FD14-0227-5930F8BA564D}"/>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6" name="Resim 5">
            <a:extLst>
              <a:ext uri="{FF2B5EF4-FFF2-40B4-BE49-F238E27FC236}">
                <a16:creationId xmlns:a16="http://schemas.microsoft.com/office/drawing/2014/main" id="{0116775C-CC43-93B5-FD59-3AA4BA668959}"/>
              </a:ext>
            </a:extLst>
          </p:cNvPr>
          <p:cNvPicPr>
            <a:picLocks noChangeAspect="1"/>
          </p:cNvPicPr>
          <p:nvPr/>
        </p:nvPicPr>
        <p:blipFill>
          <a:blip r:embed="rId6"/>
          <a:stretch>
            <a:fillRect/>
          </a:stretch>
        </p:blipFill>
        <p:spPr>
          <a:xfrm>
            <a:off x="6089183" y="0"/>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96000" y="15406"/>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6</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77600" y="703129"/>
            <a:ext cx="5415126" cy="27258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a:solidFill>
                  <a:schemeClr val="accent3"/>
                </a:solidFill>
                <a:effectLst/>
                <a:latin typeface="Amare Walter Neue Halbfett"/>
              </a:rPr>
              <a:t>How It Works?</a:t>
            </a:r>
            <a:endParaRPr lang="en-US" b="1" dirty="0">
              <a:solidFill>
                <a:schemeClr val="accent3"/>
              </a:solidFill>
              <a:latin typeface="Amare Walter Neue Halbfett"/>
            </a:endParaRPr>
          </a:p>
          <a:p>
            <a:pPr marL="0" indent="0">
              <a:lnSpc>
                <a:spcPct val="100000"/>
              </a:lnSpc>
              <a:spcAft>
                <a:spcPts val="800"/>
              </a:spcAft>
              <a:buNone/>
            </a:pPr>
            <a:r>
              <a:rPr lang="en-US" sz="1600" dirty="0">
                <a:solidFill>
                  <a:schemeClr val="accent3"/>
                </a:solidFill>
                <a:latin typeface="Amare Walter Neue Mittel" panose="020B0503040202060203" pitchFamily="34" charset="0"/>
              </a:rPr>
              <a:t>5. Key Vitamins</a:t>
            </a:r>
          </a:p>
          <a:p>
            <a:pPr marL="0" indent="0">
              <a:lnSpc>
                <a:spcPct val="100000"/>
              </a:lnSpc>
              <a:spcAft>
                <a:spcPts val="800"/>
              </a:spcAft>
              <a:buNone/>
            </a:pPr>
            <a:r>
              <a:rPr lang="en-US" sz="1600" dirty="0">
                <a:solidFill>
                  <a:schemeClr val="accent3"/>
                </a:solidFill>
                <a:latin typeface="Amare Walter Neue Mager"/>
              </a:rPr>
              <a:t>Vitamin C contributes to normal collagen formation for the normal function of skin, bones, and cartilage. Biotin contributes to the maintenance of normal skin and hair. Vitamin B12 contributes to the reduction of tiredness and fatigue and to normal psychological function.*</a:t>
            </a:r>
          </a:p>
        </p:txBody>
      </p:sp>
      <p:sp>
        <p:nvSpPr>
          <p:cNvPr id="3" name="Title 1">
            <a:extLst>
              <a:ext uri="{FF2B5EF4-FFF2-40B4-BE49-F238E27FC236}">
                <a16:creationId xmlns:a16="http://schemas.microsoft.com/office/drawing/2014/main" id="{5F4C0E9F-2FED-F499-69F2-B443DD893143}"/>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accent3">
                    <a:lumMod val="60000"/>
                    <a:lumOff val="40000"/>
                  </a:schemeClr>
                </a:solidFill>
              </a:rPr>
              <a:t>Amare </a:t>
            </a:r>
            <a:r>
              <a:rPr lang="en-US" sz="1200" dirty="0" err="1">
                <a:solidFill>
                  <a:schemeClr val="accent3">
                    <a:lumMod val="60000"/>
                    <a:lumOff val="40000"/>
                  </a:schemeClr>
                </a:solidFill>
              </a:rPr>
              <a:t>NexCollagen</a:t>
            </a:r>
            <a:r>
              <a:rPr lang="en-US" sz="1200" dirty="0">
                <a:solidFill>
                  <a:schemeClr val="accent3">
                    <a:lumMod val="60000"/>
                    <a:lumOff val="40000"/>
                  </a:schemeClr>
                </a:solidFill>
              </a:rPr>
              <a:t>™</a:t>
            </a:r>
          </a:p>
        </p:txBody>
      </p:sp>
      <p:sp>
        <p:nvSpPr>
          <p:cNvPr id="4" name="TextBox 18">
            <a:extLst>
              <a:ext uri="{FF2B5EF4-FFF2-40B4-BE49-F238E27FC236}">
                <a16:creationId xmlns:a16="http://schemas.microsoft.com/office/drawing/2014/main" id="{771CACC1-D62C-0DFA-EACE-4CDE3EFAA600}"/>
              </a:ext>
            </a:extLst>
          </p:cNvPr>
          <p:cNvSpPr txBox="1"/>
          <p:nvPr/>
        </p:nvSpPr>
        <p:spPr>
          <a:xfrm>
            <a:off x="138701" y="5414092"/>
            <a:ext cx="5752814" cy="707886"/>
          </a:xfrm>
          <a:prstGeom prst="rect">
            <a:avLst/>
          </a:prstGeom>
          <a:noFill/>
          <a:ln w="6350">
            <a:solidFill>
              <a:schemeClr val="accent3"/>
            </a:solidFill>
          </a:ln>
        </p:spPr>
        <p:txBody>
          <a:bodyPr wrap="square" rtlCol="0">
            <a:spAutoFit/>
          </a:bodyPr>
          <a:lstStyle/>
          <a:p>
            <a:r>
              <a:rPr lang="en-US" sz="800" dirty="0">
                <a:solidFill>
                  <a:schemeClr val="accent3"/>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spTree>
    <p:extLst>
      <p:ext uri="{BB962C8B-B14F-4D97-AF65-F5344CB8AC3E}">
        <p14:creationId xmlns:p14="http://schemas.microsoft.com/office/powerpoint/2010/main" val="2171679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13" name="Picture 2">
            <a:extLst>
              <a:ext uri="{FF2B5EF4-FFF2-40B4-BE49-F238E27FC236}">
                <a16:creationId xmlns:a16="http://schemas.microsoft.com/office/drawing/2014/main" id="{4CCD1C9B-1D77-18DA-447D-80B49B66786B}"/>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1" name="Resim 10">
            <a:extLst>
              <a:ext uri="{FF2B5EF4-FFF2-40B4-BE49-F238E27FC236}">
                <a16:creationId xmlns:a16="http://schemas.microsoft.com/office/drawing/2014/main" id="{4A8F6F08-20FD-FFE2-12F9-564E9A9FB74D}"/>
              </a:ext>
            </a:extLst>
          </p:cNvPr>
          <p:cNvPicPr>
            <a:picLocks noChangeAspect="1"/>
          </p:cNvPicPr>
          <p:nvPr/>
        </p:nvPicPr>
        <p:blipFill>
          <a:blip r:embed="rId6"/>
          <a:stretch>
            <a:fillRect/>
          </a:stretch>
        </p:blipFill>
        <p:spPr>
          <a:xfrm>
            <a:off x="6098634" y="-15406"/>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89650" y="15406"/>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7</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77600" y="703129"/>
            <a:ext cx="5359600" cy="33882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a:solidFill>
                  <a:schemeClr val="accent3"/>
                </a:solidFill>
                <a:effectLst/>
                <a:latin typeface="Amare Walter Neue Halbfett"/>
              </a:rPr>
              <a:t>How To Use?</a:t>
            </a:r>
            <a:endParaRPr lang="en-US" b="1" dirty="0">
              <a:solidFill>
                <a:schemeClr val="accent3"/>
              </a:solidFill>
              <a:latin typeface="Amare Walter Neue Halbfett"/>
            </a:endParaRPr>
          </a:p>
          <a:p>
            <a:pPr marL="0" indent="0">
              <a:lnSpc>
                <a:spcPct val="100000"/>
              </a:lnSpc>
              <a:spcAft>
                <a:spcPts val="800"/>
              </a:spcAft>
              <a:buNone/>
            </a:pPr>
            <a:r>
              <a:rPr lang="en-US" sz="1600" dirty="0">
                <a:solidFill>
                  <a:schemeClr val="accent3"/>
                </a:solidFill>
                <a:latin typeface="Amare Walter Neue Mager"/>
              </a:rPr>
              <a:t>Mix one stick pack into 240-350 ml water or beverage of choice. The amount of liquid used does not impact the product’s efficacy, so you can adjust the water level to achieve your preferred taste and concentration. Do not add to boiling or scalding temperatures. Store in a cool, dry place.</a:t>
            </a:r>
          </a:p>
          <a:p>
            <a:pPr marL="0" indent="0">
              <a:lnSpc>
                <a:spcPct val="100000"/>
              </a:lnSpc>
              <a:spcAft>
                <a:spcPts val="800"/>
              </a:spcAft>
              <a:buNone/>
            </a:pPr>
            <a:r>
              <a:rPr lang="en-US" sz="1300" dirty="0">
                <a:solidFill>
                  <a:schemeClr val="accent3"/>
                </a:solidFill>
                <a:latin typeface="Amare Walter Neue Mittel" panose="020B0503040202060203" pitchFamily="34" charset="0"/>
              </a:rPr>
              <a:t>WARNINGS:</a:t>
            </a:r>
            <a:r>
              <a:rPr lang="en-US" sz="1300" dirty="0">
                <a:solidFill>
                  <a:schemeClr val="accent3"/>
                </a:solidFill>
                <a:latin typeface="Amare Walter Neue Mager"/>
              </a:rPr>
              <a:t> </a:t>
            </a:r>
            <a:r>
              <a:rPr lang="en-US" sz="1300" i="1" dirty="0">
                <a:solidFill>
                  <a:schemeClr val="accent3"/>
                </a:solidFill>
                <a:latin typeface="Amare Walter Neue Mager"/>
              </a:rPr>
              <a:t>Keep out of reach of children. This product is for 18+. Consult a physician if you are pregnant or nursing; have or had a medical condition; or are taking prescription drugs.</a:t>
            </a:r>
          </a:p>
        </p:txBody>
      </p:sp>
      <p:sp>
        <p:nvSpPr>
          <p:cNvPr id="3" name="Title 1">
            <a:extLst>
              <a:ext uri="{FF2B5EF4-FFF2-40B4-BE49-F238E27FC236}">
                <a16:creationId xmlns:a16="http://schemas.microsoft.com/office/drawing/2014/main" id="{D4E8EA67-99B5-9943-05C3-E597FB124A2E}"/>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accent3">
                    <a:lumMod val="60000"/>
                    <a:lumOff val="40000"/>
                  </a:schemeClr>
                </a:solidFill>
              </a:rPr>
              <a:t>Amare </a:t>
            </a:r>
            <a:r>
              <a:rPr lang="en-US" sz="1200" dirty="0" err="1">
                <a:solidFill>
                  <a:schemeClr val="accent3">
                    <a:lumMod val="60000"/>
                    <a:lumOff val="40000"/>
                  </a:schemeClr>
                </a:solidFill>
              </a:rPr>
              <a:t>NexCollagen</a:t>
            </a:r>
            <a:r>
              <a:rPr lang="en-US" sz="1200" dirty="0">
                <a:solidFill>
                  <a:schemeClr val="accent3">
                    <a:lumMod val="60000"/>
                    <a:lumOff val="40000"/>
                  </a:schemeClr>
                </a:solidFill>
              </a:rPr>
              <a:t>™</a:t>
            </a:r>
          </a:p>
        </p:txBody>
      </p:sp>
      <p:sp>
        <p:nvSpPr>
          <p:cNvPr id="4" name="TextBox 18">
            <a:extLst>
              <a:ext uri="{FF2B5EF4-FFF2-40B4-BE49-F238E27FC236}">
                <a16:creationId xmlns:a16="http://schemas.microsoft.com/office/drawing/2014/main" id="{70F9EC1E-FA8C-9ED7-1053-82CC0E669DEF}"/>
              </a:ext>
            </a:extLst>
          </p:cNvPr>
          <p:cNvSpPr txBox="1"/>
          <p:nvPr/>
        </p:nvSpPr>
        <p:spPr>
          <a:xfrm>
            <a:off x="138701" y="5414092"/>
            <a:ext cx="5752814" cy="707886"/>
          </a:xfrm>
          <a:prstGeom prst="rect">
            <a:avLst/>
          </a:prstGeom>
          <a:noFill/>
          <a:ln w="6350">
            <a:solidFill>
              <a:schemeClr val="accent3"/>
            </a:solidFill>
          </a:ln>
        </p:spPr>
        <p:txBody>
          <a:bodyPr wrap="square" rtlCol="0">
            <a:spAutoFit/>
          </a:bodyPr>
          <a:lstStyle/>
          <a:p>
            <a:r>
              <a:rPr lang="en-US" sz="800" dirty="0">
                <a:solidFill>
                  <a:schemeClr val="accent3"/>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spTree>
    <p:extLst>
      <p:ext uri="{BB962C8B-B14F-4D97-AF65-F5344CB8AC3E}">
        <p14:creationId xmlns:p14="http://schemas.microsoft.com/office/powerpoint/2010/main" val="3019047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13" name="Picture 2">
            <a:extLst>
              <a:ext uri="{FF2B5EF4-FFF2-40B4-BE49-F238E27FC236}">
                <a16:creationId xmlns:a16="http://schemas.microsoft.com/office/drawing/2014/main" id="{3E4B7331-91C3-7382-8FA2-FA4F5F806B3C}"/>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2" name="Resim 11">
            <a:extLst>
              <a:ext uri="{FF2B5EF4-FFF2-40B4-BE49-F238E27FC236}">
                <a16:creationId xmlns:a16="http://schemas.microsoft.com/office/drawing/2014/main" id="{15D98BAB-D694-7468-16A8-E2EEE681C8CF}"/>
              </a:ext>
            </a:extLst>
          </p:cNvPr>
          <p:cNvPicPr>
            <a:picLocks noChangeAspect="1"/>
          </p:cNvPicPr>
          <p:nvPr/>
        </p:nvPicPr>
        <p:blipFill>
          <a:blip r:embed="rId6"/>
          <a:stretch>
            <a:fillRect/>
          </a:stretch>
        </p:blipFill>
        <p:spPr>
          <a:xfrm>
            <a:off x="6087587" y="-19089"/>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89650" y="15406"/>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8</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77600" y="703129"/>
            <a:ext cx="5543262" cy="448474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a:solidFill>
                  <a:schemeClr val="accent3"/>
                </a:solidFill>
                <a:effectLst/>
                <a:latin typeface="Amare Walter Neue Halbfett"/>
              </a:rPr>
              <a:t>The SCIENCE of </a:t>
            </a:r>
            <a:r>
              <a:rPr lang="en-US" b="1" dirty="0" err="1">
                <a:solidFill>
                  <a:schemeClr val="accent3"/>
                </a:solidFill>
                <a:effectLst/>
                <a:latin typeface="Amare Walter Neue Halbfett"/>
              </a:rPr>
              <a:t>NexCollagen</a:t>
            </a:r>
            <a:r>
              <a:rPr lang="en-US" b="1" dirty="0">
                <a:solidFill>
                  <a:schemeClr val="accent3"/>
                </a:solidFill>
                <a:effectLst/>
                <a:latin typeface="Amare Walter Neue Halbfett"/>
              </a:rPr>
              <a:t>™</a:t>
            </a:r>
          </a:p>
          <a:p>
            <a:pPr marL="0" indent="0">
              <a:lnSpc>
                <a:spcPct val="100000"/>
              </a:lnSpc>
              <a:spcAft>
                <a:spcPts val="600"/>
              </a:spcAft>
              <a:buNone/>
            </a:pPr>
            <a:r>
              <a:rPr lang="en-US" sz="1600" dirty="0">
                <a:solidFill>
                  <a:schemeClr val="accent3"/>
                </a:solidFill>
                <a:latin typeface="Amare Walter Neue Mager"/>
              </a:rPr>
              <a:t>Amare </a:t>
            </a:r>
            <a:r>
              <a:rPr lang="en-US" sz="1600" dirty="0" err="1">
                <a:solidFill>
                  <a:schemeClr val="accent3"/>
                </a:solidFill>
                <a:latin typeface="Amare Walter Neue Mager"/>
              </a:rPr>
              <a:t>NexCollagen</a:t>
            </a:r>
            <a:r>
              <a:rPr lang="en-US" sz="1600" dirty="0">
                <a:solidFill>
                  <a:schemeClr val="accent3"/>
                </a:solidFill>
                <a:latin typeface="Amare Walter Neue Mager"/>
              </a:rPr>
              <a:t>™ combines three sources of collagen peptides — providing Type I, Type II, and Type III collagen — with a hyaluronic acid matrix, live bacterial cultures, amino acids, and vitamins in a single daily formula.</a:t>
            </a:r>
          </a:p>
          <a:p>
            <a:pPr marL="0" indent="0">
              <a:lnSpc>
                <a:spcPct val="100000"/>
              </a:lnSpc>
              <a:spcAft>
                <a:spcPts val="600"/>
              </a:spcAft>
              <a:buNone/>
            </a:pPr>
            <a:r>
              <a:rPr lang="en-US" sz="1600" dirty="0">
                <a:solidFill>
                  <a:schemeClr val="accent3"/>
                </a:solidFill>
                <a:latin typeface="Amare Walter Neue Mager"/>
              </a:rPr>
              <a:t>The formula was developed by Amare's R&amp;D team and includes </a:t>
            </a:r>
            <a:r>
              <a:rPr lang="en-US" sz="1600" dirty="0" err="1">
                <a:solidFill>
                  <a:schemeClr val="accent3"/>
                </a:solidFill>
                <a:latin typeface="Amare Walter Neue Mager"/>
              </a:rPr>
              <a:t>Collavant</a:t>
            </a:r>
            <a:r>
              <a:rPr lang="en-US" sz="1600" dirty="0">
                <a:solidFill>
                  <a:schemeClr val="accent3"/>
                </a:solidFill>
                <a:latin typeface="Amare Walter Neue Mager"/>
              </a:rPr>
              <a:t>® n2, Collagen peptides, GPX-4™, </a:t>
            </a:r>
            <a:r>
              <a:rPr lang="en-US" sz="1600" dirty="0" err="1">
                <a:solidFill>
                  <a:schemeClr val="accent3"/>
                </a:solidFill>
                <a:latin typeface="Amare Walter Neue Mager"/>
              </a:rPr>
              <a:t>Mobilee</a:t>
            </a:r>
            <a:r>
              <a:rPr lang="en-US" sz="1600" dirty="0">
                <a:solidFill>
                  <a:schemeClr val="accent3"/>
                </a:solidFill>
                <a:latin typeface="Amare Walter Neue Mager"/>
              </a:rPr>
              <a:t>®, and </a:t>
            </a:r>
            <a:r>
              <a:rPr lang="en-US" sz="1600" dirty="0" err="1">
                <a:solidFill>
                  <a:schemeClr val="accent3"/>
                </a:solidFill>
                <a:latin typeface="Amare Walter Neue Mager"/>
              </a:rPr>
              <a:t>Cerebiome</a:t>
            </a:r>
            <a:r>
              <a:rPr lang="en-US" sz="1600" dirty="0">
                <a:solidFill>
                  <a:schemeClr val="accent3"/>
                </a:solidFill>
                <a:latin typeface="Amare Walter Neue Mager"/>
              </a:rPr>
              <a:t>®, alongside L-glutamine, biotin, vitamin C, and vitamin B12.</a:t>
            </a:r>
          </a:p>
          <a:p>
            <a:pPr marL="0" indent="0">
              <a:lnSpc>
                <a:spcPct val="100000"/>
              </a:lnSpc>
              <a:spcAft>
                <a:spcPts val="600"/>
              </a:spcAft>
              <a:buNone/>
            </a:pPr>
            <a:r>
              <a:rPr lang="en-US" sz="1600" dirty="0">
                <a:solidFill>
                  <a:schemeClr val="accent3"/>
                </a:solidFill>
                <a:latin typeface="Amare Walter Neue Mager"/>
              </a:rPr>
              <a:t>Vitamin C contributes to normal collagen formation for the normal function of skin, bones, and cartilage. Biotin contributes to the maintenance of normal skin and hair. Vitamin B12 contributes to the reduction of tiredness and fatigue and to normal psychological function.*</a:t>
            </a:r>
            <a:endParaRPr lang="en-US" sz="1600" i="1" dirty="0">
              <a:solidFill>
                <a:schemeClr val="accent3"/>
              </a:solidFill>
              <a:latin typeface="Amare Walter Neue Mager"/>
            </a:endParaRPr>
          </a:p>
        </p:txBody>
      </p:sp>
      <p:sp>
        <p:nvSpPr>
          <p:cNvPr id="4" name="Title 1">
            <a:extLst>
              <a:ext uri="{FF2B5EF4-FFF2-40B4-BE49-F238E27FC236}">
                <a16:creationId xmlns:a16="http://schemas.microsoft.com/office/drawing/2014/main" id="{5ADBD6A5-5C1E-095A-0E01-44555B400E5F}"/>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accent3">
                    <a:lumMod val="60000"/>
                    <a:lumOff val="40000"/>
                  </a:schemeClr>
                </a:solidFill>
              </a:rPr>
              <a:t>Amare </a:t>
            </a:r>
            <a:r>
              <a:rPr lang="en-US" sz="1200" dirty="0" err="1">
                <a:solidFill>
                  <a:schemeClr val="accent3">
                    <a:lumMod val="60000"/>
                    <a:lumOff val="40000"/>
                  </a:schemeClr>
                </a:solidFill>
              </a:rPr>
              <a:t>NexCollagen</a:t>
            </a:r>
            <a:r>
              <a:rPr lang="en-US" sz="1200" dirty="0">
                <a:solidFill>
                  <a:schemeClr val="accent3">
                    <a:lumMod val="60000"/>
                    <a:lumOff val="40000"/>
                  </a:schemeClr>
                </a:solidFill>
              </a:rPr>
              <a:t>™</a:t>
            </a:r>
          </a:p>
        </p:txBody>
      </p:sp>
      <p:sp>
        <p:nvSpPr>
          <p:cNvPr id="6" name="TextBox 18">
            <a:extLst>
              <a:ext uri="{FF2B5EF4-FFF2-40B4-BE49-F238E27FC236}">
                <a16:creationId xmlns:a16="http://schemas.microsoft.com/office/drawing/2014/main" id="{5A717651-C759-1375-3FD2-1ED30EB86BC2}"/>
              </a:ext>
            </a:extLst>
          </p:cNvPr>
          <p:cNvSpPr txBox="1"/>
          <p:nvPr/>
        </p:nvSpPr>
        <p:spPr>
          <a:xfrm>
            <a:off x="138701" y="5414092"/>
            <a:ext cx="5752814" cy="707886"/>
          </a:xfrm>
          <a:prstGeom prst="rect">
            <a:avLst/>
          </a:prstGeom>
          <a:noFill/>
          <a:ln w="6350">
            <a:solidFill>
              <a:schemeClr val="accent3"/>
            </a:solidFill>
          </a:ln>
        </p:spPr>
        <p:txBody>
          <a:bodyPr wrap="square" rtlCol="0">
            <a:spAutoFit/>
          </a:bodyPr>
          <a:lstStyle/>
          <a:p>
            <a:r>
              <a:rPr lang="en-US" sz="800" dirty="0">
                <a:solidFill>
                  <a:schemeClr val="accent3"/>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spTree>
    <p:extLst>
      <p:ext uri="{BB962C8B-B14F-4D97-AF65-F5344CB8AC3E}">
        <p14:creationId xmlns:p14="http://schemas.microsoft.com/office/powerpoint/2010/main" val="2482624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2F427-71BC-7829-5FDC-7064EC410A77}"/>
            </a:ext>
          </a:extLst>
        </p:cNvPr>
        <p:cNvGrpSpPr/>
        <p:nvPr/>
      </p:nvGrpSpPr>
      <p:grpSpPr>
        <a:xfrm>
          <a:off x="0" y="0"/>
          <a:ext cx="0" cy="0"/>
          <a:chOff x="0" y="0"/>
          <a:chExt cx="0" cy="0"/>
        </a:xfrm>
      </p:grpSpPr>
      <p:pic>
        <p:nvPicPr>
          <p:cNvPr id="7" name="Picture 2">
            <a:extLst>
              <a:ext uri="{FF2B5EF4-FFF2-40B4-BE49-F238E27FC236}">
                <a16:creationId xmlns:a16="http://schemas.microsoft.com/office/drawing/2014/main" id="{E28B17F4-2DE3-37A1-81CC-63B8FA9AC3C1}"/>
              </a:ext>
            </a:extLst>
          </p:cNvPr>
          <p:cNvPicPr>
            <a:picLocks noChangeAspect="1"/>
          </p:cNvPicPr>
          <p:nvPr/>
        </p:nvPicPr>
        <p:blipFill>
          <a:blip r:embed="rId5">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2" name="Resim 1">
            <a:extLst>
              <a:ext uri="{FF2B5EF4-FFF2-40B4-BE49-F238E27FC236}">
                <a16:creationId xmlns:a16="http://schemas.microsoft.com/office/drawing/2014/main" id="{1EAE5486-BFF5-9EE3-C419-5C5063110FE0}"/>
              </a:ext>
            </a:extLst>
          </p:cNvPr>
          <p:cNvPicPr>
            <a:picLocks noChangeAspect="1"/>
          </p:cNvPicPr>
          <p:nvPr/>
        </p:nvPicPr>
        <p:blipFill>
          <a:blip r:embed="rId6"/>
          <a:stretch>
            <a:fillRect/>
          </a:stretch>
        </p:blipFill>
        <p:spPr>
          <a:xfrm>
            <a:off x="6087587" y="-19089"/>
            <a:ext cx="6111793" cy="6858000"/>
          </a:xfrm>
          <a:prstGeom prst="rect">
            <a:avLst/>
          </a:prstGeom>
        </p:spPr>
      </p:pic>
      <p:sp>
        <p:nvSpPr>
          <p:cNvPr id="17" name="Rectangle 16">
            <a:extLst>
              <a:ext uri="{FF2B5EF4-FFF2-40B4-BE49-F238E27FC236}">
                <a16:creationId xmlns:a16="http://schemas.microsoft.com/office/drawing/2014/main" id="{A93D90E6-C3D1-36F0-F34B-58110D48703C}"/>
              </a:ext>
            </a:extLst>
          </p:cNvPr>
          <p:cNvSpPr/>
          <p:nvPr/>
        </p:nvSpPr>
        <p:spPr>
          <a:xfrm>
            <a:off x="6089650" y="15406"/>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89FE1C-B530-E5EA-F363-6DC8ED56B6C6}"/>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urple letter on a black background&#10;&#10;Description automatically generated">
            <a:extLst>
              <a:ext uri="{FF2B5EF4-FFF2-40B4-BE49-F238E27FC236}">
                <a16:creationId xmlns:a16="http://schemas.microsoft.com/office/drawing/2014/main" id="{6E177B2E-9F52-4691-D889-341786126C8F}"/>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9" name="Text Placeholder 2">
            <a:extLst>
              <a:ext uri="{FF2B5EF4-FFF2-40B4-BE49-F238E27FC236}">
                <a16:creationId xmlns:a16="http://schemas.microsoft.com/office/drawing/2014/main" id="{3C95A078-62F0-EF00-0CBB-B25976BED9DC}"/>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0" name="Slide Number Placeholder 1">
            <a:extLst>
              <a:ext uri="{FF2B5EF4-FFF2-40B4-BE49-F238E27FC236}">
                <a16:creationId xmlns:a16="http://schemas.microsoft.com/office/drawing/2014/main" id="{7B4C6889-464A-1EAC-E572-0BC579371B48}"/>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9</a:t>
            </a:fld>
            <a:endParaRPr lang="en-US">
              <a:solidFill>
                <a:schemeClr val="bg1"/>
              </a:solidFill>
              <a:latin typeface="Amare Walter Neue Mager" panose="020B0403040202060203" pitchFamily="34" charset="77"/>
            </a:endParaRPr>
          </a:p>
        </p:txBody>
      </p:sp>
      <p:sp>
        <p:nvSpPr>
          <p:cNvPr id="21" name="Content Placeholder 2">
            <a:extLst>
              <a:ext uri="{FF2B5EF4-FFF2-40B4-BE49-F238E27FC236}">
                <a16:creationId xmlns:a16="http://schemas.microsoft.com/office/drawing/2014/main" id="{E962857D-CD72-7D1D-56B2-A158838B3F86}"/>
              </a:ext>
            </a:extLst>
          </p:cNvPr>
          <p:cNvSpPr txBox="1">
            <a:spLocks/>
          </p:cNvSpPr>
          <p:nvPr>
            <p:custDataLst>
              <p:tags r:id="rId1"/>
            </p:custDataLst>
          </p:nvPr>
        </p:nvSpPr>
        <p:spPr>
          <a:xfrm>
            <a:off x="177600" y="703130"/>
            <a:ext cx="5543262" cy="255588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a:solidFill>
                  <a:schemeClr val="accent3"/>
                </a:solidFill>
                <a:effectLst/>
                <a:latin typeface="Amare Walter Neue Halbfett"/>
              </a:rPr>
              <a:t>The SCIENCE of </a:t>
            </a:r>
            <a:r>
              <a:rPr lang="en-US" b="1" dirty="0" err="1">
                <a:solidFill>
                  <a:schemeClr val="accent3"/>
                </a:solidFill>
                <a:effectLst/>
                <a:latin typeface="Amare Walter Neue Halbfett"/>
              </a:rPr>
              <a:t>NexCollagen</a:t>
            </a:r>
            <a:r>
              <a:rPr lang="en-US" b="1" dirty="0">
                <a:solidFill>
                  <a:schemeClr val="accent3"/>
                </a:solidFill>
                <a:effectLst/>
                <a:latin typeface="Amare Walter Neue Halbfett"/>
              </a:rPr>
              <a:t>™</a:t>
            </a:r>
          </a:p>
          <a:p>
            <a:pPr marL="0" indent="0">
              <a:lnSpc>
                <a:spcPct val="100000"/>
              </a:lnSpc>
              <a:spcAft>
                <a:spcPts val="600"/>
              </a:spcAft>
              <a:buNone/>
            </a:pPr>
            <a:r>
              <a:rPr lang="en-US" sz="1600" dirty="0">
                <a:solidFill>
                  <a:schemeClr val="accent3"/>
                </a:solidFill>
                <a:latin typeface="Amare Walter Neue Mager"/>
              </a:rPr>
              <a:t>The information provided on this page about specific named ingredients is derived from scientific studies conducted on those individual ingredients. These studies were not performed directly on Amare </a:t>
            </a:r>
            <a:r>
              <a:rPr lang="en-US" sz="1600" dirty="0" err="1">
                <a:solidFill>
                  <a:schemeClr val="accent3"/>
                </a:solidFill>
                <a:latin typeface="Amare Walter Neue Mager"/>
              </a:rPr>
              <a:t>NexCollagen</a:t>
            </a:r>
            <a:r>
              <a:rPr lang="en-US" sz="1600" dirty="0">
                <a:solidFill>
                  <a:schemeClr val="accent3"/>
                </a:solidFill>
                <a:latin typeface="Amare Walter Neue Mager"/>
              </a:rPr>
              <a:t>. Findings from ingredient studies should not be interpreted as direct evidence of the effects of this product.</a:t>
            </a:r>
            <a:endParaRPr lang="en-US" sz="1600" i="1" dirty="0">
              <a:solidFill>
                <a:schemeClr val="accent3"/>
              </a:solidFill>
              <a:latin typeface="Amare Walter Neue Mager"/>
            </a:endParaRPr>
          </a:p>
        </p:txBody>
      </p:sp>
      <p:sp>
        <p:nvSpPr>
          <p:cNvPr id="4" name="Title 1">
            <a:extLst>
              <a:ext uri="{FF2B5EF4-FFF2-40B4-BE49-F238E27FC236}">
                <a16:creationId xmlns:a16="http://schemas.microsoft.com/office/drawing/2014/main" id="{5ADBD6A5-5C1E-095A-0E01-44555B400E5F}"/>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accent3">
                    <a:lumMod val="60000"/>
                    <a:lumOff val="40000"/>
                  </a:schemeClr>
                </a:solidFill>
              </a:rPr>
              <a:t>Amare </a:t>
            </a:r>
            <a:r>
              <a:rPr lang="en-US" sz="1200" dirty="0" err="1">
                <a:solidFill>
                  <a:schemeClr val="accent3">
                    <a:lumMod val="60000"/>
                    <a:lumOff val="40000"/>
                  </a:schemeClr>
                </a:solidFill>
              </a:rPr>
              <a:t>NexCollagen</a:t>
            </a:r>
            <a:r>
              <a:rPr lang="en-US" sz="1200" dirty="0">
                <a:solidFill>
                  <a:schemeClr val="accent3">
                    <a:lumMod val="60000"/>
                    <a:lumOff val="40000"/>
                  </a:schemeClr>
                </a:solidFill>
              </a:rPr>
              <a:t>™</a:t>
            </a:r>
          </a:p>
        </p:txBody>
      </p:sp>
      <p:sp>
        <p:nvSpPr>
          <p:cNvPr id="6" name="TextBox 18">
            <a:extLst>
              <a:ext uri="{FF2B5EF4-FFF2-40B4-BE49-F238E27FC236}">
                <a16:creationId xmlns:a16="http://schemas.microsoft.com/office/drawing/2014/main" id="{5A717651-C759-1375-3FD2-1ED30EB86BC2}"/>
              </a:ext>
            </a:extLst>
          </p:cNvPr>
          <p:cNvSpPr txBox="1"/>
          <p:nvPr/>
        </p:nvSpPr>
        <p:spPr>
          <a:xfrm>
            <a:off x="138701" y="5414092"/>
            <a:ext cx="5752814" cy="707886"/>
          </a:xfrm>
          <a:prstGeom prst="rect">
            <a:avLst/>
          </a:prstGeom>
          <a:noFill/>
          <a:ln w="6350">
            <a:solidFill>
              <a:schemeClr val="accent3"/>
            </a:solidFill>
          </a:ln>
        </p:spPr>
        <p:txBody>
          <a:bodyPr wrap="square" rtlCol="0">
            <a:spAutoFit/>
          </a:bodyPr>
          <a:lstStyle/>
          <a:p>
            <a:r>
              <a:rPr lang="en-US" sz="800" dirty="0">
                <a:solidFill>
                  <a:schemeClr val="accent3"/>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spTree>
    <p:extLst>
      <p:ext uri="{BB962C8B-B14F-4D97-AF65-F5344CB8AC3E}">
        <p14:creationId xmlns:p14="http://schemas.microsoft.com/office/powerpoint/2010/main" val="3063256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F259F-6596-FF52-CDD9-1BB110552015}"/>
            </a:ext>
          </a:extLst>
        </p:cNvPr>
        <p:cNvGrpSpPr/>
        <p:nvPr/>
      </p:nvGrpSpPr>
      <p:grpSpPr>
        <a:xfrm>
          <a:off x="0" y="0"/>
          <a:ext cx="0" cy="0"/>
          <a:chOff x="0" y="0"/>
          <a:chExt cx="0" cy="0"/>
        </a:xfrm>
      </p:grpSpPr>
      <p:pic>
        <p:nvPicPr>
          <p:cNvPr id="12" name="Resim 11">
            <a:extLst>
              <a:ext uri="{FF2B5EF4-FFF2-40B4-BE49-F238E27FC236}">
                <a16:creationId xmlns:a16="http://schemas.microsoft.com/office/drawing/2014/main" id="{F7CFD352-DC92-781D-9119-682020DAC9AC}"/>
              </a:ext>
            </a:extLst>
          </p:cNvPr>
          <p:cNvPicPr>
            <a:picLocks noChangeAspect="1"/>
          </p:cNvPicPr>
          <p:nvPr/>
        </p:nvPicPr>
        <p:blipFill>
          <a:blip r:embed="rId5"/>
          <a:stretch>
            <a:fillRect/>
          </a:stretch>
        </p:blipFill>
        <p:spPr>
          <a:xfrm>
            <a:off x="4256695" y="0"/>
            <a:ext cx="7925067" cy="6858000"/>
          </a:xfrm>
          <a:prstGeom prst="rect">
            <a:avLst/>
          </a:prstGeom>
        </p:spPr>
      </p:pic>
      <p:sp>
        <p:nvSpPr>
          <p:cNvPr id="49" name="Rectangle 48">
            <a:extLst>
              <a:ext uri="{FF2B5EF4-FFF2-40B4-BE49-F238E27FC236}">
                <a16:creationId xmlns:a16="http://schemas.microsoft.com/office/drawing/2014/main" id="{061AB481-E1A0-4315-48AC-4BECECA8DE04}"/>
              </a:ext>
            </a:extLst>
          </p:cNvPr>
          <p:cNvSpPr/>
          <p:nvPr/>
        </p:nvSpPr>
        <p:spPr>
          <a:xfrm>
            <a:off x="4243028" y="-12032"/>
            <a:ext cx="7964953" cy="6870032"/>
          </a:xfrm>
          <a:prstGeom prst="rect">
            <a:avLst/>
          </a:prstGeom>
          <a:solidFill>
            <a:schemeClr val="accent3">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1" name="Rectangle 20">
            <a:extLst>
              <a:ext uri="{FF2B5EF4-FFF2-40B4-BE49-F238E27FC236}">
                <a16:creationId xmlns:a16="http://schemas.microsoft.com/office/drawing/2014/main" id="{A3AC21E3-7BFA-0631-0C56-067069E4E280}"/>
              </a:ext>
            </a:extLst>
          </p:cNvPr>
          <p:cNvSpPr/>
          <p:nvPr/>
        </p:nvSpPr>
        <p:spPr>
          <a:xfrm>
            <a:off x="0" y="0"/>
            <a:ext cx="4270662"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urple letter on a black background&#10;&#10;Description automatically generated">
            <a:extLst>
              <a:ext uri="{FF2B5EF4-FFF2-40B4-BE49-F238E27FC236}">
                <a16:creationId xmlns:a16="http://schemas.microsoft.com/office/drawing/2014/main" id="{7BAE8996-3ECA-7503-B618-6179D4BFE3DC}"/>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244700" y="6428590"/>
            <a:ext cx="1184953" cy="218597"/>
          </a:xfrm>
          <a:prstGeom prst="rect">
            <a:avLst/>
          </a:prstGeom>
        </p:spPr>
      </p:pic>
      <p:sp>
        <p:nvSpPr>
          <p:cNvPr id="33" name="Title 1">
            <a:extLst>
              <a:ext uri="{FF2B5EF4-FFF2-40B4-BE49-F238E27FC236}">
                <a16:creationId xmlns:a16="http://schemas.microsoft.com/office/drawing/2014/main" id="{AB27F141-4215-8EC0-6B08-1A7F63B140B9}"/>
              </a:ext>
            </a:extLst>
          </p:cNvPr>
          <p:cNvSpPr txBox="1">
            <a:spLocks/>
          </p:cNvSpPr>
          <p:nvPr>
            <p:custDataLst>
              <p:tags r:id="rId1"/>
            </p:custDataLst>
          </p:nvPr>
        </p:nvSpPr>
        <p:spPr>
          <a:xfrm>
            <a:off x="244700" y="780783"/>
            <a:ext cx="3664496" cy="7919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dirty="0">
                <a:solidFill>
                  <a:schemeClr val="bg1"/>
                </a:solidFill>
                <a:latin typeface="Amare Walter Neue Leicht" panose="020B0303040202060203" pitchFamily="34" charset="77"/>
              </a:rPr>
              <a:t>Key Features</a:t>
            </a:r>
            <a:endParaRPr lang="en-US" sz="4400" baseline="30000" dirty="0">
              <a:solidFill>
                <a:schemeClr val="bg1"/>
              </a:solidFill>
              <a:latin typeface="Amare Walter Neue Leicht" panose="020B0303040202060203" pitchFamily="34" charset="77"/>
            </a:endParaRPr>
          </a:p>
        </p:txBody>
      </p:sp>
      <p:sp>
        <p:nvSpPr>
          <p:cNvPr id="2" name="Title 1">
            <a:extLst>
              <a:ext uri="{FF2B5EF4-FFF2-40B4-BE49-F238E27FC236}">
                <a16:creationId xmlns:a16="http://schemas.microsoft.com/office/drawing/2014/main" id="{D174AD17-F50A-FAED-CF13-5C598F99A916}"/>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bg1"/>
                </a:solidFill>
              </a:rPr>
              <a:t>Amare </a:t>
            </a:r>
            <a:r>
              <a:rPr lang="en-US" sz="1200" dirty="0" err="1">
                <a:solidFill>
                  <a:schemeClr val="bg1"/>
                </a:solidFill>
              </a:rPr>
              <a:t>NexCollagen</a:t>
            </a:r>
            <a:r>
              <a:rPr lang="en-US" sz="1200" dirty="0">
                <a:solidFill>
                  <a:schemeClr val="bg1"/>
                </a:solidFill>
              </a:rPr>
              <a:t>™</a:t>
            </a:r>
          </a:p>
        </p:txBody>
      </p:sp>
      <p:pic>
        <p:nvPicPr>
          <p:cNvPr id="8" name="Resim 7">
            <a:extLst>
              <a:ext uri="{FF2B5EF4-FFF2-40B4-BE49-F238E27FC236}">
                <a16:creationId xmlns:a16="http://schemas.microsoft.com/office/drawing/2014/main" id="{FADF7F89-5B2E-FFEA-2858-62D8EB509153}"/>
              </a:ext>
            </a:extLst>
          </p:cNvPr>
          <p:cNvPicPr>
            <a:picLocks noChangeAspect="1"/>
          </p:cNvPicPr>
          <p:nvPr/>
        </p:nvPicPr>
        <p:blipFill>
          <a:blip r:embed="rId8"/>
          <a:stretch>
            <a:fillRect/>
          </a:stretch>
        </p:blipFill>
        <p:spPr>
          <a:xfrm>
            <a:off x="220761" y="1584805"/>
            <a:ext cx="3770496" cy="4649715"/>
          </a:xfrm>
          <a:prstGeom prst="rect">
            <a:avLst/>
          </a:prstGeom>
        </p:spPr>
      </p:pic>
    </p:spTree>
    <p:extLst>
      <p:ext uri="{BB962C8B-B14F-4D97-AF65-F5344CB8AC3E}">
        <p14:creationId xmlns:p14="http://schemas.microsoft.com/office/powerpoint/2010/main" val="2560396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38" name="Picture 2">
            <a:extLst>
              <a:ext uri="{FF2B5EF4-FFF2-40B4-BE49-F238E27FC236}">
                <a16:creationId xmlns:a16="http://schemas.microsoft.com/office/drawing/2014/main" id="{C640C4F1-8318-1BCF-566F-3F82DE1D1347}"/>
              </a:ext>
            </a:extLst>
          </p:cNvPr>
          <p:cNvPicPr>
            <a:picLocks noChangeAspect="1"/>
          </p:cNvPicPr>
          <p:nvPr/>
        </p:nvPicPr>
        <p:blipFill>
          <a:blip r:embed="rId13">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244700" y="780783"/>
            <a:ext cx="3664496" cy="7919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dirty="0">
                <a:solidFill>
                  <a:schemeClr val="bg1"/>
                </a:solidFill>
                <a:latin typeface="Amare Walter Neue Leicht" panose="020B0303040202060203" pitchFamily="34" charset="77"/>
              </a:rPr>
              <a:t>Key Benefits</a:t>
            </a:r>
            <a:endParaRPr lang="en-US" sz="4400" baseline="30000" dirty="0">
              <a:solidFill>
                <a:schemeClr val="bg1"/>
              </a:solidFill>
              <a:latin typeface="Amare Walter Neue Leicht" panose="020B0303040202060203" pitchFamily="34" charset="77"/>
            </a:endParaRP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7" y="299284"/>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dirty="0">
                <a:solidFill>
                  <a:schemeClr val="accent3"/>
                </a:solidFill>
                <a:latin typeface="Amare Walter Neue Halbfett"/>
              </a:rPr>
              <a:t>Bones</a:t>
            </a:r>
            <a:endParaRPr lang="en-US" sz="2000" i="1" dirty="0">
              <a:solidFill>
                <a:schemeClr val="accent3"/>
              </a:solidFill>
              <a:latin typeface="Amare Walter Neue Mager"/>
            </a:endParaRP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5720482" y="806500"/>
            <a:ext cx="5710853" cy="693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solidFill>
                  <a:schemeClr val="accent3"/>
                </a:solidFill>
                <a:latin typeface="Amare Walter Neue Mager"/>
              </a:rPr>
              <a:t>Vitamin C contributes to normal collagen formation for the normal function of bones.</a:t>
            </a:r>
            <a:endParaRPr lang="en-US" sz="1400" i="1" dirty="0">
              <a:solidFill>
                <a:schemeClr val="accent3"/>
              </a:solidFill>
              <a:latin typeface="Amare Walter Neue Mager"/>
            </a:endParaRP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11</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bg1"/>
                </a:solidFill>
              </a:rPr>
              <a:t>Amare </a:t>
            </a:r>
            <a:r>
              <a:rPr lang="en-US" sz="1200" dirty="0" err="1">
                <a:solidFill>
                  <a:schemeClr val="bg1"/>
                </a:solidFill>
              </a:rPr>
              <a:t>NexCollagen</a:t>
            </a:r>
            <a:r>
              <a:rPr lang="en-US" sz="1200" dirty="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rtlCol="0">
            <a:spAutoFit/>
          </a:bodyPr>
          <a:lstStyle/>
          <a:p>
            <a:r>
              <a:rPr lang="en-US" sz="800" dirty="0">
                <a:solidFill>
                  <a:schemeClr val="bg1"/>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pic>
        <p:nvPicPr>
          <p:cNvPr id="9" name="Resim 8">
            <a:extLst>
              <a:ext uri="{FF2B5EF4-FFF2-40B4-BE49-F238E27FC236}">
                <a16:creationId xmlns:a16="http://schemas.microsoft.com/office/drawing/2014/main" id="{B03E6F2B-4D27-E9C7-18DF-A421E75BDCD6}"/>
              </a:ext>
            </a:extLst>
          </p:cNvPr>
          <p:cNvPicPr>
            <a:picLocks noChangeAspect="1"/>
          </p:cNvPicPr>
          <p:nvPr/>
        </p:nvPicPr>
        <p:blipFill>
          <a:blip r:embed="rId16"/>
          <a:stretch>
            <a:fillRect/>
          </a:stretch>
        </p:blipFill>
        <p:spPr>
          <a:xfrm>
            <a:off x="4901341" y="682920"/>
            <a:ext cx="719109" cy="817169"/>
          </a:xfrm>
          <a:prstGeom prst="rect">
            <a:avLst/>
          </a:prstGeom>
        </p:spPr>
      </p:pic>
      <p:pic>
        <p:nvPicPr>
          <p:cNvPr id="12" name="Resim 11">
            <a:extLst>
              <a:ext uri="{FF2B5EF4-FFF2-40B4-BE49-F238E27FC236}">
                <a16:creationId xmlns:a16="http://schemas.microsoft.com/office/drawing/2014/main" id="{FFE22424-53FD-C121-67DD-78CD7D3DD48D}"/>
              </a:ext>
            </a:extLst>
          </p:cNvPr>
          <p:cNvPicPr>
            <a:picLocks noChangeAspect="1"/>
          </p:cNvPicPr>
          <p:nvPr/>
        </p:nvPicPr>
        <p:blipFill>
          <a:blip r:embed="rId17"/>
          <a:stretch>
            <a:fillRect/>
          </a:stretch>
        </p:blipFill>
        <p:spPr>
          <a:xfrm>
            <a:off x="4901340" y="2184040"/>
            <a:ext cx="719109" cy="817169"/>
          </a:xfrm>
          <a:prstGeom prst="rect">
            <a:avLst/>
          </a:prstGeom>
        </p:spPr>
      </p:pic>
      <p:pic>
        <p:nvPicPr>
          <p:cNvPr id="17" name="Resim 16">
            <a:extLst>
              <a:ext uri="{FF2B5EF4-FFF2-40B4-BE49-F238E27FC236}">
                <a16:creationId xmlns:a16="http://schemas.microsoft.com/office/drawing/2014/main" id="{7A19F3DA-84F7-F197-DDEA-5A9AAD99A63A}"/>
              </a:ext>
            </a:extLst>
          </p:cNvPr>
          <p:cNvPicPr>
            <a:picLocks noChangeAspect="1"/>
          </p:cNvPicPr>
          <p:nvPr/>
        </p:nvPicPr>
        <p:blipFill>
          <a:blip r:embed="rId18"/>
          <a:stretch>
            <a:fillRect/>
          </a:stretch>
        </p:blipFill>
        <p:spPr>
          <a:xfrm>
            <a:off x="4901339" y="3694815"/>
            <a:ext cx="719109" cy="817169"/>
          </a:xfrm>
          <a:prstGeom prst="rect">
            <a:avLst/>
          </a:prstGeom>
        </p:spPr>
      </p:pic>
      <p:pic>
        <p:nvPicPr>
          <p:cNvPr id="20" name="Resim 19">
            <a:extLst>
              <a:ext uri="{FF2B5EF4-FFF2-40B4-BE49-F238E27FC236}">
                <a16:creationId xmlns:a16="http://schemas.microsoft.com/office/drawing/2014/main" id="{66E76F0A-9311-1442-B196-BF0AD1D4D643}"/>
              </a:ext>
            </a:extLst>
          </p:cNvPr>
          <p:cNvPicPr>
            <a:picLocks noChangeAspect="1"/>
          </p:cNvPicPr>
          <p:nvPr/>
        </p:nvPicPr>
        <p:blipFill>
          <a:blip r:embed="rId19"/>
          <a:stretch>
            <a:fillRect/>
          </a:stretch>
        </p:blipFill>
        <p:spPr>
          <a:xfrm>
            <a:off x="4909595" y="5183645"/>
            <a:ext cx="719109" cy="817169"/>
          </a:xfrm>
          <a:prstGeom prst="rect">
            <a:avLst/>
          </a:prstGeom>
        </p:spPr>
      </p:pic>
      <p:sp>
        <p:nvSpPr>
          <p:cNvPr id="25" name="Content Placeholder 2">
            <a:extLst>
              <a:ext uri="{FF2B5EF4-FFF2-40B4-BE49-F238E27FC236}">
                <a16:creationId xmlns:a16="http://schemas.microsoft.com/office/drawing/2014/main" id="{189EA493-98C5-0C90-C875-5359B1AC668B}"/>
              </a:ext>
            </a:extLst>
          </p:cNvPr>
          <p:cNvSpPr txBox="1">
            <a:spLocks/>
          </p:cNvSpPr>
          <p:nvPr>
            <p:custDataLst>
              <p:tags r:id="rId5"/>
            </p:custDataLst>
          </p:nvPr>
        </p:nvSpPr>
        <p:spPr>
          <a:xfrm>
            <a:off x="4780247" y="1787546"/>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dirty="0">
                <a:solidFill>
                  <a:schemeClr val="accent3"/>
                </a:solidFill>
                <a:latin typeface="Amare Walter Neue Halbfett"/>
              </a:rPr>
              <a:t>Cartilage</a:t>
            </a:r>
            <a:endParaRPr lang="en-US" sz="2000" i="1" dirty="0">
              <a:solidFill>
                <a:schemeClr val="accent3"/>
              </a:solidFill>
              <a:latin typeface="Amare Walter Neue Mager"/>
            </a:endParaRPr>
          </a:p>
        </p:txBody>
      </p:sp>
      <p:sp>
        <p:nvSpPr>
          <p:cNvPr id="26" name="Content Placeholder 2">
            <a:extLst>
              <a:ext uri="{FF2B5EF4-FFF2-40B4-BE49-F238E27FC236}">
                <a16:creationId xmlns:a16="http://schemas.microsoft.com/office/drawing/2014/main" id="{4F40EAC5-1676-980D-5091-11000FB273C1}"/>
              </a:ext>
            </a:extLst>
          </p:cNvPr>
          <p:cNvSpPr txBox="1">
            <a:spLocks/>
          </p:cNvSpPr>
          <p:nvPr>
            <p:custDataLst>
              <p:tags r:id="rId6"/>
            </p:custDataLst>
          </p:nvPr>
        </p:nvSpPr>
        <p:spPr>
          <a:xfrm>
            <a:off x="5720482" y="2294762"/>
            <a:ext cx="5710853" cy="693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solidFill>
                  <a:schemeClr val="accent3"/>
                </a:solidFill>
                <a:latin typeface="Amare Walter Neue Mager"/>
              </a:rPr>
              <a:t>Vitamin C contributes to normal collagen formation for the normal function of cartilage.</a:t>
            </a:r>
            <a:endParaRPr lang="en-US" sz="1400" i="1" dirty="0">
              <a:solidFill>
                <a:schemeClr val="accent3"/>
              </a:solidFill>
              <a:latin typeface="Amare Walter Neue Mager"/>
            </a:endParaRPr>
          </a:p>
        </p:txBody>
      </p:sp>
      <p:sp>
        <p:nvSpPr>
          <p:cNvPr id="29" name="Content Placeholder 2">
            <a:extLst>
              <a:ext uri="{FF2B5EF4-FFF2-40B4-BE49-F238E27FC236}">
                <a16:creationId xmlns:a16="http://schemas.microsoft.com/office/drawing/2014/main" id="{7B8EBF44-CA65-4ED6-1780-619289FE335A}"/>
              </a:ext>
            </a:extLst>
          </p:cNvPr>
          <p:cNvSpPr txBox="1">
            <a:spLocks/>
          </p:cNvSpPr>
          <p:nvPr>
            <p:custDataLst>
              <p:tags r:id="rId7"/>
            </p:custDataLst>
          </p:nvPr>
        </p:nvSpPr>
        <p:spPr>
          <a:xfrm>
            <a:off x="4780247" y="3288668"/>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dirty="0">
                <a:solidFill>
                  <a:schemeClr val="accent3"/>
                </a:solidFill>
                <a:latin typeface="Amare Walter Neue Halbfett"/>
              </a:rPr>
              <a:t>Immune System</a:t>
            </a:r>
            <a:endParaRPr lang="en-US" sz="2000" i="1" dirty="0">
              <a:solidFill>
                <a:schemeClr val="accent3"/>
              </a:solidFill>
              <a:latin typeface="Amare Walter Neue Mager"/>
            </a:endParaRPr>
          </a:p>
        </p:txBody>
      </p:sp>
      <p:sp>
        <p:nvSpPr>
          <p:cNvPr id="30" name="Content Placeholder 2">
            <a:extLst>
              <a:ext uri="{FF2B5EF4-FFF2-40B4-BE49-F238E27FC236}">
                <a16:creationId xmlns:a16="http://schemas.microsoft.com/office/drawing/2014/main" id="{29C42F4F-FCC9-CD5B-918E-D9CAD8B12979}"/>
              </a:ext>
            </a:extLst>
          </p:cNvPr>
          <p:cNvSpPr txBox="1">
            <a:spLocks/>
          </p:cNvSpPr>
          <p:nvPr>
            <p:custDataLst>
              <p:tags r:id="rId8"/>
            </p:custDataLst>
          </p:nvPr>
        </p:nvSpPr>
        <p:spPr>
          <a:xfrm>
            <a:off x="5720482" y="3795884"/>
            <a:ext cx="5710853" cy="693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solidFill>
                  <a:schemeClr val="accent3"/>
                </a:solidFill>
                <a:latin typeface="Amare Walter Neue Mager"/>
              </a:rPr>
              <a:t>Vitamin C and Vitamin B12 contribute to the normal function of the immune system.</a:t>
            </a:r>
            <a:endParaRPr lang="en-US" sz="1400" i="1" dirty="0">
              <a:solidFill>
                <a:schemeClr val="accent3"/>
              </a:solidFill>
              <a:latin typeface="Amare Walter Neue Mager"/>
            </a:endParaRPr>
          </a:p>
        </p:txBody>
      </p:sp>
      <p:sp>
        <p:nvSpPr>
          <p:cNvPr id="33" name="Content Placeholder 2">
            <a:extLst>
              <a:ext uri="{FF2B5EF4-FFF2-40B4-BE49-F238E27FC236}">
                <a16:creationId xmlns:a16="http://schemas.microsoft.com/office/drawing/2014/main" id="{89DA0083-AAD6-1E33-55AE-E4242A742A92}"/>
              </a:ext>
            </a:extLst>
          </p:cNvPr>
          <p:cNvSpPr txBox="1">
            <a:spLocks/>
          </p:cNvSpPr>
          <p:nvPr>
            <p:custDataLst>
              <p:tags r:id="rId9"/>
            </p:custDataLst>
          </p:nvPr>
        </p:nvSpPr>
        <p:spPr>
          <a:xfrm>
            <a:off x="4780247" y="4777498"/>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dirty="0">
                <a:solidFill>
                  <a:schemeClr val="accent3"/>
                </a:solidFill>
                <a:latin typeface="Amare Walter Neue Halbfett"/>
              </a:rPr>
              <a:t>Hair</a:t>
            </a:r>
            <a:endParaRPr lang="en-US" sz="2000" i="1" dirty="0">
              <a:solidFill>
                <a:schemeClr val="accent3"/>
              </a:solidFill>
              <a:latin typeface="Amare Walter Neue Mager"/>
            </a:endParaRPr>
          </a:p>
        </p:txBody>
      </p:sp>
      <p:sp>
        <p:nvSpPr>
          <p:cNvPr id="34" name="Content Placeholder 2">
            <a:extLst>
              <a:ext uri="{FF2B5EF4-FFF2-40B4-BE49-F238E27FC236}">
                <a16:creationId xmlns:a16="http://schemas.microsoft.com/office/drawing/2014/main" id="{5C654279-3584-E22D-61F2-7F8F5075565F}"/>
              </a:ext>
            </a:extLst>
          </p:cNvPr>
          <p:cNvSpPr txBox="1">
            <a:spLocks/>
          </p:cNvSpPr>
          <p:nvPr>
            <p:custDataLst>
              <p:tags r:id="rId10"/>
            </p:custDataLst>
          </p:nvPr>
        </p:nvSpPr>
        <p:spPr>
          <a:xfrm>
            <a:off x="5720482" y="5284714"/>
            <a:ext cx="5710853"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solidFill>
                  <a:schemeClr val="accent3"/>
                </a:solidFill>
                <a:latin typeface="Amare Walter Neue Mager"/>
              </a:rPr>
              <a:t>Biotin contributes to the maintenance of normal hair.</a:t>
            </a:r>
            <a:endParaRPr lang="en-US" sz="1400" i="1" dirty="0">
              <a:solidFill>
                <a:schemeClr val="accent3"/>
              </a:solidFill>
              <a:latin typeface="Amare Walter Neue Mager"/>
            </a:endParaRPr>
          </a:p>
        </p:txBody>
      </p:sp>
      <p:pic>
        <p:nvPicPr>
          <p:cNvPr id="36" name="Resim 35">
            <a:extLst>
              <a:ext uri="{FF2B5EF4-FFF2-40B4-BE49-F238E27FC236}">
                <a16:creationId xmlns:a16="http://schemas.microsoft.com/office/drawing/2014/main" id="{1D44C3A7-420E-579E-8191-3C67F160F469}"/>
              </a:ext>
            </a:extLst>
          </p:cNvPr>
          <p:cNvPicPr>
            <a:picLocks noChangeAspect="1"/>
          </p:cNvPicPr>
          <p:nvPr/>
        </p:nvPicPr>
        <p:blipFill>
          <a:blip r:embed="rId20"/>
          <a:stretch>
            <a:fillRect/>
          </a:stretch>
        </p:blipFill>
        <p:spPr>
          <a:xfrm>
            <a:off x="233483" y="1918330"/>
            <a:ext cx="3534361" cy="2571144"/>
          </a:xfrm>
          <a:prstGeom prst="rect">
            <a:avLst/>
          </a:prstGeom>
        </p:spPr>
      </p:pic>
    </p:spTree>
    <p:extLst>
      <p:ext uri="{BB962C8B-B14F-4D97-AF65-F5344CB8AC3E}">
        <p14:creationId xmlns:p14="http://schemas.microsoft.com/office/powerpoint/2010/main" val="2045664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88F8FE-FC50-9D7A-A8B9-6C32E4C16CDE}"/>
              </a:ext>
            </a:extLst>
          </p:cNvPr>
          <p:cNvPicPr>
            <a:picLocks noChangeAspect="1"/>
          </p:cNvPicPr>
          <p:nvPr/>
        </p:nvPicPr>
        <p:blipFill>
          <a:blip r:embed="rId9">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244700" y="780783"/>
            <a:ext cx="3664496" cy="7919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dirty="0">
                <a:solidFill>
                  <a:schemeClr val="bg1"/>
                </a:solidFill>
                <a:latin typeface="Amare Walter Neue Leicht" panose="020B0303040202060203" pitchFamily="34" charset="77"/>
              </a:rPr>
              <a:t>Key Benefits</a:t>
            </a:r>
            <a:endParaRPr lang="en-US" sz="4400" baseline="30000" dirty="0">
              <a:solidFill>
                <a:schemeClr val="bg1"/>
              </a:solidFill>
              <a:latin typeface="Amare Walter Neue Leicht" panose="020B0303040202060203" pitchFamily="34" charset="77"/>
            </a:endParaRP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7" y="299284"/>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dirty="0">
                <a:solidFill>
                  <a:schemeClr val="accent3"/>
                </a:solidFill>
                <a:latin typeface="Amare Walter Neue Halbfett"/>
              </a:rPr>
              <a:t>Skin</a:t>
            </a:r>
            <a:endParaRPr lang="en-US" sz="2000" i="1" dirty="0">
              <a:solidFill>
                <a:schemeClr val="accent3"/>
              </a:solidFill>
              <a:latin typeface="Amare Walter Neue Mager"/>
            </a:endParaRP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5720482" y="806500"/>
            <a:ext cx="5710853" cy="693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solidFill>
                  <a:schemeClr val="accent3"/>
                </a:solidFill>
                <a:latin typeface="Amare Walter Neue Mager"/>
              </a:rPr>
              <a:t>Vitamin C contributes to normal collagen formation for the normal function of skin.</a:t>
            </a:r>
          </a:p>
          <a:p>
            <a:pPr>
              <a:lnSpc>
                <a:spcPct val="100000"/>
              </a:lnSpc>
              <a:spcBef>
                <a:spcPts val="0"/>
              </a:spcBef>
            </a:pPr>
            <a:r>
              <a:rPr lang="en-US" sz="1400" dirty="0">
                <a:solidFill>
                  <a:schemeClr val="accent3"/>
                </a:solidFill>
                <a:latin typeface="Amare Walter Neue Mager"/>
              </a:rPr>
              <a:t>Biotin contributes to the maintenance of normal skin</a:t>
            </a:r>
            <a:endParaRPr lang="en-US" sz="1400" i="1" dirty="0">
              <a:solidFill>
                <a:schemeClr val="accent3"/>
              </a:solidFill>
              <a:latin typeface="Amare Walter Neue Mager"/>
            </a:endParaRP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10">
            <a:extLst>
              <a:ext uri="{BEBA8EAE-BF5A-486C-A8C5-ECC9F3942E4B}">
                <a14:imgProps xmlns:a14="http://schemas.microsoft.com/office/drawing/2010/main">
                  <a14:imgLayer r:embed="rId11">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12</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bg1"/>
                </a:solidFill>
              </a:rPr>
              <a:t>Amare </a:t>
            </a:r>
            <a:r>
              <a:rPr lang="en-US" sz="1200" dirty="0" err="1">
                <a:solidFill>
                  <a:schemeClr val="bg1"/>
                </a:solidFill>
              </a:rPr>
              <a:t>NexCollagen</a:t>
            </a:r>
            <a:r>
              <a:rPr lang="en-US" sz="1200" dirty="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rtlCol="0">
            <a:spAutoFit/>
          </a:bodyPr>
          <a:lstStyle/>
          <a:p>
            <a:r>
              <a:rPr lang="en-US" sz="800" dirty="0">
                <a:solidFill>
                  <a:schemeClr val="bg1"/>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pic>
        <p:nvPicPr>
          <p:cNvPr id="22" name="Resim 21">
            <a:extLst>
              <a:ext uri="{FF2B5EF4-FFF2-40B4-BE49-F238E27FC236}">
                <a16:creationId xmlns:a16="http://schemas.microsoft.com/office/drawing/2014/main" id="{5653E86C-F8B8-36E1-BEF9-4B0B9C935A38}"/>
              </a:ext>
            </a:extLst>
          </p:cNvPr>
          <p:cNvPicPr>
            <a:picLocks noChangeAspect="1"/>
          </p:cNvPicPr>
          <p:nvPr/>
        </p:nvPicPr>
        <p:blipFill>
          <a:blip r:embed="rId12"/>
          <a:stretch>
            <a:fillRect/>
          </a:stretch>
        </p:blipFill>
        <p:spPr>
          <a:xfrm>
            <a:off x="4901338" y="685761"/>
            <a:ext cx="719109" cy="817169"/>
          </a:xfrm>
          <a:prstGeom prst="rect">
            <a:avLst/>
          </a:prstGeom>
        </p:spPr>
      </p:pic>
      <p:pic>
        <p:nvPicPr>
          <p:cNvPr id="24" name="Resim 23">
            <a:extLst>
              <a:ext uri="{FF2B5EF4-FFF2-40B4-BE49-F238E27FC236}">
                <a16:creationId xmlns:a16="http://schemas.microsoft.com/office/drawing/2014/main" id="{7E8B19B0-C09D-6124-EC8C-30278AA0A919}"/>
              </a:ext>
            </a:extLst>
          </p:cNvPr>
          <p:cNvPicPr>
            <a:picLocks noChangeAspect="1"/>
          </p:cNvPicPr>
          <p:nvPr/>
        </p:nvPicPr>
        <p:blipFill>
          <a:blip r:embed="rId13"/>
          <a:stretch>
            <a:fillRect/>
          </a:stretch>
        </p:blipFill>
        <p:spPr>
          <a:xfrm>
            <a:off x="4909595" y="2184301"/>
            <a:ext cx="719109" cy="817169"/>
          </a:xfrm>
          <a:prstGeom prst="rect">
            <a:avLst/>
          </a:prstGeom>
        </p:spPr>
      </p:pic>
      <p:sp>
        <p:nvSpPr>
          <p:cNvPr id="25" name="Content Placeholder 2">
            <a:extLst>
              <a:ext uri="{FF2B5EF4-FFF2-40B4-BE49-F238E27FC236}">
                <a16:creationId xmlns:a16="http://schemas.microsoft.com/office/drawing/2014/main" id="{189EA493-98C5-0C90-C875-5359B1AC668B}"/>
              </a:ext>
            </a:extLst>
          </p:cNvPr>
          <p:cNvSpPr txBox="1">
            <a:spLocks/>
          </p:cNvSpPr>
          <p:nvPr>
            <p:custDataLst>
              <p:tags r:id="rId5"/>
            </p:custDataLst>
          </p:nvPr>
        </p:nvSpPr>
        <p:spPr>
          <a:xfrm>
            <a:off x="4780247" y="1787546"/>
            <a:ext cx="2336999" cy="48149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sz="2000" b="1" dirty="0">
                <a:solidFill>
                  <a:schemeClr val="accent3"/>
                </a:solidFill>
                <a:latin typeface="Amare Walter Neue Halbfett"/>
              </a:rPr>
              <a:t>Brain</a:t>
            </a:r>
            <a:endParaRPr lang="en-US" sz="2000" i="1" dirty="0">
              <a:solidFill>
                <a:schemeClr val="accent3"/>
              </a:solidFill>
              <a:latin typeface="Amare Walter Neue Mager"/>
            </a:endParaRPr>
          </a:p>
        </p:txBody>
      </p:sp>
      <p:sp>
        <p:nvSpPr>
          <p:cNvPr id="26" name="Content Placeholder 2">
            <a:extLst>
              <a:ext uri="{FF2B5EF4-FFF2-40B4-BE49-F238E27FC236}">
                <a16:creationId xmlns:a16="http://schemas.microsoft.com/office/drawing/2014/main" id="{4F40EAC5-1676-980D-5091-11000FB273C1}"/>
              </a:ext>
            </a:extLst>
          </p:cNvPr>
          <p:cNvSpPr txBox="1">
            <a:spLocks/>
          </p:cNvSpPr>
          <p:nvPr>
            <p:custDataLst>
              <p:tags r:id="rId6"/>
            </p:custDataLst>
          </p:nvPr>
        </p:nvSpPr>
        <p:spPr>
          <a:xfrm>
            <a:off x="5720482" y="2294762"/>
            <a:ext cx="5710853" cy="6935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400" dirty="0">
                <a:solidFill>
                  <a:schemeClr val="accent3"/>
                </a:solidFill>
                <a:latin typeface="Amare Walter Neue Mager"/>
              </a:rPr>
              <a:t>Vitamin C, Biotin and Vitamin B12 contribute to normal functioning of the nervous system.</a:t>
            </a:r>
            <a:endParaRPr lang="en-US" sz="1400" i="1" dirty="0">
              <a:solidFill>
                <a:schemeClr val="accent3"/>
              </a:solidFill>
              <a:latin typeface="Amare Walter Neue Mager"/>
            </a:endParaRPr>
          </a:p>
        </p:txBody>
      </p:sp>
      <p:pic>
        <p:nvPicPr>
          <p:cNvPr id="2" name="Resim 1">
            <a:extLst>
              <a:ext uri="{FF2B5EF4-FFF2-40B4-BE49-F238E27FC236}">
                <a16:creationId xmlns:a16="http://schemas.microsoft.com/office/drawing/2014/main" id="{E02ACE39-F192-7E9D-9AF7-290C7A4FCF4C}"/>
              </a:ext>
            </a:extLst>
          </p:cNvPr>
          <p:cNvPicPr>
            <a:picLocks noChangeAspect="1"/>
          </p:cNvPicPr>
          <p:nvPr/>
        </p:nvPicPr>
        <p:blipFill>
          <a:blip r:embed="rId14"/>
          <a:stretch>
            <a:fillRect/>
          </a:stretch>
        </p:blipFill>
        <p:spPr>
          <a:xfrm>
            <a:off x="233483" y="1918330"/>
            <a:ext cx="3534361" cy="2571144"/>
          </a:xfrm>
          <a:prstGeom prst="rect">
            <a:avLst/>
          </a:prstGeom>
        </p:spPr>
      </p:pic>
    </p:spTree>
    <p:extLst>
      <p:ext uri="{BB962C8B-B14F-4D97-AF65-F5344CB8AC3E}">
        <p14:creationId xmlns:p14="http://schemas.microsoft.com/office/powerpoint/2010/main" val="3162283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17" name="Picture 2">
            <a:extLst>
              <a:ext uri="{FF2B5EF4-FFF2-40B4-BE49-F238E27FC236}">
                <a16:creationId xmlns:a16="http://schemas.microsoft.com/office/drawing/2014/main" id="{B1419843-6DC0-114A-16D5-3B996D30CDD8}"/>
              </a:ext>
            </a:extLst>
          </p:cNvPr>
          <p:cNvPicPr>
            <a:picLocks noChangeAspect="1"/>
          </p:cNvPicPr>
          <p:nvPr/>
        </p:nvPicPr>
        <p:blipFill>
          <a:blip r:embed="rId7">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244700" y="780782"/>
            <a:ext cx="3664496" cy="13436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dirty="0">
                <a:solidFill>
                  <a:schemeClr val="bg1"/>
                </a:solidFill>
                <a:latin typeface="Amare Walter Neue Leicht" panose="020B0303040202060203" pitchFamily="34" charset="77"/>
              </a:rPr>
              <a:t>Key Ingredients</a:t>
            </a:r>
            <a:endParaRPr lang="en-US" sz="4400" baseline="30000" dirty="0">
              <a:solidFill>
                <a:schemeClr val="bg1"/>
              </a:solidFill>
              <a:latin typeface="Amare Walter Neue Leicht" panose="020B0303040202060203" pitchFamily="34" charset="77"/>
            </a:endParaRP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6" y="299284"/>
            <a:ext cx="4879569" cy="83705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err="1">
                <a:solidFill>
                  <a:schemeClr val="accent3"/>
                </a:solidFill>
                <a:latin typeface="Amare Walter Neue Halbfett"/>
              </a:rPr>
              <a:t>Collavant</a:t>
            </a:r>
            <a:r>
              <a:rPr lang="en-US" b="1" dirty="0">
                <a:solidFill>
                  <a:schemeClr val="accent3"/>
                </a:solidFill>
                <a:latin typeface="Amare Walter Neue Halbfett"/>
              </a:rPr>
              <a:t>® n2                 (native type II collagen)</a:t>
            </a: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4780247" y="1380361"/>
            <a:ext cx="5805691" cy="293373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600" dirty="0" err="1">
                <a:solidFill>
                  <a:schemeClr val="accent3"/>
                </a:solidFill>
                <a:latin typeface="Amare Walter Neue Mager"/>
              </a:rPr>
              <a:t>Collavant</a:t>
            </a:r>
            <a:r>
              <a:rPr lang="en-US" sz="1600" dirty="0">
                <a:solidFill>
                  <a:schemeClr val="accent3"/>
                </a:solidFill>
                <a:latin typeface="Amare Walter Neue Mager"/>
              </a:rPr>
              <a:t>® n2 is an undenatured native type II collagen derived from chicken sternum, produced using a proprietary manufacturing process developed by BIOIBERICA, S.A.U.</a:t>
            </a:r>
          </a:p>
          <a:p>
            <a:pPr marL="0" indent="0">
              <a:lnSpc>
                <a:spcPct val="100000"/>
              </a:lnSpc>
              <a:spcBef>
                <a:spcPts val="0"/>
              </a:spcBef>
              <a:buNone/>
            </a:pPr>
            <a:endParaRPr lang="en-US" sz="1600" dirty="0">
              <a:solidFill>
                <a:schemeClr val="accent3"/>
              </a:solidFill>
              <a:latin typeface="Amare Walter Neue Mager"/>
            </a:endParaRPr>
          </a:p>
          <a:p>
            <a:pPr marL="0" indent="0">
              <a:lnSpc>
                <a:spcPct val="100000"/>
              </a:lnSpc>
              <a:spcBef>
                <a:spcPts val="0"/>
              </a:spcBef>
              <a:buNone/>
            </a:pPr>
            <a:r>
              <a:rPr lang="en-US" sz="1600" dirty="0">
                <a:solidFill>
                  <a:schemeClr val="accent3"/>
                </a:solidFill>
                <a:latin typeface="Amare Walter Neue Mager"/>
              </a:rPr>
              <a:t>Native type II collagen retains its natural triple-helix structure and is used as an ingredient in food supplement formulations.</a:t>
            </a:r>
          </a:p>
          <a:p>
            <a:pPr marL="0" indent="0">
              <a:lnSpc>
                <a:spcPct val="100000"/>
              </a:lnSpc>
              <a:spcBef>
                <a:spcPts val="0"/>
              </a:spcBef>
              <a:buNone/>
            </a:pPr>
            <a:endParaRPr lang="en-US" sz="1600" dirty="0">
              <a:solidFill>
                <a:schemeClr val="accent3"/>
              </a:solidFill>
              <a:latin typeface="Amare Walter Neue Mager"/>
            </a:endParaRPr>
          </a:p>
          <a:p>
            <a:pPr marL="0" indent="0">
              <a:lnSpc>
                <a:spcPct val="100000"/>
              </a:lnSpc>
              <a:spcBef>
                <a:spcPts val="0"/>
              </a:spcBef>
              <a:buNone/>
            </a:pPr>
            <a:r>
              <a:rPr lang="en-US" sz="1600" dirty="0" err="1">
                <a:solidFill>
                  <a:schemeClr val="accent3"/>
                </a:solidFill>
                <a:latin typeface="Amare Walter Neue Mager"/>
              </a:rPr>
              <a:t>Collavant</a:t>
            </a:r>
            <a:r>
              <a:rPr lang="en-US" sz="1600" dirty="0">
                <a:solidFill>
                  <a:schemeClr val="accent3"/>
                </a:solidFill>
                <a:latin typeface="Amare Walter Neue Mager"/>
              </a:rPr>
              <a:t>® n2 is used in Amare formulations in combination with </a:t>
            </a:r>
            <a:r>
              <a:rPr lang="en-US" sz="1600" dirty="0" err="1">
                <a:solidFill>
                  <a:schemeClr val="accent3"/>
                </a:solidFill>
                <a:latin typeface="Amare Walter Neue Mager"/>
              </a:rPr>
              <a:t>Mobilee</a:t>
            </a:r>
            <a:r>
              <a:rPr lang="en-US" sz="1600" dirty="0">
                <a:solidFill>
                  <a:schemeClr val="accent3"/>
                </a:solidFill>
                <a:latin typeface="Amare Walter Neue Mager"/>
              </a:rPr>
              <a:t>®. </a:t>
            </a:r>
            <a:r>
              <a:rPr lang="en-US" sz="1600" dirty="0" err="1">
                <a:solidFill>
                  <a:schemeClr val="accent3"/>
                </a:solidFill>
                <a:latin typeface="Amare Walter Neue Mager"/>
              </a:rPr>
              <a:t>Collavant</a:t>
            </a:r>
            <a:r>
              <a:rPr lang="en-US" sz="1600" dirty="0">
                <a:solidFill>
                  <a:schemeClr val="accent3"/>
                </a:solidFill>
                <a:latin typeface="Amare Walter Neue Mager"/>
              </a:rPr>
              <a:t>® n2 is a registered trademark licensed by BIOIBERICA, S.A.U.</a:t>
            </a:r>
            <a:endParaRPr lang="en-US" sz="1600" i="1" dirty="0">
              <a:solidFill>
                <a:schemeClr val="accent3"/>
              </a:solidFill>
              <a:latin typeface="Amare Walter Neue Mager"/>
            </a:endParaRP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13</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bg1"/>
                </a:solidFill>
              </a:rPr>
              <a:t>Amare </a:t>
            </a:r>
            <a:r>
              <a:rPr lang="en-US" sz="1200" dirty="0" err="1">
                <a:solidFill>
                  <a:schemeClr val="bg1"/>
                </a:solidFill>
              </a:rPr>
              <a:t>NexCollagen</a:t>
            </a:r>
            <a:r>
              <a:rPr lang="en-US" sz="1200" dirty="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rtlCol="0">
            <a:spAutoFit/>
          </a:bodyPr>
          <a:lstStyle/>
          <a:p>
            <a:r>
              <a:rPr lang="en-US" sz="800" dirty="0">
                <a:solidFill>
                  <a:schemeClr val="bg1"/>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pic>
        <p:nvPicPr>
          <p:cNvPr id="9" name="Resim 8">
            <a:extLst>
              <a:ext uri="{FF2B5EF4-FFF2-40B4-BE49-F238E27FC236}">
                <a16:creationId xmlns:a16="http://schemas.microsoft.com/office/drawing/2014/main" id="{47C0BCE8-C389-78AC-A888-E9B333E9370C}"/>
              </a:ext>
            </a:extLst>
          </p:cNvPr>
          <p:cNvPicPr>
            <a:picLocks noChangeAspect="1"/>
          </p:cNvPicPr>
          <p:nvPr/>
        </p:nvPicPr>
        <p:blipFill>
          <a:blip r:embed="rId10"/>
          <a:stretch>
            <a:fillRect/>
          </a:stretch>
        </p:blipFill>
        <p:spPr>
          <a:xfrm>
            <a:off x="769633" y="2221287"/>
            <a:ext cx="2137622" cy="2493892"/>
          </a:xfrm>
          <a:prstGeom prst="rect">
            <a:avLst/>
          </a:prstGeom>
        </p:spPr>
      </p:pic>
    </p:spTree>
    <p:extLst>
      <p:ext uri="{BB962C8B-B14F-4D97-AF65-F5344CB8AC3E}">
        <p14:creationId xmlns:p14="http://schemas.microsoft.com/office/powerpoint/2010/main" val="2306593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2C13EA48-BD03-5626-513B-75A4721F0A3E}"/>
              </a:ext>
            </a:extLst>
          </p:cNvPr>
          <p:cNvPicPr>
            <a:picLocks noChangeAspect="1"/>
          </p:cNvPicPr>
          <p:nvPr/>
        </p:nvPicPr>
        <p:blipFill>
          <a:blip r:embed="rId7">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244700" y="780782"/>
            <a:ext cx="3664496" cy="13436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dirty="0">
                <a:solidFill>
                  <a:schemeClr val="bg1"/>
                </a:solidFill>
                <a:latin typeface="Amare Walter Neue Leicht" panose="020B0303040202060203" pitchFamily="34" charset="77"/>
              </a:rPr>
              <a:t>Key Ingredients</a:t>
            </a:r>
            <a:endParaRPr lang="en-US" sz="4400" baseline="30000" dirty="0">
              <a:solidFill>
                <a:schemeClr val="bg1"/>
              </a:solidFill>
              <a:latin typeface="Amare Walter Neue Leicht" panose="020B0303040202060203" pitchFamily="34" charset="77"/>
            </a:endParaRP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6" y="299284"/>
            <a:ext cx="4879569" cy="83705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err="1">
                <a:solidFill>
                  <a:schemeClr val="accent3"/>
                </a:solidFill>
                <a:latin typeface="Amare Walter Neue Halbfett"/>
              </a:rPr>
              <a:t>Mobilee</a:t>
            </a:r>
            <a:r>
              <a:rPr lang="en-US" b="1" dirty="0">
                <a:solidFill>
                  <a:schemeClr val="accent3"/>
                </a:solidFill>
                <a:latin typeface="Amare Walter Neue Halbfett"/>
              </a:rPr>
              <a:t>®              (hyaluronic acid matrix)</a:t>
            </a: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4780247" y="1380361"/>
            <a:ext cx="5805691" cy="293373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600" dirty="0" err="1">
                <a:solidFill>
                  <a:schemeClr val="accent3"/>
                </a:solidFill>
                <a:latin typeface="Amare Walter Neue Mager"/>
              </a:rPr>
              <a:t>Mobilee</a:t>
            </a:r>
            <a:r>
              <a:rPr lang="en-US" sz="1600" dirty="0">
                <a:solidFill>
                  <a:schemeClr val="accent3"/>
                </a:solidFill>
                <a:latin typeface="Amare Walter Neue Mager"/>
              </a:rPr>
              <a:t>® is a patented hyaluronic acid matrix ingredient developed by BIOIBERICA, S.A.U. Hyaluronic acid is a substance naturally present in the body's connective tissues.</a:t>
            </a:r>
          </a:p>
          <a:p>
            <a:pPr marL="0" indent="0">
              <a:lnSpc>
                <a:spcPct val="100000"/>
              </a:lnSpc>
              <a:spcBef>
                <a:spcPts val="0"/>
              </a:spcBef>
              <a:buNone/>
            </a:pPr>
            <a:endParaRPr lang="en-US" sz="1600" dirty="0">
              <a:solidFill>
                <a:schemeClr val="accent3"/>
              </a:solidFill>
              <a:latin typeface="Amare Walter Neue Mager"/>
            </a:endParaRPr>
          </a:p>
          <a:p>
            <a:pPr marL="0" indent="0">
              <a:lnSpc>
                <a:spcPct val="100000"/>
              </a:lnSpc>
              <a:spcBef>
                <a:spcPts val="0"/>
              </a:spcBef>
              <a:buNone/>
            </a:pPr>
            <a:r>
              <a:rPr lang="en-US" sz="1600" dirty="0" err="1">
                <a:solidFill>
                  <a:schemeClr val="accent3"/>
                </a:solidFill>
                <a:latin typeface="Amare Walter Neue Mager"/>
              </a:rPr>
              <a:t>Mobilee</a:t>
            </a:r>
            <a:r>
              <a:rPr lang="en-US" sz="1600" dirty="0">
                <a:solidFill>
                  <a:schemeClr val="accent3"/>
                </a:solidFill>
                <a:latin typeface="Amare Walter Neue Mager"/>
              </a:rPr>
              <a:t>® is used in Amare formulations in combination with </a:t>
            </a:r>
            <a:r>
              <a:rPr lang="en-US" sz="1600" dirty="0" err="1">
                <a:solidFill>
                  <a:schemeClr val="accent3"/>
                </a:solidFill>
                <a:latin typeface="Amare Walter Neue Mager"/>
              </a:rPr>
              <a:t>Collavant</a:t>
            </a:r>
            <a:r>
              <a:rPr lang="en-US" sz="1600" dirty="0">
                <a:solidFill>
                  <a:schemeClr val="accent3"/>
                </a:solidFill>
                <a:latin typeface="Amare Walter Neue Mager"/>
              </a:rPr>
              <a:t>® n2 as part of the formula's collagen and hyaluronic acid ingredient system.</a:t>
            </a:r>
          </a:p>
          <a:p>
            <a:pPr marL="0" indent="0">
              <a:lnSpc>
                <a:spcPct val="100000"/>
              </a:lnSpc>
              <a:spcBef>
                <a:spcPts val="0"/>
              </a:spcBef>
              <a:buNone/>
            </a:pPr>
            <a:endParaRPr lang="en-US" sz="1600" dirty="0">
              <a:solidFill>
                <a:schemeClr val="accent3"/>
              </a:solidFill>
              <a:latin typeface="Amare Walter Neue Mager"/>
            </a:endParaRPr>
          </a:p>
          <a:p>
            <a:pPr marL="0" indent="0">
              <a:lnSpc>
                <a:spcPct val="100000"/>
              </a:lnSpc>
              <a:spcBef>
                <a:spcPts val="0"/>
              </a:spcBef>
              <a:buNone/>
            </a:pPr>
            <a:r>
              <a:rPr lang="en-US" sz="1600" dirty="0" err="1">
                <a:solidFill>
                  <a:schemeClr val="accent3"/>
                </a:solidFill>
                <a:latin typeface="Amare Walter Neue Mager"/>
              </a:rPr>
              <a:t>Mobilee</a:t>
            </a:r>
            <a:r>
              <a:rPr lang="en-US" sz="1600" dirty="0">
                <a:solidFill>
                  <a:schemeClr val="accent3"/>
                </a:solidFill>
                <a:latin typeface="Amare Walter Neue Mager"/>
              </a:rPr>
              <a:t>® is a registered trademark licensed by BIOIBERICA, S.A.U.</a:t>
            </a:r>
            <a:endParaRPr lang="en-US" sz="1600" i="1" dirty="0">
              <a:solidFill>
                <a:schemeClr val="accent3"/>
              </a:solidFill>
              <a:latin typeface="Amare Walter Neue Mager"/>
            </a:endParaRP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14</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bg1"/>
                </a:solidFill>
              </a:rPr>
              <a:t>Amare </a:t>
            </a:r>
            <a:r>
              <a:rPr lang="en-US" sz="1200" dirty="0" err="1">
                <a:solidFill>
                  <a:schemeClr val="bg1"/>
                </a:solidFill>
              </a:rPr>
              <a:t>NexCollagen</a:t>
            </a:r>
            <a:r>
              <a:rPr lang="en-US" sz="1200" dirty="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rtlCol="0">
            <a:spAutoFit/>
          </a:bodyPr>
          <a:lstStyle/>
          <a:p>
            <a:r>
              <a:rPr lang="en-US" sz="800" dirty="0">
                <a:solidFill>
                  <a:schemeClr val="bg1"/>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pic>
        <p:nvPicPr>
          <p:cNvPr id="11" name="Resim 10">
            <a:extLst>
              <a:ext uri="{FF2B5EF4-FFF2-40B4-BE49-F238E27FC236}">
                <a16:creationId xmlns:a16="http://schemas.microsoft.com/office/drawing/2014/main" id="{62DBC6E8-F480-B386-F554-AAC9E671DACB}"/>
              </a:ext>
            </a:extLst>
          </p:cNvPr>
          <p:cNvPicPr>
            <a:picLocks noChangeAspect="1"/>
          </p:cNvPicPr>
          <p:nvPr/>
        </p:nvPicPr>
        <p:blipFill>
          <a:blip r:embed="rId10"/>
          <a:stretch>
            <a:fillRect/>
          </a:stretch>
        </p:blipFill>
        <p:spPr>
          <a:xfrm>
            <a:off x="798504" y="2216944"/>
            <a:ext cx="2137622" cy="2493892"/>
          </a:xfrm>
          <a:prstGeom prst="rect">
            <a:avLst/>
          </a:prstGeom>
        </p:spPr>
      </p:pic>
    </p:spTree>
    <p:extLst>
      <p:ext uri="{BB962C8B-B14F-4D97-AF65-F5344CB8AC3E}">
        <p14:creationId xmlns:p14="http://schemas.microsoft.com/office/powerpoint/2010/main" val="3014477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020F927C-72D7-3B63-4AC4-B73F5A97BC29}"/>
              </a:ext>
            </a:extLst>
          </p:cNvPr>
          <p:cNvPicPr>
            <a:picLocks noChangeAspect="1"/>
          </p:cNvPicPr>
          <p:nvPr/>
        </p:nvPicPr>
        <p:blipFill>
          <a:blip r:embed="rId7">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244700" y="780782"/>
            <a:ext cx="3664496" cy="13436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dirty="0">
                <a:solidFill>
                  <a:schemeClr val="bg1"/>
                </a:solidFill>
                <a:latin typeface="Amare Walter Neue Leicht" panose="020B0303040202060203" pitchFamily="34" charset="77"/>
              </a:rPr>
              <a:t>Key Ingredients</a:t>
            </a:r>
            <a:endParaRPr lang="en-US" sz="4400" baseline="30000" dirty="0">
              <a:solidFill>
                <a:schemeClr val="bg1"/>
              </a:solidFill>
              <a:latin typeface="Amare Walter Neue Leicht" panose="020B0303040202060203" pitchFamily="34" charset="77"/>
            </a:endParaRP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6" y="299284"/>
            <a:ext cx="4879569" cy="83705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a:solidFill>
                  <a:schemeClr val="accent3"/>
                </a:solidFill>
                <a:latin typeface="Amare Walter Neue Halbfett"/>
              </a:rPr>
              <a:t>GPX-4™                     (collagen tripeptides)</a:t>
            </a: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4780247" y="1380361"/>
            <a:ext cx="5805691" cy="293373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600" dirty="0">
                <a:solidFill>
                  <a:schemeClr val="accent3"/>
                </a:solidFill>
                <a:latin typeface="Amare Walter Neue Mager"/>
              </a:rPr>
              <a:t>GPX-4™ is a low molecular weight collagen tripeptide ingredient manufactured by </a:t>
            </a:r>
            <a:r>
              <a:rPr lang="en-US" sz="1600" dirty="0" err="1">
                <a:solidFill>
                  <a:schemeClr val="accent3"/>
                </a:solidFill>
                <a:latin typeface="Amare Walter Neue Mager"/>
              </a:rPr>
              <a:t>Newtree</a:t>
            </a:r>
            <a:r>
              <a:rPr lang="en-US" sz="1600" dirty="0">
                <a:solidFill>
                  <a:schemeClr val="accent3"/>
                </a:solidFill>
                <a:latin typeface="Amare Walter Neue Mager"/>
              </a:rPr>
              <a:t> Co. Ltd. Collagen tripeptides are a form of </a:t>
            </a:r>
            <a:r>
              <a:rPr lang="en-US" sz="1600" dirty="0" err="1">
                <a:solidFill>
                  <a:schemeClr val="accent3"/>
                </a:solidFill>
                <a:latin typeface="Amare Walter Neue Mager"/>
              </a:rPr>
              <a:t>hydrolysed</a:t>
            </a:r>
            <a:r>
              <a:rPr lang="en-US" sz="1600" dirty="0">
                <a:solidFill>
                  <a:schemeClr val="accent3"/>
                </a:solidFill>
                <a:latin typeface="Amare Walter Neue Mager"/>
              </a:rPr>
              <a:t> collagen </a:t>
            </a:r>
            <a:r>
              <a:rPr lang="en-US" sz="1600" dirty="0" err="1">
                <a:solidFill>
                  <a:schemeClr val="accent3"/>
                </a:solidFill>
                <a:latin typeface="Amare Walter Neue Mager"/>
              </a:rPr>
              <a:t>characterised</a:t>
            </a:r>
            <a:r>
              <a:rPr lang="en-US" sz="1600" dirty="0">
                <a:solidFill>
                  <a:schemeClr val="accent3"/>
                </a:solidFill>
                <a:latin typeface="Amare Walter Neue Mager"/>
              </a:rPr>
              <a:t> by their small molecular size.</a:t>
            </a:r>
          </a:p>
          <a:p>
            <a:pPr marL="0" indent="0">
              <a:lnSpc>
                <a:spcPct val="100000"/>
              </a:lnSpc>
              <a:spcBef>
                <a:spcPts val="0"/>
              </a:spcBef>
              <a:buNone/>
            </a:pPr>
            <a:endParaRPr lang="en-US" sz="1600" dirty="0">
              <a:solidFill>
                <a:schemeClr val="accent3"/>
              </a:solidFill>
              <a:latin typeface="Amare Walter Neue Mager"/>
            </a:endParaRPr>
          </a:p>
          <a:p>
            <a:pPr marL="0" indent="0">
              <a:lnSpc>
                <a:spcPct val="100000"/>
              </a:lnSpc>
              <a:spcBef>
                <a:spcPts val="0"/>
              </a:spcBef>
              <a:buNone/>
            </a:pPr>
            <a:r>
              <a:rPr lang="en-US" sz="1600" dirty="0">
                <a:solidFill>
                  <a:schemeClr val="accent3"/>
                </a:solidFill>
                <a:latin typeface="Amare Walter Neue Mager"/>
              </a:rPr>
              <a:t>GPX-4™ contributes to the collagen peptide profile of the Amare </a:t>
            </a:r>
            <a:r>
              <a:rPr lang="en-US" sz="1600" dirty="0" err="1">
                <a:solidFill>
                  <a:schemeClr val="accent3"/>
                </a:solidFill>
                <a:latin typeface="Amare Walter Neue Mager"/>
              </a:rPr>
              <a:t>NexCollagen</a:t>
            </a:r>
            <a:r>
              <a:rPr lang="en-US" sz="1600" dirty="0">
                <a:solidFill>
                  <a:schemeClr val="accent3"/>
                </a:solidFill>
                <a:latin typeface="Amare Walter Neue Mager"/>
              </a:rPr>
              <a:t> formula.</a:t>
            </a:r>
          </a:p>
          <a:p>
            <a:pPr marL="0" indent="0">
              <a:lnSpc>
                <a:spcPct val="100000"/>
              </a:lnSpc>
              <a:spcBef>
                <a:spcPts val="0"/>
              </a:spcBef>
              <a:buNone/>
            </a:pPr>
            <a:endParaRPr lang="en-US" sz="1600" dirty="0">
              <a:solidFill>
                <a:schemeClr val="accent3"/>
              </a:solidFill>
              <a:latin typeface="Amare Walter Neue Mager"/>
            </a:endParaRPr>
          </a:p>
          <a:p>
            <a:pPr marL="0" indent="0">
              <a:lnSpc>
                <a:spcPct val="100000"/>
              </a:lnSpc>
              <a:spcBef>
                <a:spcPts val="0"/>
              </a:spcBef>
              <a:buNone/>
            </a:pPr>
            <a:r>
              <a:rPr lang="en-US" sz="1600" dirty="0">
                <a:solidFill>
                  <a:schemeClr val="accent3"/>
                </a:solidFill>
                <a:latin typeface="Amare Walter Neue Mager"/>
              </a:rPr>
              <a:t>GPX-4™ is an exclusive ingredient in Amare formulations and is a licensed trademark of </a:t>
            </a:r>
            <a:r>
              <a:rPr lang="en-US" sz="1600" dirty="0" err="1">
                <a:solidFill>
                  <a:schemeClr val="accent3"/>
                </a:solidFill>
                <a:latin typeface="Amare Walter Neue Mager"/>
              </a:rPr>
              <a:t>Newtree</a:t>
            </a:r>
            <a:r>
              <a:rPr lang="en-US" sz="1600" dirty="0">
                <a:solidFill>
                  <a:schemeClr val="accent3"/>
                </a:solidFill>
                <a:latin typeface="Amare Walter Neue Mager"/>
              </a:rPr>
              <a:t> Co. Ltd.</a:t>
            </a:r>
            <a:endParaRPr lang="en-US" sz="1600" i="1" dirty="0">
              <a:solidFill>
                <a:schemeClr val="accent3"/>
              </a:solidFill>
              <a:latin typeface="Amare Walter Neue Mager"/>
            </a:endParaRP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15</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bg1"/>
                </a:solidFill>
              </a:rPr>
              <a:t>Amare </a:t>
            </a:r>
            <a:r>
              <a:rPr lang="en-US" sz="1200" dirty="0" err="1">
                <a:solidFill>
                  <a:schemeClr val="bg1"/>
                </a:solidFill>
              </a:rPr>
              <a:t>NexCollagen</a:t>
            </a:r>
            <a:r>
              <a:rPr lang="en-US" sz="1200" dirty="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rtlCol="0">
            <a:spAutoFit/>
          </a:bodyPr>
          <a:lstStyle/>
          <a:p>
            <a:r>
              <a:rPr lang="en-US" sz="800" dirty="0">
                <a:solidFill>
                  <a:schemeClr val="bg1"/>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pic>
        <p:nvPicPr>
          <p:cNvPr id="13" name="Resim 12">
            <a:extLst>
              <a:ext uri="{FF2B5EF4-FFF2-40B4-BE49-F238E27FC236}">
                <a16:creationId xmlns:a16="http://schemas.microsoft.com/office/drawing/2014/main" id="{0DCF689B-A6CB-D611-EFD6-38FF2C2E8EEA}"/>
              </a:ext>
            </a:extLst>
          </p:cNvPr>
          <p:cNvPicPr>
            <a:picLocks noChangeAspect="1"/>
          </p:cNvPicPr>
          <p:nvPr/>
        </p:nvPicPr>
        <p:blipFill>
          <a:blip r:embed="rId10"/>
          <a:stretch>
            <a:fillRect/>
          </a:stretch>
        </p:blipFill>
        <p:spPr>
          <a:xfrm>
            <a:off x="798504" y="2216944"/>
            <a:ext cx="2137622" cy="2493892"/>
          </a:xfrm>
          <a:prstGeom prst="rect">
            <a:avLst/>
          </a:prstGeom>
        </p:spPr>
      </p:pic>
    </p:spTree>
    <p:extLst>
      <p:ext uri="{BB962C8B-B14F-4D97-AF65-F5344CB8AC3E}">
        <p14:creationId xmlns:p14="http://schemas.microsoft.com/office/powerpoint/2010/main" val="3903147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18CBE1-0D2D-10C7-C263-5DC8CDE84CE4}"/>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193A36EE-34C3-2F2C-94A8-78818CCCBFAC}"/>
              </a:ext>
            </a:extLst>
          </p:cNvPr>
          <p:cNvPicPr>
            <a:picLocks noChangeAspect="1"/>
          </p:cNvPicPr>
          <p:nvPr/>
        </p:nvPicPr>
        <p:blipFill>
          <a:blip r:embed="rId7">
            <a:alphaModFix amt="70000"/>
          </a:blip>
          <a:srcRect l="33446" t="55624" r="24206" b="8644"/>
          <a:stretch>
            <a:fillRect/>
          </a:stretch>
        </p:blipFill>
        <p:spPr>
          <a:xfrm>
            <a:off x="-6264" y="-30812"/>
            <a:ext cx="12192000" cy="6858000"/>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sp>
        <p:nvSpPr>
          <p:cNvPr id="37" name="Rectangle 36">
            <a:extLst>
              <a:ext uri="{FF2B5EF4-FFF2-40B4-BE49-F238E27FC236}">
                <a16:creationId xmlns:a16="http://schemas.microsoft.com/office/drawing/2014/main" id="{CF301691-4F13-F650-635E-1321AEE555CD}"/>
              </a:ext>
            </a:extLst>
          </p:cNvPr>
          <p:cNvSpPr/>
          <p:nvPr/>
        </p:nvSpPr>
        <p:spPr>
          <a:xfrm>
            <a:off x="-6264" y="-15406"/>
            <a:ext cx="4270662" cy="68734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775608F5-0B02-0467-FBCF-318DA274274F}"/>
              </a:ext>
            </a:extLst>
          </p:cNvPr>
          <p:cNvSpPr txBox="1">
            <a:spLocks/>
          </p:cNvSpPr>
          <p:nvPr>
            <p:custDataLst>
              <p:tags r:id="rId1"/>
            </p:custDataLst>
          </p:nvPr>
        </p:nvSpPr>
        <p:spPr>
          <a:xfrm>
            <a:off x="244700" y="780782"/>
            <a:ext cx="3664496" cy="13436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dirty="0">
                <a:solidFill>
                  <a:schemeClr val="bg1"/>
                </a:solidFill>
                <a:latin typeface="Amare Walter Neue Leicht" panose="020B0303040202060203" pitchFamily="34" charset="77"/>
              </a:rPr>
              <a:t>Key Ingredients</a:t>
            </a:r>
            <a:endParaRPr lang="en-US" sz="4400" baseline="30000" dirty="0">
              <a:solidFill>
                <a:schemeClr val="bg1"/>
              </a:solidFill>
              <a:latin typeface="Amare Walter Neue Leicht" panose="020B0303040202060203" pitchFamily="34" charset="77"/>
            </a:endParaRPr>
          </a:p>
        </p:txBody>
      </p:sp>
      <p:sp>
        <p:nvSpPr>
          <p:cNvPr id="5" name="Content Placeholder 2">
            <a:extLst>
              <a:ext uri="{FF2B5EF4-FFF2-40B4-BE49-F238E27FC236}">
                <a16:creationId xmlns:a16="http://schemas.microsoft.com/office/drawing/2014/main" id="{7E4FB0EA-779A-7D71-2662-2A1FAE3972CE}"/>
              </a:ext>
            </a:extLst>
          </p:cNvPr>
          <p:cNvSpPr txBox="1">
            <a:spLocks/>
          </p:cNvSpPr>
          <p:nvPr>
            <p:custDataLst>
              <p:tags r:id="rId2"/>
            </p:custDataLst>
          </p:nvPr>
        </p:nvSpPr>
        <p:spPr>
          <a:xfrm>
            <a:off x="4780246" y="299284"/>
            <a:ext cx="4879569" cy="83705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600"/>
              </a:spcAft>
              <a:buNone/>
            </a:pPr>
            <a:r>
              <a:rPr lang="en-US" b="1" dirty="0" err="1">
                <a:solidFill>
                  <a:schemeClr val="accent3"/>
                </a:solidFill>
                <a:latin typeface="Amare Walter Neue Halbfett"/>
              </a:rPr>
              <a:t>Cerebiome</a:t>
            </a:r>
            <a:r>
              <a:rPr lang="en-US" b="1" dirty="0">
                <a:solidFill>
                  <a:schemeClr val="accent3"/>
                </a:solidFill>
                <a:latin typeface="Amare Walter Neue Halbfett"/>
              </a:rPr>
              <a:t>®                      (live bacterial cultures)</a:t>
            </a:r>
          </a:p>
        </p:txBody>
      </p:sp>
      <p:sp>
        <p:nvSpPr>
          <p:cNvPr id="18" name="Content Placeholder 2">
            <a:extLst>
              <a:ext uri="{FF2B5EF4-FFF2-40B4-BE49-F238E27FC236}">
                <a16:creationId xmlns:a16="http://schemas.microsoft.com/office/drawing/2014/main" id="{7F2370FA-12F6-B729-5210-64FD109E7B63}"/>
              </a:ext>
            </a:extLst>
          </p:cNvPr>
          <p:cNvSpPr txBox="1">
            <a:spLocks/>
          </p:cNvSpPr>
          <p:nvPr>
            <p:custDataLst>
              <p:tags r:id="rId3"/>
            </p:custDataLst>
          </p:nvPr>
        </p:nvSpPr>
        <p:spPr>
          <a:xfrm>
            <a:off x="4780247" y="1380361"/>
            <a:ext cx="5946368" cy="293373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600" dirty="0" err="1">
                <a:solidFill>
                  <a:schemeClr val="accent3"/>
                </a:solidFill>
                <a:latin typeface="Amare Walter Neue Mager"/>
              </a:rPr>
              <a:t>Cerebiome</a:t>
            </a:r>
            <a:r>
              <a:rPr lang="en-US" sz="1600" dirty="0">
                <a:solidFill>
                  <a:schemeClr val="accent3"/>
                </a:solidFill>
                <a:latin typeface="Amare Walter Neue Mager"/>
              </a:rPr>
              <a:t>® is a proprietary blend of live bacterial cultures developed by </a:t>
            </a:r>
            <a:r>
              <a:rPr lang="en-US" sz="1600" dirty="0" err="1">
                <a:solidFill>
                  <a:schemeClr val="accent3"/>
                </a:solidFill>
                <a:latin typeface="Amare Walter Neue Mager"/>
              </a:rPr>
              <a:t>Danstar</a:t>
            </a:r>
            <a:r>
              <a:rPr lang="en-US" sz="1600" dirty="0">
                <a:solidFill>
                  <a:schemeClr val="accent3"/>
                </a:solidFill>
                <a:latin typeface="Amare Walter Neue Mager"/>
              </a:rPr>
              <a:t> Ferment AG, comprising Lactobacillus </a:t>
            </a:r>
            <a:r>
              <a:rPr lang="en-US" sz="1600" dirty="0" err="1">
                <a:solidFill>
                  <a:schemeClr val="accent3"/>
                </a:solidFill>
                <a:latin typeface="Amare Walter Neue Mager"/>
              </a:rPr>
              <a:t>helveticus</a:t>
            </a:r>
            <a:r>
              <a:rPr lang="en-US" sz="1600" dirty="0">
                <a:solidFill>
                  <a:schemeClr val="accent3"/>
                </a:solidFill>
                <a:latin typeface="Amare Walter Neue Mager"/>
              </a:rPr>
              <a:t> R0052, Bifidobacterium longum R0175, and </a:t>
            </a:r>
            <a:r>
              <a:rPr lang="en-US" sz="1600" dirty="0" err="1">
                <a:solidFill>
                  <a:schemeClr val="accent3"/>
                </a:solidFill>
                <a:latin typeface="Amare Walter Neue Mager"/>
              </a:rPr>
              <a:t>Lacticaseibacillus</a:t>
            </a:r>
            <a:r>
              <a:rPr lang="en-US" sz="1600" dirty="0">
                <a:solidFill>
                  <a:schemeClr val="accent3"/>
                </a:solidFill>
                <a:latin typeface="Amare Walter Neue Mager"/>
              </a:rPr>
              <a:t> </a:t>
            </a:r>
            <a:r>
              <a:rPr lang="en-US" sz="1600" dirty="0" err="1">
                <a:solidFill>
                  <a:schemeClr val="accent3"/>
                </a:solidFill>
                <a:latin typeface="Amare Walter Neue Mager"/>
              </a:rPr>
              <a:t>rhamnosus</a:t>
            </a:r>
            <a:r>
              <a:rPr lang="en-US" sz="1600" dirty="0">
                <a:solidFill>
                  <a:schemeClr val="accent3"/>
                </a:solidFill>
                <a:latin typeface="Amare Walter Neue Mager"/>
              </a:rPr>
              <a:t> R0011.</a:t>
            </a:r>
          </a:p>
          <a:p>
            <a:pPr marL="0" indent="0">
              <a:lnSpc>
                <a:spcPct val="100000"/>
              </a:lnSpc>
              <a:spcBef>
                <a:spcPts val="0"/>
              </a:spcBef>
              <a:buNone/>
            </a:pPr>
            <a:endParaRPr lang="en-US" sz="1600" dirty="0">
              <a:solidFill>
                <a:schemeClr val="accent3"/>
              </a:solidFill>
              <a:latin typeface="Amare Walter Neue Mager"/>
            </a:endParaRPr>
          </a:p>
          <a:p>
            <a:pPr marL="0" indent="0">
              <a:lnSpc>
                <a:spcPct val="100000"/>
              </a:lnSpc>
              <a:spcBef>
                <a:spcPts val="0"/>
              </a:spcBef>
              <a:buNone/>
            </a:pPr>
            <a:r>
              <a:rPr lang="en-US" sz="1600" dirty="0">
                <a:solidFill>
                  <a:schemeClr val="accent3"/>
                </a:solidFill>
                <a:latin typeface="Amare Walter Neue Mager"/>
              </a:rPr>
              <a:t>These strains are included as part of the multi-ingredient composition of Amare </a:t>
            </a:r>
            <a:r>
              <a:rPr lang="en-US" sz="1600" dirty="0" err="1">
                <a:solidFill>
                  <a:schemeClr val="accent3"/>
                </a:solidFill>
                <a:latin typeface="Amare Walter Neue Mager"/>
              </a:rPr>
              <a:t>NexCollagen</a:t>
            </a:r>
            <a:r>
              <a:rPr lang="en-US" sz="1600" dirty="0">
                <a:solidFill>
                  <a:schemeClr val="accent3"/>
                </a:solidFill>
                <a:latin typeface="Amare Walter Neue Mager"/>
              </a:rPr>
              <a:t>.</a:t>
            </a:r>
          </a:p>
          <a:p>
            <a:pPr marL="0" indent="0">
              <a:lnSpc>
                <a:spcPct val="100000"/>
              </a:lnSpc>
              <a:spcBef>
                <a:spcPts val="0"/>
              </a:spcBef>
              <a:buNone/>
            </a:pPr>
            <a:endParaRPr lang="en-US" sz="1600" dirty="0">
              <a:solidFill>
                <a:schemeClr val="accent3"/>
              </a:solidFill>
              <a:latin typeface="Amare Walter Neue Mager"/>
            </a:endParaRPr>
          </a:p>
          <a:p>
            <a:pPr marL="0" indent="0">
              <a:lnSpc>
                <a:spcPct val="100000"/>
              </a:lnSpc>
              <a:spcBef>
                <a:spcPts val="0"/>
              </a:spcBef>
              <a:buNone/>
            </a:pPr>
            <a:r>
              <a:rPr lang="en-US" sz="1600" dirty="0" err="1">
                <a:solidFill>
                  <a:schemeClr val="accent3"/>
                </a:solidFill>
                <a:latin typeface="Amare Walter Neue Mager"/>
              </a:rPr>
              <a:t>Cerebiome</a:t>
            </a:r>
            <a:r>
              <a:rPr lang="en-US" sz="1600" dirty="0">
                <a:solidFill>
                  <a:schemeClr val="accent3"/>
                </a:solidFill>
                <a:latin typeface="Amare Walter Neue Mager"/>
              </a:rPr>
              <a:t>® is a registered trademark of </a:t>
            </a:r>
            <a:r>
              <a:rPr lang="en-US" sz="1600" dirty="0" err="1">
                <a:solidFill>
                  <a:schemeClr val="accent3"/>
                </a:solidFill>
                <a:latin typeface="Amare Walter Neue Mager"/>
              </a:rPr>
              <a:t>Danstar</a:t>
            </a:r>
            <a:r>
              <a:rPr lang="en-US" sz="1600" dirty="0">
                <a:solidFill>
                  <a:schemeClr val="accent3"/>
                </a:solidFill>
                <a:latin typeface="Amare Walter Neue Mager"/>
              </a:rPr>
              <a:t> Ferment AG.</a:t>
            </a:r>
            <a:endParaRPr lang="en-US" sz="1600" i="1" dirty="0">
              <a:solidFill>
                <a:schemeClr val="accent3"/>
              </a:solidFill>
              <a:latin typeface="Amare Walter Neue Mager"/>
            </a:endParaRPr>
          </a:p>
        </p:txBody>
      </p:sp>
      <p:sp>
        <p:nvSpPr>
          <p:cNvPr id="46" name="Rectangle 4">
            <a:extLst>
              <a:ext uri="{FF2B5EF4-FFF2-40B4-BE49-F238E27FC236}">
                <a16:creationId xmlns:a16="http://schemas.microsoft.com/office/drawing/2014/main" id="{B0ADA8A8-4E3D-32C8-E3E0-65439B70EB63}"/>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7" descr="A purple letter on a black background&#10;&#10;Description automatically generated">
            <a:extLst>
              <a:ext uri="{FF2B5EF4-FFF2-40B4-BE49-F238E27FC236}">
                <a16:creationId xmlns:a16="http://schemas.microsoft.com/office/drawing/2014/main" id="{6CEAA1AF-7EFE-B82B-2725-C56E340F2679}"/>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244700" y="6428590"/>
            <a:ext cx="1184953" cy="218597"/>
          </a:xfrm>
          <a:prstGeom prst="rect">
            <a:avLst/>
          </a:prstGeom>
        </p:spPr>
      </p:pic>
      <p:sp>
        <p:nvSpPr>
          <p:cNvPr id="48" name="Text Placeholder 2">
            <a:extLst>
              <a:ext uri="{FF2B5EF4-FFF2-40B4-BE49-F238E27FC236}">
                <a16:creationId xmlns:a16="http://schemas.microsoft.com/office/drawing/2014/main" id="{5B4D24A6-41BE-C445-7244-13E296254CA1}"/>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49" name="Slide Number Placeholder 1">
            <a:extLst>
              <a:ext uri="{FF2B5EF4-FFF2-40B4-BE49-F238E27FC236}">
                <a16:creationId xmlns:a16="http://schemas.microsoft.com/office/drawing/2014/main" id="{A0C136A8-48FE-4726-E32F-72514238072F}"/>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16</a:t>
            </a:fld>
            <a:endParaRPr lang="en-US">
              <a:solidFill>
                <a:schemeClr val="bg1"/>
              </a:solidFill>
              <a:latin typeface="Amare Walter Neue Mager" panose="020B0403040202060203" pitchFamily="34" charset="77"/>
            </a:endParaRPr>
          </a:p>
        </p:txBody>
      </p:sp>
      <p:sp>
        <p:nvSpPr>
          <p:cNvPr id="6" name="Title 1">
            <a:extLst>
              <a:ext uri="{FF2B5EF4-FFF2-40B4-BE49-F238E27FC236}">
                <a16:creationId xmlns:a16="http://schemas.microsoft.com/office/drawing/2014/main" id="{10971A47-AB73-7BAC-C021-39C79B256EFF}"/>
              </a:ext>
            </a:extLst>
          </p:cNvPr>
          <p:cNvSpPr txBox="1">
            <a:spLocks/>
          </p:cNvSpPr>
          <p:nvPr>
            <p:custDataLst>
              <p:tags r:id="rId4"/>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bg1"/>
                </a:solidFill>
              </a:rPr>
              <a:t>Amare </a:t>
            </a:r>
            <a:r>
              <a:rPr lang="en-US" sz="1200" dirty="0" err="1">
                <a:solidFill>
                  <a:schemeClr val="bg1"/>
                </a:solidFill>
              </a:rPr>
              <a:t>NexCollagen</a:t>
            </a:r>
            <a:r>
              <a:rPr lang="en-US" sz="1200" dirty="0">
                <a:solidFill>
                  <a:schemeClr val="bg1"/>
                </a:solidFill>
              </a:rPr>
              <a:t>™</a:t>
            </a:r>
          </a:p>
        </p:txBody>
      </p:sp>
      <p:sp>
        <p:nvSpPr>
          <p:cNvPr id="7" name="TextBox 18">
            <a:extLst>
              <a:ext uri="{FF2B5EF4-FFF2-40B4-BE49-F238E27FC236}">
                <a16:creationId xmlns:a16="http://schemas.microsoft.com/office/drawing/2014/main" id="{0843C18A-E4E3-5E53-DE2A-25BE08FA3EAD}"/>
              </a:ext>
            </a:extLst>
          </p:cNvPr>
          <p:cNvSpPr txBox="1"/>
          <p:nvPr/>
        </p:nvSpPr>
        <p:spPr>
          <a:xfrm>
            <a:off x="292098" y="4921649"/>
            <a:ext cx="3569700" cy="1200329"/>
          </a:xfrm>
          <a:prstGeom prst="rect">
            <a:avLst/>
          </a:prstGeom>
          <a:noFill/>
          <a:ln w="6350">
            <a:solidFill>
              <a:schemeClr val="bg1"/>
            </a:solidFill>
          </a:ln>
        </p:spPr>
        <p:txBody>
          <a:bodyPr wrap="square" rtlCol="0">
            <a:spAutoFit/>
          </a:bodyPr>
          <a:lstStyle/>
          <a:p>
            <a:r>
              <a:rPr lang="en-US" sz="800" dirty="0">
                <a:solidFill>
                  <a:schemeClr val="bg1"/>
                </a:solidFill>
                <a:latin typeface="Amare Walter Neue" panose="020B0503040202060203" pitchFamily="34" charset="77"/>
              </a:rPr>
              <a:t>*DISCLAIMER: Food supplements are not a substitute for a varied and balanced diet and a healthy lifestyle. Do not exceed the recommended daily dose. Keep out of the reach of young children. If you are pregnant, breastfeeding, taking prescribed medication, or have a medical condition, consult your doctor or pharmacist before use. The stated benefits of vitamin C, biotin, and vitamin B12 apply when the product is consumed as part of a balanced diet and provides these vitamins in amounts that contribute at least 15% of the nutrient reference value per serving.</a:t>
            </a:r>
          </a:p>
        </p:txBody>
      </p:sp>
      <p:pic>
        <p:nvPicPr>
          <p:cNvPr id="15" name="Resim 14">
            <a:extLst>
              <a:ext uri="{FF2B5EF4-FFF2-40B4-BE49-F238E27FC236}">
                <a16:creationId xmlns:a16="http://schemas.microsoft.com/office/drawing/2014/main" id="{1D57A822-EF67-38E0-EF29-9F89B67A3E08}"/>
              </a:ext>
            </a:extLst>
          </p:cNvPr>
          <p:cNvPicPr>
            <a:picLocks noChangeAspect="1"/>
          </p:cNvPicPr>
          <p:nvPr/>
        </p:nvPicPr>
        <p:blipFill>
          <a:blip r:embed="rId10"/>
          <a:stretch>
            <a:fillRect/>
          </a:stretch>
        </p:blipFill>
        <p:spPr>
          <a:xfrm>
            <a:off x="798504" y="2201538"/>
            <a:ext cx="2137622" cy="2493892"/>
          </a:xfrm>
          <a:prstGeom prst="rect">
            <a:avLst/>
          </a:prstGeom>
        </p:spPr>
      </p:pic>
    </p:spTree>
    <p:extLst>
      <p:ext uri="{BB962C8B-B14F-4D97-AF65-F5344CB8AC3E}">
        <p14:creationId xmlns:p14="http://schemas.microsoft.com/office/powerpoint/2010/main" val="1637192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377F3B9-A166-0D94-3DF7-CCA330A7C56C}"/>
            </a:ext>
          </a:extLst>
        </p:cNvPr>
        <p:cNvGrpSpPr/>
        <p:nvPr/>
      </p:nvGrpSpPr>
      <p:grpSpPr>
        <a:xfrm>
          <a:off x="0" y="0"/>
          <a:ext cx="0" cy="0"/>
          <a:chOff x="0" y="0"/>
          <a:chExt cx="0" cy="0"/>
        </a:xfrm>
      </p:grpSpPr>
      <p:pic>
        <p:nvPicPr>
          <p:cNvPr id="20" name="Picture 2">
            <a:extLst>
              <a:ext uri="{FF2B5EF4-FFF2-40B4-BE49-F238E27FC236}">
                <a16:creationId xmlns:a16="http://schemas.microsoft.com/office/drawing/2014/main" id="{18EAA5BC-3A47-FD94-6995-80FC453F96D1}"/>
              </a:ext>
            </a:extLst>
          </p:cNvPr>
          <p:cNvPicPr>
            <a:picLocks noChangeAspect="1"/>
          </p:cNvPicPr>
          <p:nvPr/>
        </p:nvPicPr>
        <p:blipFill>
          <a:blip r:embed="rId4">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4" name="Resim 13">
            <a:extLst>
              <a:ext uri="{FF2B5EF4-FFF2-40B4-BE49-F238E27FC236}">
                <a16:creationId xmlns:a16="http://schemas.microsoft.com/office/drawing/2014/main" id="{5CA3CA0A-49C8-8176-7AB3-778432CCA399}"/>
              </a:ext>
            </a:extLst>
          </p:cNvPr>
          <p:cNvPicPr>
            <a:picLocks noChangeAspect="1"/>
          </p:cNvPicPr>
          <p:nvPr/>
        </p:nvPicPr>
        <p:blipFill>
          <a:blip r:embed="rId5"/>
          <a:stretch>
            <a:fillRect/>
          </a:stretch>
        </p:blipFill>
        <p:spPr>
          <a:xfrm>
            <a:off x="6098626" y="0"/>
            <a:ext cx="6111793" cy="6858000"/>
          </a:xfrm>
          <a:prstGeom prst="rect">
            <a:avLst/>
          </a:prstGeom>
        </p:spPr>
      </p:pic>
      <p:sp>
        <p:nvSpPr>
          <p:cNvPr id="10" name="Rectangle 16">
            <a:extLst>
              <a:ext uri="{FF2B5EF4-FFF2-40B4-BE49-F238E27FC236}">
                <a16:creationId xmlns:a16="http://schemas.microsoft.com/office/drawing/2014/main" id="{780D3A05-746D-2EAC-B151-E4C3EFAFBF90}"/>
              </a:ext>
            </a:extLst>
          </p:cNvPr>
          <p:cNvSpPr/>
          <p:nvPr/>
        </p:nvSpPr>
        <p:spPr>
          <a:xfrm>
            <a:off x="6098626" y="0"/>
            <a:ext cx="6102350" cy="6858000"/>
          </a:xfrm>
          <a:prstGeom prst="rect">
            <a:avLst/>
          </a:prstGeom>
          <a:gradFill>
            <a:gsLst>
              <a:gs pos="44000">
                <a:schemeClr val="accent1">
                  <a:alpha val="0"/>
                  <a:lumMod val="0"/>
                </a:schemeClr>
              </a:gs>
              <a:gs pos="100000">
                <a:schemeClr val="accent3">
                  <a:alpha val="60411"/>
                  <a:lumMod val="74490"/>
                  <a:lumOff val="25510"/>
                </a:schemeClr>
              </a:gs>
            </a:gsLst>
            <a:lin ang="2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B700DC96-0856-6903-00F8-EE646EAA07C8}"/>
              </a:ext>
            </a:extLst>
          </p:cNvPr>
          <p:cNvSpPr>
            <a:spLocks noGrp="1"/>
          </p:cNvSpPr>
          <p:nvPr>
            <p:ph type="sldNum" sz="quarter" idx="12"/>
          </p:nvPr>
        </p:nvSpPr>
        <p:spPr>
          <a:xfrm>
            <a:off x="9184460" y="6356350"/>
            <a:ext cx="2743200" cy="365125"/>
          </a:xfrm>
        </p:spPr>
        <p:txBody>
          <a:bodyPr/>
          <a:lstStyle/>
          <a:p>
            <a:fld id="{FEDAFF86-66A4-D342-B39A-0C3E2798F66C}" type="slidenum">
              <a:rPr lang="en-US" smtClean="0"/>
              <a:pPr/>
              <a:t>17</a:t>
            </a:fld>
            <a:endParaRPr lang="en-US"/>
          </a:p>
        </p:txBody>
      </p:sp>
      <p:pic>
        <p:nvPicPr>
          <p:cNvPr id="3" name="Picture 2" descr="A purple letter on a black background&#10;&#10;Description automatically generated">
            <a:extLst>
              <a:ext uri="{FF2B5EF4-FFF2-40B4-BE49-F238E27FC236}">
                <a16:creationId xmlns:a16="http://schemas.microsoft.com/office/drawing/2014/main" id="{9C35E6DF-8F7F-7E37-F93E-343C45A12CFB}"/>
              </a:ext>
            </a:extLst>
          </p:cNvPr>
          <p:cNvPicPr>
            <a:picLocks noChangeAspect="1"/>
          </p:cNvPicPr>
          <p:nvPr/>
        </p:nvPicPr>
        <p:blipFill>
          <a:blip r:embed="rId6"/>
          <a:stretch>
            <a:fillRect/>
          </a:stretch>
        </p:blipFill>
        <p:spPr>
          <a:xfrm>
            <a:off x="245723" y="6429613"/>
            <a:ext cx="1184953" cy="218597"/>
          </a:xfrm>
          <a:prstGeom prst="rect">
            <a:avLst/>
          </a:prstGeom>
        </p:spPr>
      </p:pic>
      <p:sp>
        <p:nvSpPr>
          <p:cNvPr id="4" name="Slide Number Placeholder 1">
            <a:extLst>
              <a:ext uri="{FF2B5EF4-FFF2-40B4-BE49-F238E27FC236}">
                <a16:creationId xmlns:a16="http://schemas.microsoft.com/office/drawing/2014/main" id="{4AA6ACE8-129A-66E0-4DEC-37767CF62313}"/>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17</a:t>
            </a:fld>
            <a:endParaRPr lang="en-US"/>
          </a:p>
        </p:txBody>
      </p:sp>
      <p:pic>
        <p:nvPicPr>
          <p:cNvPr id="5" name="Picture 4" descr="A purple letter on a black background&#10;&#10;Description automatically generated">
            <a:extLst>
              <a:ext uri="{FF2B5EF4-FFF2-40B4-BE49-F238E27FC236}">
                <a16:creationId xmlns:a16="http://schemas.microsoft.com/office/drawing/2014/main" id="{987C3F7F-8EAB-A7BA-0F84-FE326C381BFF}"/>
              </a:ext>
            </a:extLst>
          </p:cNvPr>
          <p:cNvPicPr>
            <a:picLocks noChangeAspect="1"/>
          </p:cNvPicPr>
          <p:nvPr/>
        </p:nvPicPr>
        <p:blipFill>
          <a:blip r:embed="rId6"/>
          <a:stretch>
            <a:fillRect/>
          </a:stretch>
        </p:blipFill>
        <p:spPr>
          <a:xfrm>
            <a:off x="245723" y="6429613"/>
            <a:ext cx="1184953" cy="218597"/>
          </a:xfrm>
          <a:prstGeom prst="rect">
            <a:avLst/>
          </a:prstGeom>
        </p:spPr>
      </p:pic>
      <p:sp>
        <p:nvSpPr>
          <p:cNvPr id="6" name="Rectangle 5">
            <a:extLst>
              <a:ext uri="{FF2B5EF4-FFF2-40B4-BE49-F238E27FC236}">
                <a16:creationId xmlns:a16="http://schemas.microsoft.com/office/drawing/2014/main" id="{80DF4232-7B14-2701-62FA-383957A6783B}"/>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urple letter on a black background&#10;&#10;Description automatically generated">
            <a:extLst>
              <a:ext uri="{FF2B5EF4-FFF2-40B4-BE49-F238E27FC236}">
                <a16:creationId xmlns:a16="http://schemas.microsoft.com/office/drawing/2014/main" id="{E9A4D5D6-2DD8-9905-A041-F6FDCAA023A9}"/>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16" name="Text Placeholder 2">
            <a:extLst>
              <a:ext uri="{FF2B5EF4-FFF2-40B4-BE49-F238E27FC236}">
                <a16:creationId xmlns:a16="http://schemas.microsoft.com/office/drawing/2014/main" id="{0142CFFB-2095-3E42-5B95-BF24612F9DC6}"/>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7" name="Slide Number Placeholder 1">
            <a:extLst>
              <a:ext uri="{FF2B5EF4-FFF2-40B4-BE49-F238E27FC236}">
                <a16:creationId xmlns:a16="http://schemas.microsoft.com/office/drawing/2014/main" id="{6BE70DAD-B770-06CD-1408-C488EB17CA8F}"/>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17</a:t>
            </a:fld>
            <a:endParaRPr lang="en-US"/>
          </a:p>
        </p:txBody>
      </p:sp>
      <p:sp>
        <p:nvSpPr>
          <p:cNvPr id="18" name="Slide Number Placeholder 1">
            <a:extLst>
              <a:ext uri="{FF2B5EF4-FFF2-40B4-BE49-F238E27FC236}">
                <a16:creationId xmlns:a16="http://schemas.microsoft.com/office/drawing/2014/main" id="{521F1AEB-4420-2E23-3A55-1C5886B20D4B}"/>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17</a:t>
            </a:fld>
            <a:endParaRPr lang="en-US">
              <a:solidFill>
                <a:schemeClr val="bg1"/>
              </a:solidFill>
              <a:latin typeface="Amare Walter Neue Mager" panose="020B0403040202060203" pitchFamily="34" charset="77"/>
            </a:endParaRPr>
          </a:p>
        </p:txBody>
      </p:sp>
      <p:sp>
        <p:nvSpPr>
          <p:cNvPr id="22" name="Title 1">
            <a:extLst>
              <a:ext uri="{FF2B5EF4-FFF2-40B4-BE49-F238E27FC236}">
                <a16:creationId xmlns:a16="http://schemas.microsoft.com/office/drawing/2014/main" id="{1CB7FE89-0BE7-3FE3-CDA1-7F7DE0A757B0}"/>
              </a:ext>
            </a:extLst>
          </p:cNvPr>
          <p:cNvSpPr txBox="1">
            <a:spLocks/>
          </p:cNvSpPr>
          <p:nvPr>
            <p:custDataLst>
              <p:tags r:id="rId1"/>
            </p:custDataLst>
          </p:nvPr>
        </p:nvSpPr>
        <p:spPr>
          <a:xfrm>
            <a:off x="244700" y="780783"/>
            <a:ext cx="5968532" cy="7919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dirty="0">
                <a:solidFill>
                  <a:schemeClr val="accent3"/>
                </a:solidFill>
                <a:latin typeface="Amare Walter Neue Leicht" panose="020B0303040202060203" pitchFamily="34" charset="77"/>
              </a:rPr>
              <a:t>Nutritional Information</a:t>
            </a:r>
            <a:endParaRPr lang="en-US" sz="4400" baseline="30000" dirty="0">
              <a:solidFill>
                <a:schemeClr val="accent3"/>
              </a:solidFill>
              <a:latin typeface="Amare Walter Neue Leicht" panose="020B0303040202060203" pitchFamily="34" charset="77"/>
            </a:endParaRPr>
          </a:p>
        </p:txBody>
      </p:sp>
      <p:sp>
        <p:nvSpPr>
          <p:cNvPr id="8" name="Title 1">
            <a:extLst>
              <a:ext uri="{FF2B5EF4-FFF2-40B4-BE49-F238E27FC236}">
                <a16:creationId xmlns:a16="http://schemas.microsoft.com/office/drawing/2014/main" id="{68D5553B-26E5-39AA-2B6A-99B5936054EE}"/>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accent3">
                    <a:lumMod val="60000"/>
                    <a:lumOff val="40000"/>
                  </a:schemeClr>
                </a:solidFill>
              </a:rPr>
              <a:t>Amare </a:t>
            </a:r>
            <a:r>
              <a:rPr lang="en-US" sz="1200" dirty="0" err="1">
                <a:solidFill>
                  <a:schemeClr val="accent3">
                    <a:lumMod val="60000"/>
                    <a:lumOff val="40000"/>
                  </a:schemeClr>
                </a:solidFill>
              </a:rPr>
              <a:t>NexCollagen</a:t>
            </a:r>
            <a:r>
              <a:rPr lang="en-US" sz="1200" dirty="0">
                <a:solidFill>
                  <a:schemeClr val="accent3">
                    <a:lumMod val="60000"/>
                    <a:lumOff val="40000"/>
                  </a:schemeClr>
                </a:solidFill>
              </a:rPr>
              <a:t>™</a:t>
            </a:r>
          </a:p>
        </p:txBody>
      </p:sp>
      <p:pic>
        <p:nvPicPr>
          <p:cNvPr id="11" name="Resim 10">
            <a:extLst>
              <a:ext uri="{FF2B5EF4-FFF2-40B4-BE49-F238E27FC236}">
                <a16:creationId xmlns:a16="http://schemas.microsoft.com/office/drawing/2014/main" id="{DFDAF268-1BFC-9232-FD34-090A9652DEA7}"/>
              </a:ext>
            </a:extLst>
          </p:cNvPr>
          <p:cNvPicPr>
            <a:picLocks noChangeAspect="1"/>
          </p:cNvPicPr>
          <p:nvPr/>
        </p:nvPicPr>
        <p:blipFill>
          <a:blip r:embed="rId9"/>
          <a:stretch>
            <a:fillRect/>
          </a:stretch>
        </p:blipFill>
        <p:spPr>
          <a:xfrm>
            <a:off x="557274" y="1447939"/>
            <a:ext cx="4892648" cy="4179137"/>
          </a:xfrm>
          <a:prstGeom prst="rect">
            <a:avLst/>
          </a:prstGeom>
        </p:spPr>
      </p:pic>
    </p:spTree>
    <p:extLst>
      <p:ext uri="{BB962C8B-B14F-4D97-AF65-F5344CB8AC3E}">
        <p14:creationId xmlns:p14="http://schemas.microsoft.com/office/powerpoint/2010/main" val="1012320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377F3B9-A166-0D94-3DF7-CCA330A7C56C}"/>
            </a:ext>
          </a:extLst>
        </p:cNvPr>
        <p:cNvGrpSpPr/>
        <p:nvPr/>
      </p:nvGrpSpPr>
      <p:grpSpPr>
        <a:xfrm>
          <a:off x="0" y="0"/>
          <a:ext cx="0" cy="0"/>
          <a:chOff x="0" y="0"/>
          <a:chExt cx="0" cy="0"/>
        </a:xfrm>
      </p:grpSpPr>
      <p:pic>
        <p:nvPicPr>
          <p:cNvPr id="13" name="Picture 2">
            <a:extLst>
              <a:ext uri="{FF2B5EF4-FFF2-40B4-BE49-F238E27FC236}">
                <a16:creationId xmlns:a16="http://schemas.microsoft.com/office/drawing/2014/main" id="{8842C758-EFA8-314D-B65A-BFCC96137835}"/>
              </a:ext>
            </a:extLst>
          </p:cNvPr>
          <p:cNvPicPr>
            <a:picLocks noChangeAspect="1"/>
          </p:cNvPicPr>
          <p:nvPr/>
        </p:nvPicPr>
        <p:blipFill>
          <a:blip r:embed="rId4">
            <a:alphaModFix amt="70000"/>
          </a:blip>
          <a:srcRect l="33446" t="55624" r="24206" b="8644"/>
          <a:stretch>
            <a:fillRect/>
          </a:stretch>
        </p:blipFill>
        <p:spPr>
          <a:xfrm flipH="1">
            <a:off x="0" y="-190"/>
            <a:ext cx="12192000" cy="6873596"/>
          </a:xfrm>
          <a:prstGeom prst="rect">
            <a:avLst/>
          </a:prstGeom>
          <a:noFill/>
          <a:ln>
            <a:solidFill>
              <a:schemeClr val="accent3">
                <a:lumMod val="60000"/>
                <a:lumOff val="40000"/>
              </a:schemeClr>
            </a:solidFill>
          </a:ln>
          <a:effectLst>
            <a:glow rad="101600">
              <a:schemeClr val="accent3">
                <a:lumMod val="60000"/>
                <a:lumOff val="40000"/>
                <a:alpha val="11000"/>
              </a:schemeClr>
            </a:glow>
            <a:softEdge rad="0"/>
          </a:effectLst>
        </p:spPr>
      </p:pic>
      <p:pic>
        <p:nvPicPr>
          <p:cNvPr id="11" name="Resim 10">
            <a:extLst>
              <a:ext uri="{FF2B5EF4-FFF2-40B4-BE49-F238E27FC236}">
                <a16:creationId xmlns:a16="http://schemas.microsoft.com/office/drawing/2014/main" id="{C91503D7-98DB-2389-416B-A5CC6D592327}"/>
              </a:ext>
            </a:extLst>
          </p:cNvPr>
          <p:cNvPicPr>
            <a:picLocks noChangeAspect="1"/>
          </p:cNvPicPr>
          <p:nvPr/>
        </p:nvPicPr>
        <p:blipFill>
          <a:blip r:embed="rId5"/>
          <a:stretch>
            <a:fillRect/>
          </a:stretch>
        </p:blipFill>
        <p:spPr>
          <a:xfrm>
            <a:off x="8870906" y="-9168"/>
            <a:ext cx="3321094" cy="6858000"/>
          </a:xfrm>
          <a:prstGeom prst="rect">
            <a:avLst/>
          </a:prstGeom>
        </p:spPr>
      </p:pic>
      <p:sp>
        <p:nvSpPr>
          <p:cNvPr id="2" name="Slide Number Placeholder 1">
            <a:extLst>
              <a:ext uri="{FF2B5EF4-FFF2-40B4-BE49-F238E27FC236}">
                <a16:creationId xmlns:a16="http://schemas.microsoft.com/office/drawing/2014/main" id="{B700DC96-0856-6903-00F8-EE646EAA07C8}"/>
              </a:ext>
            </a:extLst>
          </p:cNvPr>
          <p:cNvSpPr>
            <a:spLocks noGrp="1"/>
          </p:cNvSpPr>
          <p:nvPr>
            <p:ph type="sldNum" sz="quarter" idx="12"/>
          </p:nvPr>
        </p:nvSpPr>
        <p:spPr>
          <a:xfrm>
            <a:off x="9184460" y="6356350"/>
            <a:ext cx="2743200" cy="365125"/>
          </a:xfrm>
        </p:spPr>
        <p:txBody>
          <a:bodyPr/>
          <a:lstStyle/>
          <a:p>
            <a:fld id="{FEDAFF86-66A4-D342-B39A-0C3E2798F66C}" type="slidenum">
              <a:rPr lang="en-US" smtClean="0"/>
              <a:pPr/>
              <a:t>18</a:t>
            </a:fld>
            <a:endParaRPr lang="en-US"/>
          </a:p>
        </p:txBody>
      </p:sp>
      <p:pic>
        <p:nvPicPr>
          <p:cNvPr id="3" name="Picture 2" descr="A purple letter on a black background&#10;&#10;Description automatically generated">
            <a:extLst>
              <a:ext uri="{FF2B5EF4-FFF2-40B4-BE49-F238E27FC236}">
                <a16:creationId xmlns:a16="http://schemas.microsoft.com/office/drawing/2014/main" id="{9C35E6DF-8F7F-7E37-F93E-343C45A12CFB}"/>
              </a:ext>
            </a:extLst>
          </p:cNvPr>
          <p:cNvPicPr>
            <a:picLocks noChangeAspect="1"/>
          </p:cNvPicPr>
          <p:nvPr/>
        </p:nvPicPr>
        <p:blipFill>
          <a:blip r:embed="rId6"/>
          <a:stretch>
            <a:fillRect/>
          </a:stretch>
        </p:blipFill>
        <p:spPr>
          <a:xfrm>
            <a:off x="245723" y="6429613"/>
            <a:ext cx="1184953" cy="218597"/>
          </a:xfrm>
          <a:prstGeom prst="rect">
            <a:avLst/>
          </a:prstGeom>
        </p:spPr>
      </p:pic>
      <p:sp>
        <p:nvSpPr>
          <p:cNvPr id="8" name="TextBox 7">
            <a:extLst>
              <a:ext uri="{FF2B5EF4-FFF2-40B4-BE49-F238E27FC236}">
                <a16:creationId xmlns:a16="http://schemas.microsoft.com/office/drawing/2014/main" id="{A0FAA47C-48BD-529E-55EE-E199AE418968}"/>
              </a:ext>
            </a:extLst>
          </p:cNvPr>
          <p:cNvSpPr txBox="1"/>
          <p:nvPr/>
        </p:nvSpPr>
        <p:spPr>
          <a:xfrm>
            <a:off x="244700" y="1572773"/>
            <a:ext cx="8114927" cy="2259593"/>
          </a:xfrm>
          <a:prstGeom prst="rect">
            <a:avLst/>
          </a:prstGeom>
          <a:noFill/>
        </p:spPr>
        <p:txBody>
          <a:bodyPr wrap="square">
            <a:spAutoFit/>
          </a:bodyPr>
          <a:lstStyle/>
          <a:p>
            <a:pPr>
              <a:lnSpc>
                <a:spcPts val="1740"/>
              </a:lnSpc>
            </a:pPr>
            <a:r>
              <a:rPr lang="en-US" sz="1100" dirty="0">
                <a:solidFill>
                  <a:schemeClr val="accent3"/>
                </a:solidFill>
                <a:latin typeface="Amare Walter Neue Mager" panose="020B0403040202060203" pitchFamily="34" charset="77"/>
              </a:rPr>
              <a:t>Collagen peptides from bovine skin, collagen tripeptide from FISH skin, </a:t>
            </a:r>
            <a:r>
              <a:rPr lang="en-US" sz="1100" dirty="0" err="1">
                <a:solidFill>
                  <a:schemeClr val="accent3"/>
                </a:solidFill>
                <a:latin typeface="Amare Walter Neue Mager" panose="020B0403040202060203" pitchFamily="34" charset="77"/>
              </a:rPr>
              <a:t>flavouring</a:t>
            </a:r>
            <a:r>
              <a:rPr lang="en-US" sz="1100" dirty="0">
                <a:solidFill>
                  <a:schemeClr val="accent3"/>
                </a:solidFill>
                <a:latin typeface="Amare Walter Neue Mager" panose="020B0403040202060203" pitchFamily="34" charset="77"/>
              </a:rPr>
              <a:t>, acidity regulator: citric acid, </a:t>
            </a:r>
            <a:r>
              <a:rPr lang="en-US" sz="1100" dirty="0" err="1">
                <a:solidFill>
                  <a:schemeClr val="accent3"/>
                </a:solidFill>
                <a:latin typeface="Amare Walter Neue Mager" panose="020B0403040202060203" pitchFamily="34" charset="77"/>
              </a:rPr>
              <a:t>flavouring</a:t>
            </a:r>
            <a:r>
              <a:rPr lang="en-US" sz="1100" dirty="0">
                <a:solidFill>
                  <a:schemeClr val="accent3"/>
                </a:solidFill>
                <a:latin typeface="Amare Walter Neue Mager" panose="020B0403040202060203" pitchFamily="34" charset="77"/>
              </a:rPr>
              <a:t>, </a:t>
            </a:r>
            <a:r>
              <a:rPr lang="en-US" sz="1100" dirty="0" err="1">
                <a:solidFill>
                  <a:schemeClr val="accent3"/>
                </a:solidFill>
                <a:latin typeface="Amare Walter Neue Mager" panose="020B0403040202060203" pitchFamily="34" charset="77"/>
              </a:rPr>
              <a:t>flavouring</a:t>
            </a:r>
            <a:r>
              <a:rPr lang="en-US" sz="1100" dirty="0">
                <a:solidFill>
                  <a:schemeClr val="accent3"/>
                </a:solidFill>
                <a:latin typeface="Amare Walter Neue Mager" panose="020B0403040202060203" pitchFamily="34" charset="77"/>
              </a:rPr>
              <a:t>, </a:t>
            </a:r>
            <a:r>
              <a:rPr lang="en-US" sz="1100" dirty="0" err="1">
                <a:solidFill>
                  <a:schemeClr val="accent3"/>
                </a:solidFill>
                <a:latin typeface="Amare Walter Neue Mager" panose="020B0403040202060203" pitchFamily="34" charset="77"/>
              </a:rPr>
              <a:t>flavouring</a:t>
            </a:r>
            <a:r>
              <a:rPr lang="en-US" sz="1100" dirty="0">
                <a:solidFill>
                  <a:schemeClr val="accent3"/>
                </a:solidFill>
                <a:latin typeface="Amare Walter Neue Mager" panose="020B0403040202060203" pitchFamily="34" charset="77"/>
              </a:rPr>
              <a:t>, L-glutamine, red beetroot (Beta vulgaris L., root) powder for color, sweetener: </a:t>
            </a:r>
            <a:r>
              <a:rPr lang="en-US" sz="1100" dirty="0" err="1">
                <a:solidFill>
                  <a:schemeClr val="accent3"/>
                </a:solidFill>
                <a:latin typeface="Amare Walter Neue Mager" panose="020B0403040202060203" pitchFamily="34" charset="77"/>
              </a:rPr>
              <a:t>steviol</a:t>
            </a:r>
            <a:r>
              <a:rPr lang="en-US" sz="1100" dirty="0">
                <a:solidFill>
                  <a:schemeClr val="accent3"/>
                </a:solidFill>
                <a:latin typeface="Amare Walter Neue Mager" panose="020B0403040202060203" pitchFamily="34" charset="77"/>
              </a:rPr>
              <a:t> glycosides from Stevia, hyaluronic acid, vitamin C (L-ascorbic acid), mixed carrot (Daucus carota L., root) and blueberry (Vaccinium </a:t>
            </a:r>
            <a:r>
              <a:rPr lang="en-US" sz="1100" dirty="0" err="1">
                <a:solidFill>
                  <a:schemeClr val="accent3"/>
                </a:solidFill>
                <a:latin typeface="Amare Walter Neue Mager" panose="020B0403040202060203" pitchFamily="34" charset="77"/>
              </a:rPr>
              <a:t>corymbosum</a:t>
            </a:r>
            <a:r>
              <a:rPr lang="en-US" sz="1100" dirty="0">
                <a:solidFill>
                  <a:schemeClr val="accent3"/>
                </a:solidFill>
                <a:latin typeface="Amare Walter Neue Mager" panose="020B0403040202060203" pitchFamily="34" charset="77"/>
              </a:rPr>
              <a:t> L., fruit) powder for color, undenatured type-II collagen from avian sternum, </a:t>
            </a:r>
            <a:r>
              <a:rPr lang="en-US" sz="1100" dirty="0" err="1">
                <a:solidFill>
                  <a:schemeClr val="accent3"/>
                </a:solidFill>
                <a:latin typeface="Amare Walter Neue Mager" panose="020B0403040202060203" pitchFamily="34" charset="77"/>
              </a:rPr>
              <a:t>Cerebiome</a:t>
            </a:r>
            <a:r>
              <a:rPr lang="en-US" sz="1100" dirty="0">
                <a:solidFill>
                  <a:schemeClr val="accent3"/>
                </a:solidFill>
                <a:latin typeface="Amare Walter Neue Mager" panose="020B0403040202060203" pitchFamily="34" charset="77"/>
              </a:rPr>
              <a:t>® bacterial blend (Lactobacillus </a:t>
            </a:r>
            <a:r>
              <a:rPr lang="en-US" sz="1100" dirty="0" err="1">
                <a:solidFill>
                  <a:schemeClr val="accent3"/>
                </a:solidFill>
                <a:latin typeface="Amare Walter Neue Mager" panose="020B0403040202060203" pitchFamily="34" charset="77"/>
              </a:rPr>
              <a:t>helveticus</a:t>
            </a:r>
            <a:r>
              <a:rPr lang="en-US" sz="1100" dirty="0">
                <a:solidFill>
                  <a:schemeClr val="accent3"/>
                </a:solidFill>
                <a:latin typeface="Amare Walter Neue Mager" panose="020B0403040202060203" pitchFamily="34" charset="77"/>
              </a:rPr>
              <a:t> R0052, Bifidobacterium longum R0175, </a:t>
            </a:r>
            <a:r>
              <a:rPr lang="en-US" sz="1100" dirty="0" err="1">
                <a:solidFill>
                  <a:schemeClr val="accent3"/>
                </a:solidFill>
                <a:latin typeface="Amare Walter Neue Mager" panose="020B0403040202060203" pitchFamily="34" charset="77"/>
              </a:rPr>
              <a:t>Lacticaseibacillus</a:t>
            </a:r>
            <a:r>
              <a:rPr lang="en-US" sz="1100" dirty="0">
                <a:solidFill>
                  <a:schemeClr val="accent3"/>
                </a:solidFill>
                <a:latin typeface="Amare Walter Neue Mager" panose="020B0403040202060203" pitchFamily="34" charset="77"/>
              </a:rPr>
              <a:t> </a:t>
            </a:r>
            <a:r>
              <a:rPr lang="en-US" sz="1100" dirty="0" err="1">
                <a:solidFill>
                  <a:schemeClr val="accent3"/>
                </a:solidFill>
                <a:latin typeface="Amare Walter Neue Mager" panose="020B0403040202060203" pitchFamily="34" charset="77"/>
              </a:rPr>
              <a:t>rhamnosus</a:t>
            </a:r>
            <a:r>
              <a:rPr lang="en-US" sz="1100" dirty="0">
                <a:solidFill>
                  <a:schemeClr val="accent3"/>
                </a:solidFill>
                <a:latin typeface="Amare Walter Neue Mager" panose="020B0403040202060203" pitchFamily="34" charset="77"/>
              </a:rPr>
              <a:t> R0011) (SOY), vitamin B12 (</a:t>
            </a:r>
            <a:r>
              <a:rPr lang="en-US" sz="1100" dirty="0" err="1">
                <a:solidFill>
                  <a:schemeClr val="accent3"/>
                </a:solidFill>
                <a:latin typeface="Amare Walter Neue Mager" panose="020B0403040202060203" pitchFamily="34" charset="77"/>
              </a:rPr>
              <a:t>methylcobalamin</a:t>
            </a:r>
            <a:r>
              <a:rPr lang="en-US" sz="1100" dirty="0">
                <a:solidFill>
                  <a:schemeClr val="accent3"/>
                </a:solidFill>
                <a:latin typeface="Amare Walter Neue Mager" panose="020B0403040202060203" pitchFamily="34" charset="77"/>
              </a:rPr>
              <a:t>), Biotin (D-Biotin).</a:t>
            </a:r>
          </a:p>
          <a:p>
            <a:pPr>
              <a:lnSpc>
                <a:spcPts val="1740"/>
              </a:lnSpc>
            </a:pPr>
            <a:endParaRPr lang="en-US" sz="1100" dirty="0">
              <a:solidFill>
                <a:schemeClr val="accent3"/>
              </a:solidFill>
              <a:latin typeface="Amare Walter Neue Mager" panose="020B0403040202060203" pitchFamily="34" charset="77"/>
            </a:endParaRPr>
          </a:p>
          <a:p>
            <a:pPr>
              <a:lnSpc>
                <a:spcPts val="1740"/>
              </a:lnSpc>
            </a:pPr>
            <a:r>
              <a:rPr lang="en-US" sz="1100" dirty="0" err="1">
                <a:solidFill>
                  <a:schemeClr val="accent3"/>
                </a:solidFill>
                <a:latin typeface="Amare Walter Neue Mager" panose="020B0403040202060203" pitchFamily="34" charset="77"/>
              </a:rPr>
              <a:t>Collavant</a:t>
            </a:r>
            <a:r>
              <a:rPr lang="en-US" sz="1100" dirty="0">
                <a:solidFill>
                  <a:schemeClr val="accent3"/>
                </a:solidFill>
                <a:latin typeface="Amare Walter Neue Mager" panose="020B0403040202060203" pitchFamily="34" charset="77"/>
              </a:rPr>
              <a:t>® n2, </a:t>
            </a:r>
            <a:r>
              <a:rPr lang="en-US" sz="1100" dirty="0" err="1">
                <a:solidFill>
                  <a:schemeClr val="accent3"/>
                </a:solidFill>
                <a:latin typeface="Amare Walter Neue Mager" panose="020B0403040202060203" pitchFamily="34" charset="77"/>
              </a:rPr>
              <a:t>Dermial</a:t>
            </a:r>
            <a:r>
              <a:rPr lang="en-US" sz="1100" dirty="0">
                <a:solidFill>
                  <a:schemeClr val="accent3"/>
                </a:solidFill>
                <a:latin typeface="Amare Walter Neue Mager" panose="020B0403040202060203" pitchFamily="34" charset="77"/>
              </a:rPr>
              <a:t> ®, and </a:t>
            </a:r>
            <a:r>
              <a:rPr lang="en-US" sz="1100" dirty="0" err="1">
                <a:solidFill>
                  <a:schemeClr val="accent3"/>
                </a:solidFill>
                <a:latin typeface="Amare Walter Neue Mager" panose="020B0403040202060203" pitchFamily="34" charset="77"/>
              </a:rPr>
              <a:t>Mobilee</a:t>
            </a:r>
            <a:r>
              <a:rPr lang="en-US" sz="1100" dirty="0">
                <a:solidFill>
                  <a:schemeClr val="accent3"/>
                </a:solidFill>
                <a:latin typeface="Amare Walter Neue Mager" panose="020B0403040202060203" pitchFamily="34" charset="77"/>
              </a:rPr>
              <a:t> ® are licensed trademarks licensed by BIOBERICA, S.A.U.</a:t>
            </a:r>
          </a:p>
          <a:p>
            <a:pPr>
              <a:lnSpc>
                <a:spcPts val="1740"/>
              </a:lnSpc>
            </a:pPr>
            <a:r>
              <a:rPr lang="en-US" sz="1100" dirty="0">
                <a:solidFill>
                  <a:schemeClr val="accent3"/>
                </a:solidFill>
                <a:latin typeface="Amare Walter Neue Mager" panose="020B0403040202060203" pitchFamily="34" charset="77"/>
              </a:rPr>
              <a:t>GPX-4™ is a licensed trademark of </a:t>
            </a:r>
            <a:r>
              <a:rPr lang="en-US" sz="1100" dirty="0" err="1">
                <a:solidFill>
                  <a:schemeClr val="accent3"/>
                </a:solidFill>
                <a:latin typeface="Amare Walter Neue Mager" panose="020B0403040202060203" pitchFamily="34" charset="77"/>
              </a:rPr>
              <a:t>Newtree</a:t>
            </a:r>
            <a:r>
              <a:rPr lang="en-US" sz="1100" dirty="0">
                <a:solidFill>
                  <a:schemeClr val="accent3"/>
                </a:solidFill>
                <a:latin typeface="Amare Walter Neue Mager" panose="020B0403040202060203" pitchFamily="34" charset="77"/>
              </a:rPr>
              <a:t> Co. LTD,</a:t>
            </a:r>
          </a:p>
          <a:p>
            <a:pPr>
              <a:lnSpc>
                <a:spcPts val="1740"/>
              </a:lnSpc>
            </a:pPr>
            <a:r>
              <a:rPr lang="en-US" sz="1100" dirty="0" err="1">
                <a:solidFill>
                  <a:schemeClr val="accent3"/>
                </a:solidFill>
                <a:latin typeface="Amare Walter Neue Mager" panose="020B0403040202060203" pitchFamily="34" charset="77"/>
              </a:rPr>
              <a:t>CereBiome</a:t>
            </a:r>
            <a:r>
              <a:rPr lang="en-US" sz="1100" dirty="0">
                <a:solidFill>
                  <a:schemeClr val="accent3"/>
                </a:solidFill>
                <a:latin typeface="Amare Walter Neue Mager" panose="020B0403040202060203" pitchFamily="34" charset="77"/>
              </a:rPr>
              <a:t>® is a registered trademark of </a:t>
            </a:r>
            <a:r>
              <a:rPr lang="en-US" sz="1100" dirty="0" err="1">
                <a:solidFill>
                  <a:schemeClr val="accent3"/>
                </a:solidFill>
                <a:latin typeface="Amare Walter Neue Mager" panose="020B0403040202060203" pitchFamily="34" charset="77"/>
              </a:rPr>
              <a:t>Danstar</a:t>
            </a:r>
            <a:r>
              <a:rPr lang="en-US" sz="1100" dirty="0">
                <a:solidFill>
                  <a:schemeClr val="accent3"/>
                </a:solidFill>
                <a:latin typeface="Amare Walter Neue Mager" panose="020B0403040202060203" pitchFamily="34" charset="77"/>
              </a:rPr>
              <a:t> Ferment AG.</a:t>
            </a:r>
          </a:p>
        </p:txBody>
      </p:sp>
      <p:sp>
        <p:nvSpPr>
          <p:cNvPr id="4" name="Slide Number Placeholder 1">
            <a:extLst>
              <a:ext uri="{FF2B5EF4-FFF2-40B4-BE49-F238E27FC236}">
                <a16:creationId xmlns:a16="http://schemas.microsoft.com/office/drawing/2014/main" id="{4AA6ACE8-129A-66E0-4DEC-37767CF62313}"/>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18</a:t>
            </a:fld>
            <a:endParaRPr lang="en-US"/>
          </a:p>
        </p:txBody>
      </p:sp>
      <p:pic>
        <p:nvPicPr>
          <p:cNvPr id="5" name="Picture 4" descr="A purple letter on a black background&#10;&#10;Description automatically generated">
            <a:extLst>
              <a:ext uri="{FF2B5EF4-FFF2-40B4-BE49-F238E27FC236}">
                <a16:creationId xmlns:a16="http://schemas.microsoft.com/office/drawing/2014/main" id="{987C3F7F-8EAB-A7BA-0F84-FE326C381BFF}"/>
              </a:ext>
            </a:extLst>
          </p:cNvPr>
          <p:cNvPicPr>
            <a:picLocks noChangeAspect="1"/>
          </p:cNvPicPr>
          <p:nvPr/>
        </p:nvPicPr>
        <p:blipFill>
          <a:blip r:embed="rId6"/>
          <a:stretch>
            <a:fillRect/>
          </a:stretch>
        </p:blipFill>
        <p:spPr>
          <a:xfrm>
            <a:off x="245723" y="6429613"/>
            <a:ext cx="1184953" cy="218597"/>
          </a:xfrm>
          <a:prstGeom prst="rect">
            <a:avLst/>
          </a:prstGeom>
        </p:spPr>
      </p:pic>
      <p:sp>
        <p:nvSpPr>
          <p:cNvPr id="6" name="Rectangle 5">
            <a:extLst>
              <a:ext uri="{FF2B5EF4-FFF2-40B4-BE49-F238E27FC236}">
                <a16:creationId xmlns:a16="http://schemas.microsoft.com/office/drawing/2014/main" id="{80DF4232-7B14-2701-62FA-383957A6783B}"/>
              </a:ext>
            </a:extLst>
          </p:cNvPr>
          <p:cNvSpPr/>
          <p:nvPr/>
        </p:nvSpPr>
        <p:spPr>
          <a:xfrm>
            <a:off x="-6264" y="6224182"/>
            <a:ext cx="12207240" cy="649224"/>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purple letter on a black background&#10;&#10;Description automatically generated">
            <a:extLst>
              <a:ext uri="{FF2B5EF4-FFF2-40B4-BE49-F238E27FC236}">
                <a16:creationId xmlns:a16="http://schemas.microsoft.com/office/drawing/2014/main" id="{E9A4D5D6-2DD8-9905-A041-F6FDCAA023A9}"/>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244700" y="6428590"/>
            <a:ext cx="1184953" cy="218597"/>
          </a:xfrm>
          <a:prstGeom prst="rect">
            <a:avLst/>
          </a:prstGeom>
        </p:spPr>
      </p:pic>
      <p:sp>
        <p:nvSpPr>
          <p:cNvPr id="16" name="Text Placeholder 2">
            <a:extLst>
              <a:ext uri="{FF2B5EF4-FFF2-40B4-BE49-F238E27FC236}">
                <a16:creationId xmlns:a16="http://schemas.microsoft.com/office/drawing/2014/main" id="{0142CFFB-2095-3E42-5B95-BF24612F9DC6}"/>
              </a:ext>
            </a:extLst>
          </p:cNvPr>
          <p:cNvSpPr txBox="1">
            <a:spLocks/>
          </p:cNvSpPr>
          <p:nvPr/>
        </p:nvSpPr>
        <p:spPr>
          <a:xfrm>
            <a:off x="7251037" y="6468207"/>
            <a:ext cx="4213225" cy="15676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700" b="0" i="0" kern="1200">
                <a:solidFill>
                  <a:schemeClr val="tx2"/>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700">
                <a:solidFill>
                  <a:schemeClr val="bg1"/>
                </a:solidFill>
                <a:latin typeface="Arial" panose="020B0604020202020204" pitchFamily="34" charset="0"/>
                <a:cs typeface="Arial" panose="020B0604020202020204" pitchFamily="34" charset="0"/>
              </a:rPr>
              <a:t>Copyright © </a:t>
            </a:r>
            <a:fld id="{9FB19062-2D99-6645-8272-5FFAA846905C}" type="datetimeyyyy">
              <a:rPr lang="en-US" sz="700" smtClean="0">
                <a:solidFill>
                  <a:schemeClr val="bg1"/>
                </a:solidFill>
                <a:latin typeface="Arial" panose="020B0604020202020204" pitchFamily="34" charset="0"/>
                <a:cs typeface="Arial" panose="020B0604020202020204" pitchFamily="34" charset="0"/>
              </a:rPr>
              <a:pPr algn="r"/>
              <a:t>2026</a:t>
            </a:fld>
            <a:r>
              <a:rPr lang="en-US" sz="700">
                <a:solidFill>
                  <a:schemeClr val="bg1"/>
                </a:solidFill>
                <a:latin typeface="Arial" panose="020B0604020202020204" pitchFamily="34" charset="0"/>
                <a:cs typeface="Arial" panose="020B0604020202020204" pitchFamily="34" charset="0"/>
              </a:rPr>
              <a:t> Amare Global. All rights reserved. </a:t>
            </a:r>
            <a:endParaRPr lang="en-US" sz="700">
              <a:solidFill>
                <a:schemeClr val="bg1"/>
              </a:solidFill>
              <a:latin typeface="Arial" panose="020B0604020202020204" pitchFamily="34" charset="0"/>
              <a:ea typeface="Arial" charset="0"/>
              <a:cs typeface="Arial" panose="020B0604020202020204" pitchFamily="34" charset="0"/>
            </a:endParaRPr>
          </a:p>
        </p:txBody>
      </p:sp>
      <p:sp>
        <p:nvSpPr>
          <p:cNvPr id="17" name="Slide Number Placeholder 1">
            <a:extLst>
              <a:ext uri="{FF2B5EF4-FFF2-40B4-BE49-F238E27FC236}">
                <a16:creationId xmlns:a16="http://schemas.microsoft.com/office/drawing/2014/main" id="{6BE70DAD-B770-06CD-1408-C488EB17CA8F}"/>
              </a:ext>
            </a:extLst>
          </p:cNvPr>
          <p:cNvSpPr txBox="1">
            <a:spLocks/>
          </p:cNvSpPr>
          <p:nvPr/>
        </p:nvSpPr>
        <p:spPr>
          <a:xfrm>
            <a:off x="9184460" y="635635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pPr/>
              <a:t>18</a:t>
            </a:fld>
            <a:endParaRPr lang="en-US"/>
          </a:p>
        </p:txBody>
      </p:sp>
      <p:sp>
        <p:nvSpPr>
          <p:cNvPr id="18" name="Slide Number Placeholder 1">
            <a:extLst>
              <a:ext uri="{FF2B5EF4-FFF2-40B4-BE49-F238E27FC236}">
                <a16:creationId xmlns:a16="http://schemas.microsoft.com/office/drawing/2014/main" id="{521F1AEB-4420-2E23-3A55-1C5886B20D4B}"/>
              </a:ext>
            </a:extLst>
          </p:cNvPr>
          <p:cNvSpPr txBox="1">
            <a:spLocks/>
          </p:cNvSpPr>
          <p:nvPr/>
        </p:nvSpPr>
        <p:spPr>
          <a:xfrm>
            <a:off x="9184460" y="6375600"/>
            <a:ext cx="2743200" cy="365125"/>
          </a:xfrm>
          <a:prstGeom prst="rect">
            <a:avLst/>
          </a:prstGeom>
        </p:spPr>
        <p:txBody>
          <a:bodyPr vert="horz" wrap="square" lIns="91440" tIns="45720" rIns="0" bIns="45720" rtlCol="0" anchor="ctr"/>
          <a:lstStyle>
            <a:defPPr>
              <a:defRPr lang="en-US"/>
            </a:defPPr>
            <a:lvl1pPr marL="0" indent="0" algn="r" defTabSz="914400" rtl="0" eaLnBrk="1" latinLnBrk="0" hangingPunct="1">
              <a:tabLst>
                <a:tab pos="2563813" algn="l"/>
              </a:tabLst>
              <a:defRPr sz="900" kern="1200">
                <a:solidFill>
                  <a:schemeClr val="tx2"/>
                </a:solidFill>
                <a:latin typeface="Amare Walter Neue" panose="020B050304020206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DAFF86-66A4-D342-B39A-0C3E2798F66C}" type="slidenum">
              <a:rPr lang="en-US" smtClean="0">
                <a:solidFill>
                  <a:schemeClr val="bg1"/>
                </a:solidFill>
                <a:latin typeface="Amare Walter Neue Mager" panose="020B0403040202060203" pitchFamily="34" charset="77"/>
              </a:rPr>
              <a:pPr/>
              <a:t>18</a:t>
            </a:fld>
            <a:endParaRPr lang="en-US">
              <a:solidFill>
                <a:schemeClr val="bg1"/>
              </a:solidFill>
              <a:latin typeface="Amare Walter Neue Mager" panose="020B0403040202060203" pitchFamily="34" charset="77"/>
            </a:endParaRPr>
          </a:p>
        </p:txBody>
      </p:sp>
      <p:sp>
        <p:nvSpPr>
          <p:cNvPr id="22" name="Title 1">
            <a:extLst>
              <a:ext uri="{FF2B5EF4-FFF2-40B4-BE49-F238E27FC236}">
                <a16:creationId xmlns:a16="http://schemas.microsoft.com/office/drawing/2014/main" id="{1CB7FE89-0BE7-3FE3-CDA1-7F7DE0A757B0}"/>
              </a:ext>
            </a:extLst>
          </p:cNvPr>
          <p:cNvSpPr txBox="1">
            <a:spLocks/>
          </p:cNvSpPr>
          <p:nvPr>
            <p:custDataLst>
              <p:tags r:id="rId1"/>
            </p:custDataLst>
          </p:nvPr>
        </p:nvSpPr>
        <p:spPr>
          <a:xfrm>
            <a:off x="244700" y="780783"/>
            <a:ext cx="3664496" cy="79199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4400" dirty="0">
                <a:solidFill>
                  <a:schemeClr val="accent3"/>
                </a:solidFill>
                <a:latin typeface="Amare Walter Neue Leicht" panose="020B0303040202060203" pitchFamily="34" charset="77"/>
              </a:rPr>
              <a:t>Ingredients</a:t>
            </a:r>
            <a:endParaRPr lang="en-US" sz="4400" baseline="30000" dirty="0">
              <a:solidFill>
                <a:schemeClr val="accent3"/>
              </a:solidFill>
              <a:latin typeface="Amare Walter Neue Leicht" panose="020B0303040202060203" pitchFamily="34" charset="77"/>
            </a:endParaRPr>
          </a:p>
        </p:txBody>
      </p:sp>
      <p:sp>
        <p:nvSpPr>
          <p:cNvPr id="7" name="Title 1">
            <a:extLst>
              <a:ext uri="{FF2B5EF4-FFF2-40B4-BE49-F238E27FC236}">
                <a16:creationId xmlns:a16="http://schemas.microsoft.com/office/drawing/2014/main" id="{7B4CFA57-2EB7-C93D-5B60-C5B6484A02B7}"/>
              </a:ext>
            </a:extLst>
          </p:cNvPr>
          <p:cNvSpPr txBox="1">
            <a:spLocks/>
          </p:cNvSpPr>
          <p:nvPr>
            <p:custDataLst>
              <p:tags r:id="rId2"/>
            </p:custDataLst>
          </p:nvPr>
        </p:nvSpPr>
        <p:spPr>
          <a:xfrm>
            <a:off x="138700" y="216918"/>
            <a:ext cx="1783885" cy="26692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0" i="0" kern="1200">
                <a:solidFill>
                  <a:schemeClr val="tx1"/>
                </a:solidFill>
                <a:latin typeface="Amare Walter Neue Mager" panose="020B0403040202060203" pitchFamily="34" charset="77"/>
                <a:ea typeface="+mj-ea"/>
                <a:cs typeface="+mj-cs"/>
              </a:defRPr>
            </a:lvl1pPr>
          </a:lstStyle>
          <a:p>
            <a:r>
              <a:rPr lang="en-US" sz="1200" dirty="0">
                <a:solidFill>
                  <a:schemeClr val="accent3">
                    <a:lumMod val="60000"/>
                    <a:lumOff val="40000"/>
                  </a:schemeClr>
                </a:solidFill>
              </a:rPr>
              <a:t>Amare </a:t>
            </a:r>
            <a:r>
              <a:rPr lang="en-US" sz="1200" dirty="0" err="1">
                <a:solidFill>
                  <a:schemeClr val="accent3">
                    <a:lumMod val="60000"/>
                    <a:lumOff val="40000"/>
                  </a:schemeClr>
                </a:solidFill>
              </a:rPr>
              <a:t>NexCollagen</a:t>
            </a:r>
            <a:r>
              <a:rPr lang="en-US" sz="1200" dirty="0">
                <a:solidFill>
                  <a:schemeClr val="accent3">
                    <a:lumMod val="60000"/>
                    <a:lumOff val="40000"/>
                  </a:schemeClr>
                </a:solidFill>
              </a:rPr>
              <a:t>™</a:t>
            </a:r>
          </a:p>
        </p:txBody>
      </p:sp>
    </p:spTree>
    <p:extLst>
      <p:ext uri="{BB962C8B-B14F-4D97-AF65-F5344CB8AC3E}">
        <p14:creationId xmlns:p14="http://schemas.microsoft.com/office/powerpoint/2010/main" val="2707143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08BF6-DA2F-956F-344B-5947F320B3BE}"/>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FA03599-81ED-D92E-822A-E6F31C7DB055}"/>
              </a:ext>
            </a:extLst>
          </p:cNvPr>
          <p:cNvSpPr txBox="1">
            <a:spLocks/>
          </p:cNvSpPr>
          <p:nvPr>
            <p:custDataLst>
              <p:tags r:id="rId1"/>
            </p:custDataLst>
          </p:nvPr>
        </p:nvSpPr>
        <p:spPr>
          <a:xfrm>
            <a:off x="1804962" y="1439729"/>
            <a:ext cx="8582075" cy="8970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Aft>
                <a:spcPts val="600"/>
              </a:spcAft>
              <a:buNone/>
            </a:pPr>
            <a:r>
              <a:rPr lang="en-US" sz="2400" dirty="0">
                <a:solidFill>
                  <a:schemeClr val="bg1"/>
                </a:solidFill>
                <a:latin typeface="Amare Walter Neue Mager"/>
              </a:rPr>
              <a:t>You can reach out product brochure in your official language: </a:t>
            </a:r>
            <a:r>
              <a:rPr lang="en-US" sz="2400" b="1" dirty="0">
                <a:solidFill>
                  <a:schemeClr val="bg1"/>
                </a:solidFill>
                <a:latin typeface="Amare Walter Neue Mager"/>
                <a:hlinkClick r:id="rId5">
                  <a:extLst>
                    <a:ext uri="{A12FA001-AC4F-418D-AE19-62706E023703}">
                      <ahyp:hlinkClr xmlns:ahyp="http://schemas.microsoft.com/office/drawing/2018/hyperlinkcolor" val="tx"/>
                    </a:ext>
                  </a:extLst>
                </a:hlinkClick>
              </a:rPr>
              <a:t>NexCollagen™ EU Product Brochure</a:t>
            </a:r>
            <a:endParaRPr lang="en-US" sz="2400" b="1" dirty="0">
              <a:solidFill>
                <a:schemeClr val="bg1"/>
              </a:solidFill>
              <a:latin typeface="Amare Walter Neue Mager"/>
            </a:endParaRPr>
          </a:p>
        </p:txBody>
      </p:sp>
      <p:sp>
        <p:nvSpPr>
          <p:cNvPr id="6" name="Content Placeholder 2">
            <a:extLst>
              <a:ext uri="{FF2B5EF4-FFF2-40B4-BE49-F238E27FC236}">
                <a16:creationId xmlns:a16="http://schemas.microsoft.com/office/drawing/2014/main" id="{98E60067-A5E5-2E55-B6A6-1EFD927DDEE4}"/>
              </a:ext>
            </a:extLst>
          </p:cNvPr>
          <p:cNvSpPr txBox="1">
            <a:spLocks/>
          </p:cNvSpPr>
          <p:nvPr>
            <p:custDataLst>
              <p:tags r:id="rId2"/>
            </p:custDataLst>
          </p:nvPr>
        </p:nvSpPr>
        <p:spPr>
          <a:xfrm>
            <a:off x="4093093" y="3293929"/>
            <a:ext cx="4005812" cy="89707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mare Walter Neue" panose="020B050304020206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mare Walter Neue" panose="020B050304020206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mare Walter Neue" panose="020B050304020206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mare Walter Neue" panose="020B050304020206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Aft>
                <a:spcPts val="600"/>
              </a:spcAft>
              <a:buNone/>
            </a:pPr>
            <a:r>
              <a:rPr lang="en-US" sz="2400" dirty="0">
                <a:solidFill>
                  <a:schemeClr val="bg1"/>
                </a:solidFill>
                <a:latin typeface="Amare Walter Neue Mager"/>
              </a:rPr>
              <a:t>For More Please Check Out</a:t>
            </a:r>
          </a:p>
          <a:p>
            <a:pPr marL="0" indent="0" algn="ctr">
              <a:lnSpc>
                <a:spcPct val="100000"/>
              </a:lnSpc>
              <a:spcAft>
                <a:spcPts val="600"/>
              </a:spcAft>
              <a:buNone/>
            </a:pPr>
            <a:r>
              <a:rPr lang="en-US" sz="2400" b="1" dirty="0" err="1">
                <a:solidFill>
                  <a:schemeClr val="bg1"/>
                </a:solidFill>
                <a:latin typeface="Amare Walter Neue Mager"/>
                <a:hlinkClick r:id="rId6">
                  <a:extLst>
                    <a:ext uri="{A12FA001-AC4F-418D-AE19-62706E023703}">
                      <ahyp:hlinkClr xmlns:ahyp="http://schemas.microsoft.com/office/drawing/2018/hyperlinkcolor" val="tx"/>
                    </a:ext>
                  </a:extLst>
                </a:hlinkClick>
              </a:rPr>
              <a:t>www.amare.com</a:t>
            </a:r>
            <a:endParaRPr lang="en-US" sz="2400" b="1" dirty="0">
              <a:solidFill>
                <a:schemeClr val="bg1"/>
              </a:solidFill>
              <a:latin typeface="Amare Walter Neue Mager"/>
            </a:endParaRPr>
          </a:p>
        </p:txBody>
      </p:sp>
      <p:pic>
        <p:nvPicPr>
          <p:cNvPr id="8" name="Picture 6" descr="A purple letter on a black background&#10;&#10;Description automatically generated">
            <a:extLst>
              <a:ext uri="{FF2B5EF4-FFF2-40B4-BE49-F238E27FC236}">
                <a16:creationId xmlns:a16="http://schemas.microsoft.com/office/drawing/2014/main" id="{D1F45023-24D5-6DBC-3ECC-95516518CDC0}"/>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a:xfrm>
            <a:off x="4093093" y="5045695"/>
            <a:ext cx="4039254" cy="745151"/>
          </a:xfrm>
          <a:prstGeom prst="rect">
            <a:avLst/>
          </a:prstGeom>
        </p:spPr>
      </p:pic>
    </p:spTree>
    <p:extLst>
      <p:ext uri="{BB962C8B-B14F-4D97-AF65-F5344CB8AC3E}">
        <p14:creationId xmlns:p14="http://schemas.microsoft.com/office/powerpoint/2010/main" val="2890307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08BF6-DA2F-956F-344B-5947F320B3BE}"/>
            </a:ext>
          </a:extLst>
        </p:cNvPr>
        <p:cNvGrpSpPr/>
        <p:nvPr/>
      </p:nvGrpSpPr>
      <p:grpSpPr>
        <a:xfrm>
          <a:off x="0" y="0"/>
          <a:ext cx="0" cy="0"/>
          <a:chOff x="0" y="0"/>
          <a:chExt cx="0" cy="0"/>
        </a:xfrm>
      </p:grpSpPr>
      <p:pic>
        <p:nvPicPr>
          <p:cNvPr id="7" name="Graphic 6">
            <a:extLst>
              <a:ext uri="{FF2B5EF4-FFF2-40B4-BE49-F238E27FC236}">
                <a16:creationId xmlns:a16="http://schemas.microsoft.com/office/drawing/2014/main" id="{248ABA2B-875F-222D-960C-DF7AFBF4FA2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41566" y="2161925"/>
            <a:ext cx="9108869" cy="2534151"/>
          </a:xfrm>
          <a:prstGeom prst="rect">
            <a:avLst/>
          </a:prstGeom>
        </p:spPr>
      </p:pic>
    </p:spTree>
    <p:extLst>
      <p:ext uri="{BB962C8B-B14F-4D97-AF65-F5344CB8AC3E}">
        <p14:creationId xmlns:p14="http://schemas.microsoft.com/office/powerpoint/2010/main" val="20066208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LUS_ID" val="title"/>
</p:tagLst>
</file>

<file path=ppt/tags/tag2.xml><?xml version="1.0" encoding="utf-8"?>
<p:tagLst xmlns:a="http://schemas.openxmlformats.org/drawingml/2006/main" xmlns:r="http://schemas.openxmlformats.org/officeDocument/2006/relationships" xmlns:p="http://schemas.openxmlformats.org/presentationml/2006/main">
  <p:tag name="PLUS_ID" val="detail_0"/>
</p:tagLst>
</file>

<file path=ppt/tags/tag3.xml><?xml version="1.0" encoding="utf-8"?>
<p:tagLst xmlns:a="http://schemas.openxmlformats.org/drawingml/2006/main" xmlns:r="http://schemas.openxmlformats.org/officeDocument/2006/relationships" xmlns:p="http://schemas.openxmlformats.org/presentationml/2006/main">
  <p:tag name="PLUS_ID" val="logo"/>
</p:tagLst>
</file>

<file path=ppt/tags/tag4.xml><?xml version="1.0" encoding="utf-8"?>
<p:tagLst xmlns:a="http://schemas.openxmlformats.org/drawingml/2006/main" xmlns:r="http://schemas.openxmlformats.org/officeDocument/2006/relationships" xmlns:p="http://schemas.openxmlformats.org/presentationml/2006/main">
  <p:tag name="PLUS_ID" val="detail_0"/>
</p:tagLst>
</file>

<file path=ppt/tags/tag5.xml><?xml version="1.0" encoding="utf-8"?>
<p:tagLst xmlns:a="http://schemas.openxmlformats.org/drawingml/2006/main" xmlns:r="http://schemas.openxmlformats.org/officeDocument/2006/relationships" xmlns:p="http://schemas.openxmlformats.org/presentationml/2006/main">
  <p:tag name="PLUS_ID" val="title"/>
</p:tagLst>
</file>

<file path=ppt/tags/tag6.xml><?xml version="1.0" encoding="utf-8"?>
<p:tagLst xmlns:a="http://schemas.openxmlformats.org/drawingml/2006/main" xmlns:r="http://schemas.openxmlformats.org/officeDocument/2006/relationships" xmlns:p="http://schemas.openxmlformats.org/presentationml/2006/main">
  <p:tag name="PLUS_ID" val="detail_0"/>
</p:tagLst>
</file>

<file path=ppt/tags/tag7.xml><?xml version="1.0" encoding="utf-8"?>
<p:tagLst xmlns:a="http://schemas.openxmlformats.org/drawingml/2006/main" xmlns:r="http://schemas.openxmlformats.org/officeDocument/2006/relationships" xmlns:p="http://schemas.openxmlformats.org/presentationml/2006/main">
  <p:tag name="PLUS_ID" val="title"/>
</p:tagLst>
</file>

<file path=ppt/tags/tag8.xml><?xml version="1.0" encoding="utf-8"?>
<p:tagLst xmlns:a="http://schemas.openxmlformats.org/drawingml/2006/main" xmlns:r="http://schemas.openxmlformats.org/officeDocument/2006/relationships" xmlns:p="http://schemas.openxmlformats.org/presentationml/2006/main">
  <p:tag name="PLUS_ID" val="detail_0"/>
</p:tagLst>
</file>

<file path=ppt/tags/tag9.xml><?xml version="1.0" encoding="utf-8"?>
<p:tagLst xmlns:a="http://schemas.openxmlformats.org/drawingml/2006/main" xmlns:r="http://schemas.openxmlformats.org/officeDocument/2006/relationships" xmlns:p="http://schemas.openxmlformats.org/presentationml/2006/main">
  <p:tag name="PLUS_ID" val="title"/>
</p:tagLst>
</file>

<file path=ppt/tags/tag10.xml><?xml version="1.0" encoding="utf-8"?>
<p:tagLst xmlns:a="http://schemas.openxmlformats.org/drawingml/2006/main" xmlns:r="http://schemas.openxmlformats.org/officeDocument/2006/relationships" xmlns:p="http://schemas.openxmlformats.org/presentationml/2006/main">
  <p:tag name="PLUS_ID" val="detail_0"/>
</p:tagLst>
</file>

<file path=ppt/tags/tag11.xml><?xml version="1.0" encoding="utf-8"?>
<p:tagLst xmlns:a="http://schemas.openxmlformats.org/drawingml/2006/main" xmlns:r="http://schemas.openxmlformats.org/officeDocument/2006/relationships" xmlns:p="http://schemas.openxmlformats.org/presentationml/2006/main">
  <p:tag name="PLUS_ID" val="title"/>
</p:tagLst>
</file>

<file path=ppt/tags/tag12.xml><?xml version="1.0" encoding="utf-8"?>
<p:tagLst xmlns:a="http://schemas.openxmlformats.org/drawingml/2006/main" xmlns:r="http://schemas.openxmlformats.org/officeDocument/2006/relationships" xmlns:p="http://schemas.openxmlformats.org/presentationml/2006/main">
  <p:tag name="PLUS_ID" val="detail_0"/>
</p:tagLst>
</file>

<file path=ppt/tags/tag13.xml><?xml version="1.0" encoding="utf-8"?>
<p:tagLst xmlns:a="http://schemas.openxmlformats.org/drawingml/2006/main" xmlns:r="http://schemas.openxmlformats.org/officeDocument/2006/relationships" xmlns:p="http://schemas.openxmlformats.org/presentationml/2006/main">
  <p:tag name="PLUS_ID" val="title"/>
</p:tagLst>
</file>

<file path=ppt/tags/tag14.xml><?xml version="1.0" encoding="utf-8"?>
<p:tagLst xmlns:a="http://schemas.openxmlformats.org/drawingml/2006/main" xmlns:r="http://schemas.openxmlformats.org/officeDocument/2006/relationships" xmlns:p="http://schemas.openxmlformats.org/presentationml/2006/main">
  <p:tag name="PLUS_ID" val="detail_0"/>
</p:tagLst>
</file>

<file path=ppt/tags/tag15.xml><?xml version="1.0" encoding="utf-8"?>
<p:tagLst xmlns:a="http://schemas.openxmlformats.org/drawingml/2006/main" xmlns:r="http://schemas.openxmlformats.org/officeDocument/2006/relationships" xmlns:p="http://schemas.openxmlformats.org/presentationml/2006/main">
  <p:tag name="PLUS_ID" val="title"/>
</p:tagLst>
</file>

<file path=ppt/tags/tag16.xml><?xml version="1.0" encoding="utf-8"?>
<p:tagLst xmlns:a="http://schemas.openxmlformats.org/drawingml/2006/main" xmlns:r="http://schemas.openxmlformats.org/officeDocument/2006/relationships" xmlns:p="http://schemas.openxmlformats.org/presentationml/2006/main">
  <p:tag name="PLUS_ID" val="detail_0"/>
</p:tagLst>
</file>

<file path=ppt/tags/tag17.xml><?xml version="1.0" encoding="utf-8"?>
<p:tagLst xmlns:a="http://schemas.openxmlformats.org/drawingml/2006/main" xmlns:r="http://schemas.openxmlformats.org/officeDocument/2006/relationships" xmlns:p="http://schemas.openxmlformats.org/presentationml/2006/main">
  <p:tag name="PLUS_ID" val="title"/>
</p:tagLst>
</file>

<file path=ppt/tags/tag18.xml><?xml version="1.0" encoding="utf-8"?>
<p:tagLst xmlns:a="http://schemas.openxmlformats.org/drawingml/2006/main" xmlns:r="http://schemas.openxmlformats.org/officeDocument/2006/relationships" xmlns:p="http://schemas.openxmlformats.org/presentationml/2006/main">
  <p:tag name="PLUS_ID" val="title"/>
</p:tagLst>
</file>

<file path=ppt/tags/tag19.xml><?xml version="1.0" encoding="utf-8"?>
<p:tagLst xmlns:a="http://schemas.openxmlformats.org/drawingml/2006/main" xmlns:r="http://schemas.openxmlformats.org/officeDocument/2006/relationships" xmlns:p="http://schemas.openxmlformats.org/presentationml/2006/main">
  <p:tag name="PLUS_ID" val="title"/>
</p:tagLst>
</file>

<file path=ppt/tags/tag20.xml><?xml version="1.0" encoding="utf-8"?>
<p:tagLst xmlns:a="http://schemas.openxmlformats.org/drawingml/2006/main" xmlns:r="http://schemas.openxmlformats.org/officeDocument/2006/relationships" xmlns:p="http://schemas.openxmlformats.org/presentationml/2006/main">
  <p:tag name="PLUS_ID" val="title"/>
</p:tagLst>
</file>

<file path=ppt/tags/tag21.xml><?xml version="1.0" encoding="utf-8"?>
<p:tagLst xmlns:a="http://schemas.openxmlformats.org/drawingml/2006/main" xmlns:r="http://schemas.openxmlformats.org/officeDocument/2006/relationships" xmlns:p="http://schemas.openxmlformats.org/presentationml/2006/main">
  <p:tag name="PLUS_ID" val="detail_0"/>
</p:tagLst>
</file>

<file path=ppt/tags/tag22.xml><?xml version="1.0" encoding="utf-8"?>
<p:tagLst xmlns:a="http://schemas.openxmlformats.org/drawingml/2006/main" xmlns:r="http://schemas.openxmlformats.org/officeDocument/2006/relationships" xmlns:p="http://schemas.openxmlformats.org/presentationml/2006/main">
  <p:tag name="PLUS_ID" val="detail_0"/>
</p:tagLst>
</file>

<file path=ppt/tags/tag23.xml><?xml version="1.0" encoding="utf-8"?>
<p:tagLst xmlns:a="http://schemas.openxmlformats.org/drawingml/2006/main" xmlns:r="http://schemas.openxmlformats.org/officeDocument/2006/relationships" xmlns:p="http://schemas.openxmlformats.org/presentationml/2006/main">
  <p:tag name="PLUS_ID" val="title"/>
</p:tagLst>
</file>

<file path=ppt/tags/tag24.xml><?xml version="1.0" encoding="utf-8"?>
<p:tagLst xmlns:a="http://schemas.openxmlformats.org/drawingml/2006/main" xmlns:r="http://schemas.openxmlformats.org/officeDocument/2006/relationships" xmlns:p="http://schemas.openxmlformats.org/presentationml/2006/main">
  <p:tag name="PLUS_ID" val="detail_0"/>
</p:tagLst>
</file>

<file path=ppt/tags/tag25.xml><?xml version="1.0" encoding="utf-8"?>
<p:tagLst xmlns:a="http://schemas.openxmlformats.org/drawingml/2006/main" xmlns:r="http://schemas.openxmlformats.org/officeDocument/2006/relationships" xmlns:p="http://schemas.openxmlformats.org/presentationml/2006/main">
  <p:tag name="PLUS_ID" val="detail_0"/>
</p:tagLst>
</file>

<file path=ppt/tags/tag26.xml><?xml version="1.0" encoding="utf-8"?>
<p:tagLst xmlns:a="http://schemas.openxmlformats.org/drawingml/2006/main" xmlns:r="http://schemas.openxmlformats.org/officeDocument/2006/relationships" xmlns:p="http://schemas.openxmlformats.org/presentationml/2006/main">
  <p:tag name="PLUS_ID" val="detail_0"/>
</p:tagLst>
</file>

<file path=ppt/tags/tag27.xml><?xml version="1.0" encoding="utf-8"?>
<p:tagLst xmlns:a="http://schemas.openxmlformats.org/drawingml/2006/main" xmlns:r="http://schemas.openxmlformats.org/officeDocument/2006/relationships" xmlns:p="http://schemas.openxmlformats.org/presentationml/2006/main">
  <p:tag name="PLUS_ID" val="detail_0"/>
</p:tagLst>
</file>

<file path=ppt/tags/tag28.xml><?xml version="1.0" encoding="utf-8"?>
<p:tagLst xmlns:a="http://schemas.openxmlformats.org/drawingml/2006/main" xmlns:r="http://schemas.openxmlformats.org/officeDocument/2006/relationships" xmlns:p="http://schemas.openxmlformats.org/presentationml/2006/main">
  <p:tag name="PLUS_ID" val="detail_0"/>
</p:tagLst>
</file>

<file path=ppt/tags/tag29.xml><?xml version="1.0" encoding="utf-8"?>
<p:tagLst xmlns:a="http://schemas.openxmlformats.org/drawingml/2006/main" xmlns:r="http://schemas.openxmlformats.org/officeDocument/2006/relationships" xmlns:p="http://schemas.openxmlformats.org/presentationml/2006/main">
  <p:tag name="PLUS_ID" val="detail_0"/>
</p:tagLst>
</file>

<file path=ppt/tags/tag30.xml><?xml version="1.0" encoding="utf-8"?>
<p:tagLst xmlns:a="http://schemas.openxmlformats.org/drawingml/2006/main" xmlns:r="http://schemas.openxmlformats.org/officeDocument/2006/relationships" xmlns:p="http://schemas.openxmlformats.org/presentationml/2006/main">
  <p:tag name="PLUS_ID" val="title"/>
</p:tagLst>
</file>

<file path=ppt/tags/tag31.xml><?xml version="1.0" encoding="utf-8"?>
<p:tagLst xmlns:a="http://schemas.openxmlformats.org/drawingml/2006/main" xmlns:r="http://schemas.openxmlformats.org/officeDocument/2006/relationships" xmlns:p="http://schemas.openxmlformats.org/presentationml/2006/main">
  <p:tag name="PLUS_ID" val="detail_0"/>
</p:tagLst>
</file>

<file path=ppt/tags/tag32.xml><?xml version="1.0" encoding="utf-8"?>
<p:tagLst xmlns:a="http://schemas.openxmlformats.org/drawingml/2006/main" xmlns:r="http://schemas.openxmlformats.org/officeDocument/2006/relationships" xmlns:p="http://schemas.openxmlformats.org/presentationml/2006/main">
  <p:tag name="PLUS_ID" val="detail_0"/>
</p:tagLst>
</file>

<file path=ppt/tags/tag33.xml><?xml version="1.0" encoding="utf-8"?>
<p:tagLst xmlns:a="http://schemas.openxmlformats.org/drawingml/2006/main" xmlns:r="http://schemas.openxmlformats.org/officeDocument/2006/relationships" xmlns:p="http://schemas.openxmlformats.org/presentationml/2006/main">
  <p:tag name="PLUS_ID" val="title"/>
</p:tagLst>
</file>

<file path=ppt/tags/tag34.xml><?xml version="1.0" encoding="utf-8"?>
<p:tagLst xmlns:a="http://schemas.openxmlformats.org/drawingml/2006/main" xmlns:r="http://schemas.openxmlformats.org/officeDocument/2006/relationships" xmlns:p="http://schemas.openxmlformats.org/presentationml/2006/main">
  <p:tag name="PLUS_ID" val="detail_0"/>
</p:tagLst>
</file>

<file path=ppt/tags/tag35.xml><?xml version="1.0" encoding="utf-8"?>
<p:tagLst xmlns:a="http://schemas.openxmlformats.org/drawingml/2006/main" xmlns:r="http://schemas.openxmlformats.org/officeDocument/2006/relationships" xmlns:p="http://schemas.openxmlformats.org/presentationml/2006/main">
  <p:tag name="PLUS_ID" val="detail_0"/>
</p:tagLst>
</file>

<file path=ppt/tags/tag36.xml><?xml version="1.0" encoding="utf-8"?>
<p:tagLst xmlns:a="http://schemas.openxmlformats.org/drawingml/2006/main" xmlns:r="http://schemas.openxmlformats.org/officeDocument/2006/relationships" xmlns:p="http://schemas.openxmlformats.org/presentationml/2006/main">
  <p:tag name="PLUS_ID" val="title"/>
</p:tagLst>
</file>

<file path=ppt/tags/tag37.xml><?xml version="1.0" encoding="utf-8"?>
<p:tagLst xmlns:a="http://schemas.openxmlformats.org/drawingml/2006/main" xmlns:r="http://schemas.openxmlformats.org/officeDocument/2006/relationships" xmlns:p="http://schemas.openxmlformats.org/presentationml/2006/main">
  <p:tag name="PLUS_ID" val="detail_0"/>
</p:tagLst>
</file>

<file path=ppt/tags/tag38.xml><?xml version="1.0" encoding="utf-8"?>
<p:tagLst xmlns:a="http://schemas.openxmlformats.org/drawingml/2006/main" xmlns:r="http://schemas.openxmlformats.org/officeDocument/2006/relationships" xmlns:p="http://schemas.openxmlformats.org/presentationml/2006/main">
  <p:tag name="PLUS_ID" val="detail_0"/>
</p:tagLst>
</file>

<file path=ppt/tags/tag39.xml><?xml version="1.0" encoding="utf-8"?>
<p:tagLst xmlns:a="http://schemas.openxmlformats.org/drawingml/2006/main" xmlns:r="http://schemas.openxmlformats.org/officeDocument/2006/relationships" xmlns:p="http://schemas.openxmlformats.org/presentationml/2006/main">
  <p:tag name="PLUS_ID" val="title"/>
</p:tagLst>
</file>

<file path=ppt/tags/tag40.xml><?xml version="1.0" encoding="utf-8"?>
<p:tagLst xmlns:a="http://schemas.openxmlformats.org/drawingml/2006/main" xmlns:r="http://schemas.openxmlformats.org/officeDocument/2006/relationships" xmlns:p="http://schemas.openxmlformats.org/presentationml/2006/main">
  <p:tag name="PLUS_ID" val="title"/>
</p:tagLst>
</file>

<file path=ppt/tags/tag41.xml><?xml version="1.0" encoding="utf-8"?>
<p:tagLst xmlns:a="http://schemas.openxmlformats.org/drawingml/2006/main" xmlns:r="http://schemas.openxmlformats.org/officeDocument/2006/relationships" xmlns:p="http://schemas.openxmlformats.org/presentationml/2006/main">
  <p:tag name="PLUS_ID" val="detail_0"/>
</p:tagLst>
</file>

<file path=ppt/tags/tag42.xml><?xml version="1.0" encoding="utf-8"?>
<p:tagLst xmlns:a="http://schemas.openxmlformats.org/drawingml/2006/main" xmlns:r="http://schemas.openxmlformats.org/officeDocument/2006/relationships" xmlns:p="http://schemas.openxmlformats.org/presentationml/2006/main">
  <p:tag name="PLUS_ID" val="detail_0"/>
</p:tagLst>
</file>

<file path=ppt/tags/tag43.xml><?xml version="1.0" encoding="utf-8"?>
<p:tagLst xmlns:a="http://schemas.openxmlformats.org/drawingml/2006/main" xmlns:r="http://schemas.openxmlformats.org/officeDocument/2006/relationships" xmlns:p="http://schemas.openxmlformats.org/presentationml/2006/main">
  <p:tag name="PLUS_ID" val="title"/>
</p:tagLst>
</file>

<file path=ppt/tags/tag44.xml><?xml version="1.0" encoding="utf-8"?>
<p:tagLst xmlns:a="http://schemas.openxmlformats.org/drawingml/2006/main" xmlns:r="http://schemas.openxmlformats.org/officeDocument/2006/relationships" xmlns:p="http://schemas.openxmlformats.org/presentationml/2006/main">
  <p:tag name="PLUS_ID" val="title"/>
</p:tagLst>
</file>

<file path=ppt/tags/tag45.xml><?xml version="1.0" encoding="utf-8"?>
<p:tagLst xmlns:a="http://schemas.openxmlformats.org/drawingml/2006/main" xmlns:r="http://schemas.openxmlformats.org/officeDocument/2006/relationships" xmlns:p="http://schemas.openxmlformats.org/presentationml/2006/main">
  <p:tag name="PLUS_ID" val="detail_0"/>
</p:tagLst>
</file>

<file path=ppt/tags/tag46.xml><?xml version="1.0" encoding="utf-8"?>
<p:tagLst xmlns:a="http://schemas.openxmlformats.org/drawingml/2006/main" xmlns:r="http://schemas.openxmlformats.org/officeDocument/2006/relationships" xmlns:p="http://schemas.openxmlformats.org/presentationml/2006/main">
  <p:tag name="PLUS_ID" val="detail_0"/>
</p:tagLst>
</file>

<file path=ppt/tags/tag47.xml><?xml version="1.0" encoding="utf-8"?>
<p:tagLst xmlns:a="http://schemas.openxmlformats.org/drawingml/2006/main" xmlns:r="http://schemas.openxmlformats.org/officeDocument/2006/relationships" xmlns:p="http://schemas.openxmlformats.org/presentationml/2006/main">
  <p:tag name="PLUS_ID" val="title"/>
</p:tagLst>
</file>

<file path=ppt/tags/tag48.xml><?xml version="1.0" encoding="utf-8"?>
<p:tagLst xmlns:a="http://schemas.openxmlformats.org/drawingml/2006/main" xmlns:r="http://schemas.openxmlformats.org/officeDocument/2006/relationships" xmlns:p="http://schemas.openxmlformats.org/presentationml/2006/main">
  <p:tag name="PLUS_ID" val="title"/>
</p:tagLst>
</file>

<file path=ppt/tags/tag49.xml><?xml version="1.0" encoding="utf-8"?>
<p:tagLst xmlns:a="http://schemas.openxmlformats.org/drawingml/2006/main" xmlns:r="http://schemas.openxmlformats.org/officeDocument/2006/relationships" xmlns:p="http://schemas.openxmlformats.org/presentationml/2006/main">
  <p:tag name="PLUS_ID" val="detail_0"/>
</p:tagLst>
</file>

<file path=ppt/tags/tag50.xml><?xml version="1.0" encoding="utf-8"?>
<p:tagLst xmlns:a="http://schemas.openxmlformats.org/drawingml/2006/main" xmlns:r="http://schemas.openxmlformats.org/officeDocument/2006/relationships" xmlns:p="http://schemas.openxmlformats.org/presentationml/2006/main">
  <p:tag name="PLUS_ID" val="detail_0"/>
</p:tagLst>
</file>

<file path=ppt/tags/tag51.xml><?xml version="1.0" encoding="utf-8"?>
<p:tagLst xmlns:a="http://schemas.openxmlformats.org/drawingml/2006/main" xmlns:r="http://schemas.openxmlformats.org/officeDocument/2006/relationships" xmlns:p="http://schemas.openxmlformats.org/presentationml/2006/main">
  <p:tag name="PLUS_ID" val="title"/>
</p:tagLst>
</file>

<file path=ppt/tags/tag52.xml><?xml version="1.0" encoding="utf-8"?>
<p:tagLst xmlns:a="http://schemas.openxmlformats.org/drawingml/2006/main" xmlns:r="http://schemas.openxmlformats.org/officeDocument/2006/relationships" xmlns:p="http://schemas.openxmlformats.org/presentationml/2006/main">
  <p:tag name="PLUS_ID" val="title"/>
</p:tagLst>
</file>

<file path=ppt/tags/tag53.xml><?xml version="1.0" encoding="utf-8"?>
<p:tagLst xmlns:a="http://schemas.openxmlformats.org/drawingml/2006/main" xmlns:r="http://schemas.openxmlformats.org/officeDocument/2006/relationships" xmlns:p="http://schemas.openxmlformats.org/presentationml/2006/main">
  <p:tag name="PLUS_ID" val="title"/>
</p:tagLst>
</file>

<file path=ppt/tags/tag54.xml><?xml version="1.0" encoding="utf-8"?>
<p:tagLst xmlns:a="http://schemas.openxmlformats.org/drawingml/2006/main" xmlns:r="http://schemas.openxmlformats.org/officeDocument/2006/relationships" xmlns:p="http://schemas.openxmlformats.org/presentationml/2006/main">
  <p:tag name="PLUS_ID" val="title"/>
</p:tagLst>
</file>

<file path=ppt/tags/tag55.xml><?xml version="1.0" encoding="utf-8"?>
<p:tagLst xmlns:a="http://schemas.openxmlformats.org/drawingml/2006/main" xmlns:r="http://schemas.openxmlformats.org/officeDocument/2006/relationships" xmlns:p="http://schemas.openxmlformats.org/presentationml/2006/main">
  <p:tag name="PLUS_ID" val="title"/>
</p:tagLst>
</file>

<file path=ppt/tags/tag56.xml><?xml version="1.0" encoding="utf-8"?>
<p:tagLst xmlns:a="http://schemas.openxmlformats.org/drawingml/2006/main" xmlns:r="http://schemas.openxmlformats.org/officeDocument/2006/relationships" xmlns:p="http://schemas.openxmlformats.org/presentationml/2006/main">
  <p:tag name="PLUS_ID" val="detail_0"/>
</p:tagLst>
</file>

<file path=ppt/tags/tag57.xml><?xml version="1.0" encoding="utf-8"?>
<p:tagLst xmlns:a="http://schemas.openxmlformats.org/drawingml/2006/main" xmlns:r="http://schemas.openxmlformats.org/officeDocument/2006/relationships" xmlns:p="http://schemas.openxmlformats.org/presentationml/2006/main">
  <p:tag name="PLUS_ID" val="detail_0"/>
</p:tagLst>
</file>

<file path=ppt/theme/theme1.xml><?xml version="1.0" encoding="utf-8"?>
<a:theme xmlns:a="http://schemas.openxmlformats.org/drawingml/2006/main" name="Office Theme">
  <a:themeElements>
    <a:clrScheme name="Amare">
      <a:dk1>
        <a:srgbClr val="000000"/>
      </a:dk1>
      <a:lt1>
        <a:srgbClr val="FFFFFF"/>
      </a:lt1>
      <a:dk2>
        <a:srgbClr val="434043"/>
      </a:dk2>
      <a:lt2>
        <a:srgbClr val="E7E7E0"/>
      </a:lt2>
      <a:accent1>
        <a:srgbClr val="50037F"/>
      </a:accent1>
      <a:accent2>
        <a:srgbClr val="975ED2"/>
      </a:accent2>
      <a:accent3>
        <a:srgbClr val="5F2756"/>
      </a:accent3>
      <a:accent4>
        <a:srgbClr val="FFFFFF"/>
      </a:accent4>
      <a:accent5>
        <a:srgbClr val="FFFFFF"/>
      </a:accent5>
      <a:accent6>
        <a:srgbClr val="FFFFFF"/>
      </a:accent6>
      <a:hlink>
        <a:srgbClr val="975ED2"/>
      </a:hlink>
      <a:folHlink>
        <a:srgbClr val="975ED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e50855b-3af3-474b-a012-e8fd2f7c30f3">
      <Terms xmlns="http://schemas.microsoft.com/office/infopath/2007/PartnerControls"/>
    </lcf76f155ced4ddcb4097134ff3c332f>
    <TaxCatchAll xmlns="6be857c2-1e1f-42cd-a678-e2b3ec80201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D7D6878CD4CD742A7636982EBFDF5AE" ma:contentTypeVersion="16" ma:contentTypeDescription="Create a new document." ma:contentTypeScope="" ma:versionID="e4e6b30919a629ddca1854f8de8a3784">
  <xsd:schema xmlns:xsd="http://www.w3.org/2001/XMLSchema" xmlns:xs="http://www.w3.org/2001/XMLSchema" xmlns:p="http://schemas.microsoft.com/office/2006/metadata/properties" xmlns:ns2="fe50855b-3af3-474b-a012-e8fd2f7c30f3" xmlns:ns3="6be857c2-1e1f-42cd-a678-e2b3ec80201d" targetNamespace="http://schemas.microsoft.com/office/2006/metadata/properties" ma:root="true" ma:fieldsID="400c2b0fd58d116ac43278a55b388e5c" ns2:_="" ns3:_="">
    <xsd:import namespace="fe50855b-3af3-474b-a012-e8fd2f7c30f3"/>
    <xsd:import namespace="6be857c2-1e1f-42cd-a678-e2b3ec80201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50855b-3af3-474b-a012-e8fd2f7c30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557d969-218b-4b5c-82b9-8fe4df7d07ae"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e857c2-1e1f-42cd-a678-e2b3ec80201d"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5b22715a-479a-4da3-9e80-d9dacde84fb3}" ma:internalName="TaxCatchAll" ma:showField="CatchAllData" ma:web="6be857c2-1e1f-42cd-a678-e2b3ec80201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80EAF3-AAEF-4D27-AB95-0AF6B48CA28A}">
  <ds:schemaRefs>
    <ds:schemaRef ds:uri="http://schemas.openxmlformats.org/package/2006/metadata/core-properties"/>
    <ds:schemaRef ds:uri="http://purl.org/dc/elements/1.1/"/>
    <ds:schemaRef ds:uri="6be857c2-1e1f-42cd-a678-e2b3ec80201d"/>
    <ds:schemaRef ds:uri="http://www.w3.org/XML/1998/namespace"/>
    <ds:schemaRef ds:uri="http://purl.org/dc/dcmitype/"/>
    <ds:schemaRef ds:uri="http://schemas.microsoft.com/office/2006/documentManagement/types"/>
    <ds:schemaRef ds:uri="http://purl.org/dc/terms/"/>
    <ds:schemaRef ds:uri="http://schemas.microsoft.com/office/infopath/2007/PartnerControls"/>
    <ds:schemaRef ds:uri="fe50855b-3af3-474b-a012-e8fd2f7c30f3"/>
    <ds:schemaRef ds:uri="http://schemas.microsoft.com/office/2006/metadata/properties"/>
  </ds:schemaRefs>
</ds:datastoreItem>
</file>

<file path=customXml/itemProps2.xml><?xml version="1.0" encoding="utf-8"?>
<ds:datastoreItem xmlns:ds="http://schemas.openxmlformats.org/officeDocument/2006/customXml" ds:itemID="{4F2C8CDC-2C46-4957-961C-E5626826078B}">
  <ds:schemaRefs>
    <ds:schemaRef ds:uri="6be857c2-1e1f-42cd-a678-e2b3ec80201d"/>
    <ds:schemaRef ds:uri="fe50855b-3af3-474b-a012-e8fd2f7c30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15C9668-9205-4529-8B14-F6E2EA3211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468</TotalTime>
  <Words>3053</Words>
  <Application>Microsoft Macintosh PowerPoint</Application>
  <PresentationFormat>Geniş ekran</PresentationFormat>
  <Paragraphs>179</Paragraphs>
  <Slides>20</Slides>
  <Notes>18</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20</vt:i4>
      </vt:variant>
    </vt:vector>
  </HeadingPairs>
  <TitlesOfParts>
    <vt:vector size="28" baseType="lpstr">
      <vt:lpstr>Aptos</vt:lpstr>
      <vt:lpstr>Amare Walter Neue Halbfett</vt:lpstr>
      <vt:lpstr>Amare Walter Neue Leicht</vt:lpstr>
      <vt:lpstr>Amare Walter Neue Mittel</vt:lpstr>
      <vt:lpstr>Arial</vt:lpstr>
      <vt:lpstr>Amare Walter Neue Mager</vt:lpstr>
      <vt:lpstr>Amare Walter Neue</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George Lopez</dc:creator>
  <cp:lastModifiedBy>Gökhan Yalgın</cp:lastModifiedBy>
  <cp:revision>21</cp:revision>
  <cp:lastPrinted>2025-04-09T23:50:38Z</cp:lastPrinted>
  <dcterms:created xsi:type="dcterms:W3CDTF">2024-09-07T19:54:54Z</dcterms:created>
  <dcterms:modified xsi:type="dcterms:W3CDTF">2026-07-09T08:14:56Z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0x0101004D7D6878CD4CD742A7636982EBFDF5AE</vt:lpwstr>
  </property>
  <property fmtid="{D5CDD505-2E9C-101B-9397-08002B2CF9AE}" pid="3" name="MediaServiceImageTags">
    <vt:lpwstr/>
  </property>
</Properties>
</file>