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4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5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6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7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16"/>
  </p:notesMasterIdLst>
  <p:sldIdLst>
    <p:sldId id="2147477942" r:id="rId5"/>
    <p:sldId id="2147477783" r:id="rId6"/>
    <p:sldId id="2147477960" r:id="rId7"/>
    <p:sldId id="2147477962" r:id="rId8"/>
    <p:sldId id="2147477963" r:id="rId9"/>
    <p:sldId id="2147477969" r:id="rId10"/>
    <p:sldId id="2147477965" r:id="rId11"/>
    <p:sldId id="2147477968" r:id="rId12"/>
    <p:sldId id="2147477967" r:id="rId13"/>
    <p:sldId id="2147477974" r:id="rId14"/>
    <p:sldId id="2147477898" r:id="rId15"/>
  </p:sldIdLst>
  <p:sldSz cx="12192000" cy="6858000"/>
  <p:notesSz cx="6858000" cy="9144000"/>
  <p:embeddedFontLst>
    <p:embeddedFont>
      <p:font typeface="Amare Walter Neue" panose="020B0503040202060203" pitchFamily="34" charset="0"/>
      <p:regular r:id="rId17"/>
      <p:bold r:id="rId18"/>
      <p:italic r:id="rId19"/>
      <p:boldItalic r:id="rId20"/>
    </p:embeddedFont>
    <p:embeddedFont>
      <p:font typeface="Amare Walter Neue Halbfett" panose="020B0503040202060203" pitchFamily="34" charset="0"/>
      <p:regular r:id="rId21"/>
      <p:bold r:id="rId22"/>
    </p:embeddedFont>
    <p:embeddedFont>
      <p:font typeface="Amare Walter Neue Leicht" panose="020B0303040202060203" pitchFamily="34" charset="0"/>
      <p:regular r:id="rId23"/>
    </p:embeddedFont>
    <p:embeddedFont>
      <p:font typeface="Amare Walter Neue Mager" panose="020B0403040202060203" pitchFamily="34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08B850C-6CE4-97F3-7755-DA3526E4454F}" name="Shayne Boyle" initials="SB" userId="S::sboyle@amare.com::47b8e040-fbfd-44bc-b313-f83444f86b3d" providerId="AD"/>
  <p188:author id="{6008360D-8B2E-FF8F-F660-85051C380D4B}" name="Guest User" initials="GU" userId="S::urn:spo:anon#d16863910c728f09905f99391238413ac9a56de000f218ae6e54e42fd79299e0::" providerId="AD"/>
  <p188:author id="{15F83550-AF39-ACED-CEDB-9032D0DF0D74}" name="Joel Escorpiso" initials="" userId="S::joel.e@clabsstudio.com::1c2ff144-2db8-4ec6-a84e-f1e6856767b8" providerId="AD"/>
  <p188:author id="{5FBF026F-7547-58AB-E476-15BAA33C8B0B}" name="Joel Escorpiso" initials="JE" userId="S::jescorpiso@amare.com::66e428a9-973f-4039-ab83-2da6a743ca24" providerId="AD"/>
  <p188:author id="{FFBBBB79-4B8A-1750-9776-AF565C506636}" name="Rachel Lee" initials="RL" userId="S::rachel.l_clabsstudio.com#ext#@amareglobal.onmicrosoft.com::9248060f-23e5-4415-81b6-1d931b7b33e0" providerId="AD"/>
  <p188:author id="{D89618E4-FAC8-FC56-B2A9-443630B22DEE}" name="Callie Brink-Lee" initials="CB" userId="S::cblee@amare.com::08f0102b-3e6a-4bf1-85fc-b9c19aac72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2656"/>
    <a:srgbClr val="9F7D9B"/>
    <a:srgbClr val="5D244F"/>
    <a:srgbClr val="BD5FAE"/>
    <a:srgbClr val="CCC6BB"/>
    <a:srgbClr val="313131"/>
    <a:srgbClr val="E1D6EA"/>
    <a:srgbClr val="F5A284"/>
    <a:srgbClr val="9571C2"/>
    <a:srgbClr val="975E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0F268-7B18-ED41-BFA3-50DA3EEFB613}" v="131" dt="2025-09-30T15:58:23.245"/>
    <p1510:client id="{6E8B90E0-1E98-C947-8668-86BB3DC4FB87}" v="636" dt="2025-09-30T20:56:03.819"/>
    <p1510:client id="{F3296A97-D93F-8F42-BFC4-3BD51F0ED7FE}" v="5" dt="2025-09-30T19:45:00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61"/>
    <p:restoredTop sz="86370"/>
  </p:normalViewPr>
  <p:slideViewPr>
    <p:cSldViewPr snapToGrid="0">
      <p:cViewPr varScale="1">
        <p:scale>
          <a:sx n="109" d="100"/>
          <a:sy n="109" d="100"/>
        </p:scale>
        <p:origin x="1104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4328" y="16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2.fntdata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font" Target="fonts/font5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1.fntdata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8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7.fntdata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6.fntdata"/><Relationship Id="rId27" Type="http://schemas.openxmlformats.org/officeDocument/2006/relationships/theme" Target="theme/theme1.xml"/><Relationship Id="rId30" Type="http://schemas.microsoft.com/office/2018/10/relationships/authors" Target="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3EDE8-F63B-3240-9EC2-0C60EBCC2C5F}" type="datetimeFigureOut">
              <a:rPr lang="en-US" smtClean="0"/>
              <a:t>5/11/26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61F71-376C-674F-928F-66050F9761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81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01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338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C47FB-1162-1039-7D45-B6C151975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045D6-0FC2-A5BA-1A6E-F4095CC76B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6696E0-00EA-665F-519E-EB20BBFDC5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76E6A2-0E10-2D0D-0D4D-187ADB5648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57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17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8920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E51FF2-A255-277D-33B4-7B233A776E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72ED44-1610-CE35-6AE1-9382B6A6EF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0DCDFD-2955-AD24-880C-4B6D061EC3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480AA-A548-4715-09AD-AE2DAC7BC4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2316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5830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154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85F42D6-6C9A-5A75-FABC-D5BDCCE865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68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 w/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E9C2D09-ED28-18FA-CD09-795E0D103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49824" y="4494399"/>
            <a:ext cx="8283388" cy="96202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EC4A79-B5B1-83EB-E22F-DD77DC3B45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955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738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44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 w/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4AF2A5-72BB-B50F-BE88-97252C1627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463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0762580-569E-B19A-1AB1-5DF51DBB383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9FF24-E238-095E-285A-60209DAAB29D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852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15CF9172-581D-D069-E218-881D1461AB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6FF8251-4FEE-D4EF-ACC0-B7CE64BE2A2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43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siness &amp; Science with 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5450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78E0F6-7D8F-43D4-D12D-14C00A09C4D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24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62660E-5C6A-5FD0-9C79-F29B3AC66E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350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C4B712C-37D2-E6D9-04F2-21A889D8AA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7158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3CA003-9AA4-3E26-FD7A-00B592E931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7467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cience of Selling Wellnes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6298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48DC62-2E17-A795-D8BC-E16BE1DFDE2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819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105382-26CB-F5C3-3C87-CCF76F0ACE5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715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3023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</p:spTree>
    <p:extLst>
      <p:ext uri="{BB962C8B-B14F-4D97-AF65-F5344CB8AC3E}">
        <p14:creationId xmlns:p14="http://schemas.microsoft.com/office/powerpoint/2010/main" val="5827443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w/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B47BB2-B15E-8825-EE82-0D69F8A5F4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-4570" r="35456" b="-1"/>
          <a:stretch/>
        </p:blipFill>
        <p:spPr>
          <a:xfrm>
            <a:off x="255373" y="6423660"/>
            <a:ext cx="1222907" cy="208559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B91AB2-D2F7-F302-DA21-652824CC1618}"/>
              </a:ext>
            </a:extLst>
          </p:cNvPr>
          <p:cNvSpPr txBox="1"/>
          <p:nvPr userDrawn="1"/>
        </p:nvSpPr>
        <p:spPr>
          <a:xfrm>
            <a:off x="7296756" y="6448958"/>
            <a:ext cx="4121787" cy="1892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8" tIns="45718" rIns="45718" bIns="45718">
            <a:spAutoFit/>
          </a:bodyPr>
          <a:lstStyle>
            <a:lvl1pPr algn="r">
              <a:lnSpc>
                <a:spcPct val="90000"/>
              </a:lnSpc>
              <a:spcBef>
                <a:spcPts val="1000"/>
              </a:spcBef>
              <a:defRPr sz="700">
                <a:solidFill>
                  <a:srgbClr val="BD5FA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>
                <a:solidFill>
                  <a:schemeClr val="bg2"/>
                </a:solidFill>
              </a:rPr>
              <a:t>Copyright © 2025 Amare Global. All rights reserved. 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3ABF6688-D94F-89A3-A98B-D681E67B0A5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757660" y="6462712"/>
            <a:ext cx="170002" cy="174308"/>
          </a:xfrm>
          <a:prstGeom prst="rect">
            <a:avLst/>
          </a:prstGeom>
        </p:spPr>
        <p:txBody>
          <a:bodyPr lIns="0" tIns="0" rIns="0" bIns="0"/>
          <a:lstStyle>
            <a:lvl1pPr>
              <a:tabLst>
                <a:tab pos="2552700" algn="l"/>
              </a:tabLst>
              <a:defRPr sz="900">
                <a:solidFill>
                  <a:schemeClr val="bg2"/>
                </a:solidFill>
                <a:latin typeface="Amare Walter Neue"/>
                <a:ea typeface="Amare Walter Neue"/>
                <a:cs typeface="Amare Walter Neue"/>
                <a:sym typeface="Amare Walter Neue Normal"/>
              </a:defRPr>
            </a:lvl1pPr>
          </a:lstStyle>
          <a:p>
            <a:fld id="{86CB4B4D-7CA3-9044-876B-883B54F8677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154624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0E0F5-F54D-F4E0-410A-AA316C3E79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lvl1pPr marL="0" indent="0" algn="r">
              <a:tabLst>
                <a:tab pos="2563813" algn="l"/>
              </a:tabLst>
              <a:defRPr sz="900">
                <a:solidFill>
                  <a:schemeClr val="tx2"/>
                </a:solidFill>
                <a:latin typeface="Amare Walter Neue" panose="020B0503040202060203" pitchFamily="34" charset="77"/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AB0261-6AFF-4329-1235-FAF8F2EDE80B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532E048-80AA-ED2B-0FEA-9C37DA299BF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867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68" r:id="rId2"/>
    <p:sldLayoutId id="2147483650" r:id="rId3"/>
    <p:sldLayoutId id="2147483684" r:id="rId4"/>
    <p:sldLayoutId id="2147483672" r:id="rId5"/>
    <p:sldLayoutId id="2147483669" r:id="rId6"/>
    <p:sldLayoutId id="2147483676" r:id="rId7"/>
    <p:sldLayoutId id="2147483673" r:id="rId8"/>
    <p:sldLayoutId id="2147483675" r:id="rId9"/>
    <p:sldLayoutId id="2147483677" r:id="rId10"/>
    <p:sldLayoutId id="2147483674" r:id="rId11"/>
    <p:sldLayoutId id="2147483670" r:id="rId12"/>
    <p:sldLayoutId id="2147483678" r:id="rId13"/>
    <p:sldLayoutId id="2147483679" r:id="rId14"/>
    <p:sldLayoutId id="2147483680" r:id="rId15"/>
    <p:sldLayoutId id="2147483681" r:id="rId16"/>
    <p:sldLayoutId id="2147483682" r:id="rId17"/>
    <p:sldLayoutId id="2147483683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jpg"/><Relationship Id="rId5" Type="http://schemas.openxmlformats.org/officeDocument/2006/relationships/image" Target="../media/image6.png"/><Relationship Id="rId4" Type="http://schemas.microsoft.com/office/2007/relationships/hdphoto" Target="../media/hdphoto3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7.xml"/><Relationship Id="rId7" Type="http://schemas.openxmlformats.org/officeDocument/2006/relationships/image" Target="../media/image1.png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image" Target="../media/image11.jp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7.xml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.png"/><Relationship Id="rId5" Type="http://schemas.openxmlformats.org/officeDocument/2006/relationships/image" Target="../media/image16.jp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0.png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19.png"/><Relationship Id="rId11" Type="http://schemas.microsoft.com/office/2007/relationships/hdphoto" Target="../media/hdphoto3.wdp"/><Relationship Id="rId5" Type="http://schemas.openxmlformats.org/officeDocument/2006/relationships/image" Target="../media/image18.png"/><Relationship Id="rId10" Type="http://schemas.openxmlformats.org/officeDocument/2006/relationships/image" Target="../media/image2.png"/><Relationship Id="rId4" Type="http://schemas.openxmlformats.org/officeDocument/2006/relationships/image" Target="../media/image17.png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2.pn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hyperlink" Target="https://www.amare.com/" TargetMode="External"/><Relationship Id="rId5" Type="http://schemas.openxmlformats.org/officeDocument/2006/relationships/hyperlink" Target="https://amareglobal-my.sharepoint.com/:f:/g/personal/gyalgin_amare_com/Es0zSDN9-KFIla7zo7o7wZcBZQkoNZlMWSe9vPUwa1eTQA?e=SwbbzQ" TargetMode="External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10E99-E871-984D-D682-875AB2989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023FB3-B371-5D3C-ABAC-09D2577844DB}"/>
              </a:ext>
            </a:extLst>
          </p:cNvPr>
          <p:cNvSpPr/>
          <p:nvPr/>
        </p:nvSpPr>
        <p:spPr>
          <a:xfrm>
            <a:off x="-6264" y="0"/>
            <a:ext cx="7251126" cy="6815729"/>
          </a:xfrm>
          <a:prstGeom prst="rect">
            <a:avLst/>
          </a:prstGeom>
          <a:solidFill>
            <a:schemeClr val="accent3">
              <a:alpha val="8206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8BDE63-B9B7-6F59-5330-C5DDB57F1C34}"/>
              </a:ext>
            </a:extLst>
          </p:cNvPr>
          <p:cNvSpPr txBox="1"/>
          <p:nvPr/>
        </p:nvSpPr>
        <p:spPr>
          <a:xfrm>
            <a:off x="962483" y="2359664"/>
            <a:ext cx="5313631" cy="2220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 sz="8000" b="1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EDGE+</a:t>
            </a:r>
            <a:r>
              <a:rPr lang="en-US" sz="8000" baseline="30000" dirty="0">
                <a:solidFill>
                  <a:schemeClr val="bg1"/>
                </a:solidFill>
                <a:latin typeface="Amare Walter Neue Halbfett" panose="020B0503040202060203" pitchFamily="34" charset="77"/>
              </a:rPr>
              <a:t>™</a:t>
            </a:r>
            <a:endParaRPr lang="en-US" sz="8000" dirty="0">
              <a:solidFill>
                <a:schemeClr val="bg1"/>
              </a:solidFill>
              <a:latin typeface="Amare Walter Neue Leicht" panose="020B0303040202060203" pitchFamily="34" charset="77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7200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Mango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BF33D7-3E37-7CF1-5AF8-CC2955884DFD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126A9E5-00F8-1E2A-BA2E-D8C8379C5C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C3A03EF9-03E8-60D0-13D0-0627D3D8C2F3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240B2CDB-1E07-6982-B682-F32D3F761E17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1</a:t>
            </a:fld>
            <a:endParaRPr lang="en-US" dirty="0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9" name="Resim 18" descr="yazı tipi, grafik, metin, logo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CC73FB9-ACCA-9F70-28E7-3350A1946D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7235" y="1497627"/>
            <a:ext cx="2678047" cy="804360"/>
          </a:xfrm>
          <a:prstGeom prst="rect">
            <a:avLst/>
          </a:prstGeom>
        </p:spPr>
      </p:pic>
      <p:pic>
        <p:nvPicPr>
          <p:cNvPr id="13" name="Resim 12" descr="metin, meyve, doğal gıdalar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1613F44-BDB2-9855-C191-B01BEB41E4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0654" y="-22156"/>
            <a:ext cx="5000322" cy="6244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142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Resim 11" descr="metin, iş kartı, tasarım, basmak, bask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B9190A5-490A-1E24-5136-9922E84E85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706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89650" y="-27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2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10055"/>
            <a:ext cx="5415126" cy="227647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Co to je?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Amare EDGE+™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pečlivě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formulován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extraktem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z manga,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Lycium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barbarum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(goji)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přírodním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kofeinem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speciálně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vybranými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zlepšení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koncentrace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zvýšení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bdělosti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2C72D1F1-4404-91AD-AAE7-7B833B0D3047}"/>
              </a:ext>
            </a:extLst>
          </p:cNvPr>
          <p:cNvSpPr txBox="1"/>
          <p:nvPr/>
        </p:nvSpPr>
        <p:spPr>
          <a:xfrm>
            <a:off x="138700" y="4940844"/>
            <a:ext cx="5620415" cy="1200329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nečiní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nárok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dohled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Prohlášení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složkách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některých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nezabývala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Amare,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nemusí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existovat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souvislost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určeny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k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léčbě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zmírnění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  <p:pic>
        <p:nvPicPr>
          <p:cNvPr id="3" name="Resim 2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E9EDB019-E21C-7859-9691-1BCB01306C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49152" y="2290263"/>
            <a:ext cx="2599509" cy="2599509"/>
          </a:xfrm>
          <a:prstGeom prst="rect">
            <a:avLst/>
          </a:prstGeom>
          <a:effectLst>
            <a:outerShdw blurRad="195427" dist="50800" dir="5400000" algn="ctr" rotWithShape="0">
              <a:srgbClr val="000000">
                <a:alpha val="90424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03424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Resim 10" descr="metin, meyve, iş kartı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E68B4D6-65AA-F64E-DD6B-296ED8C679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9600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3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03129"/>
            <a:ext cx="5415126" cy="13234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Jak to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funguje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Kofein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z Coffea arabica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pomáhá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zlepšit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koncentraci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zvýšit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bdělost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pic>
        <p:nvPicPr>
          <p:cNvPr id="3" name="Resim 2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1014B0F-9BDF-EBF7-C670-E82443C91A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49152" y="2080113"/>
            <a:ext cx="2599509" cy="2599509"/>
          </a:xfrm>
          <a:prstGeom prst="rect">
            <a:avLst/>
          </a:prstGeom>
          <a:effectLst>
            <a:outerShdw blurRad="195427" dist="50800" dir="5400000" algn="ctr" rotWithShape="0">
              <a:srgbClr val="000000">
                <a:alpha val="90424"/>
              </a:srgbClr>
            </a:outerShdw>
          </a:effectLst>
        </p:spPr>
      </p:pic>
      <p:sp>
        <p:nvSpPr>
          <p:cNvPr id="2" name="TextBox 18">
            <a:extLst>
              <a:ext uri="{FF2B5EF4-FFF2-40B4-BE49-F238E27FC236}">
                <a16:creationId xmlns:a16="http://schemas.microsoft.com/office/drawing/2014/main" id="{7D8ADAB3-07D8-B5BA-E831-4637D96050A3}"/>
              </a:ext>
            </a:extLst>
          </p:cNvPr>
          <p:cNvSpPr txBox="1"/>
          <p:nvPr/>
        </p:nvSpPr>
        <p:spPr>
          <a:xfrm>
            <a:off x="138700" y="4940844"/>
            <a:ext cx="5620415" cy="1200329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nečiní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nárok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dohled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Prohlášení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složkách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některých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nezabývala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Amare,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nemusí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existovat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souvislost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určeny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k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léčbě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zmírnění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48616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1837C-A6A4-592B-838A-8C6268384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Resim 14" descr="sebze, meyve, üretmek, mahsul, doğal gıdalar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FB19B8F-62BE-D7E0-A306-EE94CE788B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24" name="Rectangle 16">
            <a:extLst>
              <a:ext uri="{FF2B5EF4-FFF2-40B4-BE49-F238E27FC236}">
                <a16:creationId xmlns:a16="http://schemas.microsoft.com/office/drawing/2014/main" id="{588D6744-8FEF-25D0-5A65-95166586BFB0}"/>
              </a:ext>
            </a:extLst>
          </p:cNvPr>
          <p:cNvSpPr/>
          <p:nvPr/>
        </p:nvSpPr>
        <p:spPr>
          <a:xfrm>
            <a:off x="6099138" y="-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78FD34B-D1D5-70DC-0C4D-3BC52D75775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E7FAB3-F611-F578-6F33-4D69A1480D25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609600" y="6400800"/>
            <a:ext cx="1825782" cy="1980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E25A756D-56DC-9507-0A40-6CDA8AED1856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0" name="Picture 9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203790B-CC99-AD76-B001-C3C5CF7EA5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id="{2176B677-3AB4-2D94-BAFF-5C378E5FBEB9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2" name="Picture 1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F048790-2130-A9EF-C226-4AEC4072CA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9DD00-9E13-47F6-9B2F-A3F866C33FB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32017AA-523A-E0C9-82E9-7283346A38E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3B2BC49E-E3F4-2FAB-33AA-B8F04EF45A32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21" name="Slide Number Placeholder 1">
            <a:extLst>
              <a:ext uri="{FF2B5EF4-FFF2-40B4-BE49-F238E27FC236}">
                <a16:creationId xmlns:a16="http://schemas.microsoft.com/office/drawing/2014/main" id="{BD76127A-F1AF-4AC3-A279-B3C8307EEB2E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22" name="Slide Number Placeholder 1">
            <a:extLst>
              <a:ext uri="{FF2B5EF4-FFF2-40B4-BE49-F238E27FC236}">
                <a16:creationId xmlns:a16="http://schemas.microsoft.com/office/drawing/2014/main" id="{93270370-6331-95EC-5C14-28AFB39A4A99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4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03DB3C8-B4DC-7753-EEDF-F09417B53B63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177600" y="703129"/>
            <a:ext cx="5415126" cy="25861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Proč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si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ho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zamilujete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Hledáte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přírodní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doplněk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stravy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který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podpoří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váš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aktivní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životní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styl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?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Seznamte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se s Amare EDGE+™!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Amare EDGE+™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formulován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pečlivě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vybranými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přírodními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ingrediencemi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navržen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tak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aby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vás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podporoval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během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vašich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každodenních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aktivit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Vyberte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Amare EDGE+™,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abyste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přirozeně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podpořili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svou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vitalitu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pohodu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každý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den. 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5" name="TextBox 18">
            <a:extLst>
              <a:ext uri="{FF2B5EF4-FFF2-40B4-BE49-F238E27FC236}">
                <a16:creationId xmlns:a16="http://schemas.microsoft.com/office/drawing/2014/main" id="{ADF2076B-D4AD-56FC-E55B-8D189203B0F1}"/>
              </a:ext>
            </a:extLst>
          </p:cNvPr>
          <p:cNvSpPr txBox="1"/>
          <p:nvPr/>
        </p:nvSpPr>
        <p:spPr>
          <a:xfrm>
            <a:off x="138700" y="4940844"/>
            <a:ext cx="5620415" cy="1200329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nečiní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nárok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dohled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Prohlášení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složkách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některých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nezabývala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Amare,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nemusí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existovat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souvislost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určeny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k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léčbě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zmírnění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59185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Resim 6" descr="metin, meyve, portakal, turuncu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5AB0574-8AE8-8AC8-E3C4-7B1498ED7F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89650" y="3531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5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599" y="703128"/>
            <a:ext cx="5258001" cy="37291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Doporučené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užívání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Jako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doplněk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stravy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dospělé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rozmíchejte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1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sáček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250 ml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vody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vypijte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Obsahuje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kofein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(75 mg/3,1 g).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doporučeno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děti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těhotné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kojící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ženy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ani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osoby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citlivé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kofein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děti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do 18 let.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Doporučuje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nepřekročit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denní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příjem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400 mg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kofeinu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ze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všech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zdrojů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(200 mg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těhotné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kojící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ženy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Poraďte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se se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svým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lékařem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lékárníkem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pokud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současně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užíváte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antikoagulancia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Lékařskou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radu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třeba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vyhledat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případě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onemocnění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jater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žlučových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cest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současném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užívání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léků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Box 18">
            <a:extLst>
              <a:ext uri="{FF2B5EF4-FFF2-40B4-BE49-F238E27FC236}">
                <a16:creationId xmlns:a16="http://schemas.microsoft.com/office/drawing/2014/main" id="{ACE7D539-7ABD-FD28-9C09-A361FA5A1500}"/>
              </a:ext>
            </a:extLst>
          </p:cNvPr>
          <p:cNvSpPr txBox="1"/>
          <p:nvPr/>
        </p:nvSpPr>
        <p:spPr>
          <a:xfrm>
            <a:off x="138700" y="4940844"/>
            <a:ext cx="5620415" cy="1200329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nečiní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nárok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dohled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Prohlášení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složkách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některých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nezabývala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Amare,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nemusí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existovat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souvislost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určeny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k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léčbě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zmírnění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19047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 descr="metin, meyve, portakal, turuncu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D7951D90-4AE2-E8F4-D026-A9255F66AC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7" name="Rectangle 16">
            <a:extLst>
              <a:ext uri="{FF2B5EF4-FFF2-40B4-BE49-F238E27FC236}">
                <a16:creationId xmlns:a16="http://schemas.microsoft.com/office/drawing/2014/main" id="{415E0AE0-12C5-FE9A-A70D-46D2B39BB825}"/>
              </a:ext>
            </a:extLst>
          </p:cNvPr>
          <p:cNvSpPr/>
          <p:nvPr/>
        </p:nvSpPr>
        <p:spPr>
          <a:xfrm>
            <a:off x="608965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6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599" y="703128"/>
            <a:ext cx="5245301" cy="412830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Doporučené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užívání</a:t>
            </a:r>
            <a:r>
              <a:rPr lang="en-US" b="1" dirty="0">
                <a:solidFill>
                  <a:schemeClr val="accent3"/>
                </a:solidFill>
                <a:effectLst/>
                <a:latin typeface="Amare Walter Neue Halbfett"/>
              </a:rPr>
              <a:t>?</a:t>
            </a:r>
            <a:endParaRPr lang="en-US" b="1" dirty="0">
              <a:solidFill>
                <a:schemeClr val="accent3"/>
              </a:solidFill>
              <a:latin typeface="Amare Walter Neue Halbfett"/>
            </a:endParaRP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doporučeno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osoby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užívající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antikoagulancia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protinádorové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imunosupresiva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trpící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onemocněním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žlučových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cest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Nedoporučuje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obstrukci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žlučových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cest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jiných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poruchách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jejich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funkce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Doplňky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stravy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nesmí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být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používány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jako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náhrada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pestré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vyvážené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stravy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zdravého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životního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stylu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Pokud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užíváte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jakékoli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jste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pod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lékařským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dohledem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poraďte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před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použitím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lékařem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zdravotnickým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pracovníkem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Uchovávejte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mimo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dosah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malých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dětí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Nepřekračujte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doporučenou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denní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dávku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Nadměrná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konzumace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může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mít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projímavé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účinky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Isomalto-oligosacharid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zdrojem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glukózy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Není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vhodné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děti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do 12 let.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Pouze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pro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dospělé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Box 18">
            <a:extLst>
              <a:ext uri="{FF2B5EF4-FFF2-40B4-BE49-F238E27FC236}">
                <a16:creationId xmlns:a16="http://schemas.microsoft.com/office/drawing/2014/main" id="{60651BA0-5735-9D89-3CB2-E1B12C2734E3}"/>
              </a:ext>
            </a:extLst>
          </p:cNvPr>
          <p:cNvSpPr txBox="1"/>
          <p:nvPr/>
        </p:nvSpPr>
        <p:spPr>
          <a:xfrm>
            <a:off x="138700" y="4940844"/>
            <a:ext cx="5620415" cy="1200329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*UPOZORNĚNÍ: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nečiní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nárok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Uchovávejte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dosah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dohled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dětí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Prohlášení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minerálech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platná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pouze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tehdy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pokud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tyto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živiny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doplňku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stravy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přítomny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množstvích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stanovených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příslušnými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předpisy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Poskytnuté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jednotlivých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složkách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nezkoumaly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samotné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Amare; proto by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neměl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být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vyvozován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přímý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vztah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Tyto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vycházejí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vědeckých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některých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složek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obsažených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produktech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Žádná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z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těchto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nezabývala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Amare,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mezi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výsledky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studií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nemusí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existovat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přímá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souvislost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Produkty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nejsou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určeny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k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léčbě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vyléčení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prevenci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nebo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zmírnění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jakékoli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nemoci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či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zdravotního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stavu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795842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8F259F-6596-FF52-CDD9-1BB110552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3AC21E3-7BFA-0631-0C56-067069E4E280}"/>
              </a:ext>
            </a:extLst>
          </p:cNvPr>
          <p:cNvSpPr/>
          <p:nvPr/>
        </p:nvSpPr>
        <p:spPr>
          <a:xfrm>
            <a:off x="0" y="0"/>
            <a:ext cx="4270662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sim 2" descr="metin, yazı tipi, daire, grafik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0B4DEBF-AC14-B9B1-5E05-7F6CC03B93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700" y="1875198"/>
            <a:ext cx="3796063" cy="3410367"/>
          </a:xfrm>
          <a:prstGeom prst="rect">
            <a:avLst/>
          </a:prstGeom>
        </p:spPr>
      </p:pic>
      <p:pic>
        <p:nvPicPr>
          <p:cNvPr id="4" name="Resim 3" descr="malzeme, masa, meyve, kesme tahtas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198ACBC9-0A32-8B95-9A4D-1E4859BA9F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6695" y="0"/>
            <a:ext cx="7925067" cy="6858000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061AB481-E1A0-4315-48AC-4BECECA8DE04}"/>
              </a:ext>
            </a:extLst>
          </p:cNvPr>
          <p:cNvSpPr/>
          <p:nvPr/>
        </p:nvSpPr>
        <p:spPr>
          <a:xfrm>
            <a:off x="4243028" y="-6016"/>
            <a:ext cx="7964953" cy="687003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    </a:t>
            </a:r>
          </a:p>
        </p:txBody>
      </p:sp>
      <p:pic>
        <p:nvPicPr>
          <p:cNvPr id="9" name="Picture 8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BAE8996-3ECA-7503-B618-6179D4BFE3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F27DA1B-8EF8-E1D8-B6D5-F01506E1D0C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bg1"/>
                </a:solidFill>
              </a:rPr>
              <a:t>Amare EDGE+™ Mango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AB27F141-4215-8EC0-6B08-1A7F63B140B9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36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Klíčové</a:t>
            </a:r>
            <a:r>
              <a:rPr lang="en-US" sz="3600" dirty="0">
                <a:solidFill>
                  <a:schemeClr val="bg1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36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Vlastnosti</a:t>
            </a:r>
            <a:endParaRPr lang="en-US" sz="3600" baseline="30000" dirty="0">
              <a:solidFill>
                <a:schemeClr val="bg1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60396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Resim 7" descr="metin, ekran görüntüsü, yazı tipi, sayı, numar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9F20969D-9098-C177-4DA8-A1878BCCFA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221" y="1775134"/>
            <a:ext cx="4519572" cy="3524834"/>
          </a:xfrm>
          <a:prstGeom prst="rect">
            <a:avLst/>
          </a:prstGeom>
        </p:spPr>
      </p:pic>
      <p:pic>
        <p:nvPicPr>
          <p:cNvPr id="21" name="Resim 20" descr="metin, iş kartı, etiket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7CF1259A-813D-0915-4391-0AF02F05A4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-15406"/>
            <a:ext cx="6111793" cy="6858000"/>
          </a:xfrm>
          <a:prstGeom prst="rect">
            <a:avLst/>
          </a:prstGeom>
        </p:spPr>
      </p:pic>
      <p:sp>
        <p:nvSpPr>
          <p:cNvPr id="10" name="Rectangle 16">
            <a:extLst>
              <a:ext uri="{FF2B5EF4-FFF2-40B4-BE49-F238E27FC236}">
                <a16:creationId xmlns:a16="http://schemas.microsoft.com/office/drawing/2014/main" id="{780D3A05-746D-2EAC-B151-E4C3EFAFBF90}"/>
              </a:ext>
            </a:extLst>
          </p:cNvPr>
          <p:cNvSpPr/>
          <p:nvPr/>
        </p:nvSpPr>
        <p:spPr>
          <a:xfrm>
            <a:off x="6098626" y="-15406"/>
            <a:ext cx="6102350" cy="6858000"/>
          </a:xfrm>
          <a:prstGeom prst="rect">
            <a:avLst/>
          </a:prstGeom>
          <a:gradFill>
            <a:gsLst>
              <a:gs pos="77000">
                <a:schemeClr val="accent1">
                  <a:lumMod val="0"/>
                  <a:alpha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0142CFFB-2095-3E42-5B95-BF24612F9DC6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8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5968532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Nutriční</a:t>
            </a:r>
            <a:r>
              <a:rPr lang="en-US" sz="44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informace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012320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Resim 8" descr="yeşil, bitki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CC8ACFB-CF82-6A22-AEB6-B612C67E73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945" y="1390382"/>
            <a:ext cx="2146769" cy="1084012"/>
          </a:xfrm>
          <a:prstGeom prst="rect">
            <a:avLst/>
          </a:prstGeom>
        </p:spPr>
      </p:pic>
      <p:pic>
        <p:nvPicPr>
          <p:cNvPr id="11" name="Resim 10" descr="sebz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82F2E6E3-6CEB-61C5-F7E6-56A342297C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2547" y="1370541"/>
            <a:ext cx="2550617" cy="1084012"/>
          </a:xfrm>
          <a:prstGeom prst="rect">
            <a:avLst/>
          </a:prstGeom>
        </p:spPr>
      </p:pic>
      <p:pic>
        <p:nvPicPr>
          <p:cNvPr id="20" name="Resim 19" descr="meyve, Çin kirazı, yemek, gıda, çilek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26ED1CC7-2FB4-0D56-9C41-D7F1E4ADBC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921" y="2588676"/>
            <a:ext cx="2253044" cy="1084012"/>
          </a:xfrm>
          <a:prstGeom prst="rect">
            <a:avLst/>
          </a:prstGeom>
        </p:spPr>
      </p:pic>
      <p:pic>
        <p:nvPicPr>
          <p:cNvPr id="23" name="Resim 22" descr="meyve, dut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659754CA-FE47-7AD0-50FF-8382E67D19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92394" y="2571141"/>
            <a:ext cx="2040493" cy="1084012"/>
          </a:xfrm>
          <a:prstGeom prst="rect">
            <a:avLst/>
          </a:prstGeom>
        </p:spPr>
      </p:pic>
      <p:pic>
        <p:nvPicPr>
          <p:cNvPr id="13" name="Resim 12" descr="metin, iş kartı, meyve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66B1932B-1327-3353-B4F2-26F35D3C81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70906" y="-17521"/>
            <a:ext cx="3321094" cy="68580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FAA47C-48BD-529E-55EE-E199AE418968}"/>
              </a:ext>
            </a:extLst>
          </p:cNvPr>
          <p:cNvSpPr txBox="1"/>
          <p:nvPr/>
        </p:nvSpPr>
        <p:spPr>
          <a:xfrm>
            <a:off x="343921" y="4340565"/>
            <a:ext cx="7211950" cy="13875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740"/>
              </a:lnSpc>
            </a:pPr>
            <a:r>
              <a:rPr lang="en-US" sz="1100">
                <a:solidFill>
                  <a:schemeClr val="accent3"/>
                </a:solidFill>
                <a:latin typeface="Amare Walter Neue Mager" panose="020B0403040202060203" pitchFamily="34" charset="77"/>
              </a:rPr>
              <a:t>Sladidlo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xylitol, aroma,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regulátor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kyselosti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kyselina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citronová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plodů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Terminalia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chebula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regulátor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kyselosti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kyselina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jablečná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barvicí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potravina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kurkuma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(Curcuma longa)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prášek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oddenku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isomalto-oligosacharid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manga (Mangifera indica),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sladidlo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steviol-glykosidy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ze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stévie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kofein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(z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extraktu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kávových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zrn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Coffea arabica),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protispékavá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látka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oxid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křemičitý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olej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ze semen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světlice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barvířské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(Carthamus tinctorius),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pryskyřice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kadidlovníku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(Boswellia serrata),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extrakt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z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plodů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kustovnice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čínské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Lycium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barbarum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barvivo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červená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řepa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</a:t>
            </a:r>
          </a:p>
        </p:txBody>
      </p:sp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0142CFFB-2095-3E42-5B95-BF24612F9DC6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Autorská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© 2025 Amare Global.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práva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vyhrazena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9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578551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Složení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07143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FA03599-81ED-D92E-822A-E6F31C7DB055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481299" y="1439729"/>
            <a:ext cx="9262841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Produktovou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brožuru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si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můžete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vyžádat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vašem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úředním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jazyce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: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Produktová brožura Amare EDGE+™ Mango pro EU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E60067-A5E5-2E55-B6A6-1EFD927DDEE4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3397260" y="3293929"/>
            <a:ext cx="5430918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Pro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více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informací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se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prosím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podívejte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www.amare.com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pic>
        <p:nvPicPr>
          <p:cNvPr id="8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D1F45023-24D5-6DBC-3ECC-95516518CD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93093" y="5045695"/>
            <a:ext cx="4039254" cy="74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307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248ABA2B-875F-222D-960C-DF7AFBF4FA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41566" y="2161925"/>
            <a:ext cx="9108869" cy="253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08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logo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heme/theme1.xml><?xml version="1.0" encoding="utf-8"?>
<a:theme xmlns:a="http://schemas.openxmlformats.org/drawingml/2006/main" name="Office Them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7D6878CD4CD742A7636982EBFDF5AE" ma:contentTypeVersion="16" ma:contentTypeDescription="Create a new document." ma:contentTypeScope="" ma:versionID="e4e6b30919a629ddca1854f8de8a3784">
  <xsd:schema xmlns:xsd="http://www.w3.org/2001/XMLSchema" xmlns:xs="http://www.w3.org/2001/XMLSchema" xmlns:p="http://schemas.microsoft.com/office/2006/metadata/properties" xmlns:ns2="fe50855b-3af3-474b-a012-e8fd2f7c30f3" xmlns:ns3="6be857c2-1e1f-42cd-a678-e2b3ec80201d" targetNamespace="http://schemas.microsoft.com/office/2006/metadata/properties" ma:root="true" ma:fieldsID="400c2b0fd58d116ac43278a55b388e5c" ns2:_="" ns3:_="">
    <xsd:import namespace="fe50855b-3af3-474b-a012-e8fd2f7c30f3"/>
    <xsd:import namespace="6be857c2-1e1f-42cd-a678-e2b3ec80201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50855b-3af3-474b-a012-e8fd2f7c30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f557d969-218b-4b5c-82b9-8fe4df7d07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e857c2-1e1f-42cd-a678-e2b3ec80201d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5b22715a-479a-4da3-9e80-d9dacde84fb3}" ma:internalName="TaxCatchAll" ma:showField="CatchAllData" ma:web="6be857c2-1e1f-42cd-a678-e2b3ec80201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50855b-3af3-474b-a012-e8fd2f7c30f3">
      <Terms xmlns="http://schemas.microsoft.com/office/infopath/2007/PartnerControls"/>
    </lcf76f155ced4ddcb4097134ff3c332f>
    <TaxCatchAll xmlns="6be857c2-1e1f-42cd-a678-e2b3ec80201d" xsi:nil="true"/>
  </documentManagement>
</p:properties>
</file>

<file path=customXml/itemProps1.xml><?xml version="1.0" encoding="utf-8"?>
<ds:datastoreItem xmlns:ds="http://schemas.openxmlformats.org/officeDocument/2006/customXml" ds:itemID="{315C9668-9205-4529-8B14-F6E2EA3211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F2C8CDC-2C46-4957-961C-E5626826078B}">
  <ds:schemaRefs>
    <ds:schemaRef ds:uri="6be857c2-1e1f-42cd-a678-e2b3ec80201d"/>
    <ds:schemaRef ds:uri="fe50855b-3af3-474b-a012-e8fd2f7c30f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E80EAF3-AAEF-4D27-AB95-0AF6B48CA28A}">
  <ds:schemaRefs>
    <ds:schemaRef ds:uri="http://schemas.openxmlformats.org/package/2006/metadata/core-properties"/>
    <ds:schemaRef ds:uri="http://purl.org/dc/elements/1.1/"/>
    <ds:schemaRef ds:uri="6be857c2-1e1f-42cd-a678-e2b3ec80201d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fe50855b-3af3-474b-a012-e8fd2f7c30f3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1355</Words>
  <Application>Microsoft Macintosh PowerPoint</Application>
  <PresentationFormat>Geniş ekran</PresentationFormat>
  <Paragraphs>68</Paragraphs>
  <Slides>11</Slides>
  <Notes>9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6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11</vt:i4>
      </vt:variant>
    </vt:vector>
  </HeadingPairs>
  <TitlesOfParts>
    <vt:vector size="18" baseType="lpstr">
      <vt:lpstr>Amare Walter Neue Halbfett</vt:lpstr>
      <vt:lpstr>Amare Walter Neue Mager</vt:lpstr>
      <vt:lpstr>Aptos</vt:lpstr>
      <vt:lpstr>Amare Walter Neue Leicht</vt:lpstr>
      <vt:lpstr>Arial</vt:lpstr>
      <vt:lpstr>Amare Walter Neue</vt:lpstr>
      <vt:lpstr>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Lopez</dc:creator>
  <cp:lastModifiedBy>Gökhan Yalgın</cp:lastModifiedBy>
  <cp:revision>15</cp:revision>
  <cp:lastPrinted>2025-04-09T23:50:38Z</cp:lastPrinted>
  <dcterms:created xsi:type="dcterms:W3CDTF">2024-09-07T19:54:54Z</dcterms:created>
  <dcterms:modified xsi:type="dcterms:W3CDTF">2026-05-11T12:26:59Z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0x0101004D7D6878CD4CD742A7636982EBFDF5AE</vt:lpwstr>
  </property>
  <property fmtid="{D5CDD505-2E9C-101B-9397-08002B2CF9AE}" pid="3" name="MediaServiceImageTags">
    <vt:lpwstr/>
  </property>
</Properties>
</file>