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8"/>
  </p:notesMasterIdLst>
  <p:sldIdLst>
    <p:sldId id="2147477942" r:id="rId5"/>
    <p:sldId id="2147477783" r:id="rId6"/>
    <p:sldId id="2147477975" r:id="rId7"/>
    <p:sldId id="2147477960" r:id="rId8"/>
    <p:sldId id="2147477962" r:id="rId9"/>
    <p:sldId id="2147477978" r:id="rId10"/>
    <p:sldId id="2147477963" r:id="rId11"/>
    <p:sldId id="2147477965" r:id="rId12"/>
    <p:sldId id="2147477966" r:id="rId13"/>
    <p:sldId id="2147477968" r:id="rId14"/>
    <p:sldId id="2147477967" r:id="rId15"/>
    <p:sldId id="2147477974" r:id="rId16"/>
    <p:sldId id="2147477898" r:id="rId17"/>
  </p:sldIdLst>
  <p:sldSz cx="12192000" cy="6858000"/>
  <p:notesSz cx="6858000" cy="9144000"/>
  <p:embeddedFontLst>
    <p:embeddedFont>
      <p:font typeface="Amare Walter Neue" panose="020B0503040202060203" pitchFamily="34" charset="0"/>
      <p:regular r:id="rId19"/>
      <p:bold r:id="rId20"/>
      <p:italic r:id="rId21"/>
      <p:boldItalic r:id="rId22"/>
    </p:embeddedFont>
    <p:embeddedFont>
      <p:font typeface="Amare Walter Neue Halbfett" panose="020B0503040202060203" pitchFamily="34" charset="0"/>
      <p:regular r:id="rId23"/>
      <p:bold r:id="rId24"/>
    </p:embeddedFont>
    <p:embeddedFont>
      <p:font typeface="Amare Walter Neue Leicht" panose="020B0303040202060203" pitchFamily="34" charset="0"/>
      <p:regular r:id="rId25"/>
    </p:embeddedFont>
    <p:embeddedFont>
      <p:font typeface="Amare Walter Neue Mager" panose="020B0403040202060203" pitchFamily="34" charset="0"/>
      <p:regular r:id="rId26"/>
      <p:bold r:id="rId27"/>
      <p:boldItalic r:id="rId28"/>
    </p:embeddedFont>
    <p:embeddedFont>
      <p:font typeface="Amare Walter Neue Mittel" panose="020B0503040202060203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6E9CF-668C-E972-CA71-C605E9B57F45}" v="542" dt="2026-05-13T16:41:20.6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1"/>
    <p:restoredTop sz="86370"/>
  </p:normalViewPr>
  <p:slideViewPr>
    <p:cSldViewPr snapToGrid="0">
      <p:cViewPr varScale="1">
        <p:scale>
          <a:sx n="109" d="100"/>
          <a:sy n="109" d="100"/>
        </p:scale>
        <p:origin x="11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5/14/26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8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FF2-A255-277D-33B4-7B233A77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2ED44-1610-CE35-6AE1-9382B6A6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CDFD-2955-AD24-880C-4B6D061E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80AA-A548-4715-09AD-AE2DAC7BC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hyperlink" Target="https://www.amare.com/" TargetMode="External"/><Relationship Id="rId5" Type="http://schemas.openxmlformats.org/officeDocument/2006/relationships/hyperlink" Target="https://amareglobal-my.sharepoint.com/:f:/g/personal/gyalgin_amare_com/IgBWnO2-e-HdQpJqxTB2LHy_AcpOKEnleLZBz75pcp9DT0I?e=KuW1Eo" TargetMode="Externa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4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microsoft.com/office/2007/relationships/hdphoto" Target="../media/hdphoto3.wdp"/><Relationship Id="rId2" Type="http://schemas.openxmlformats.org/officeDocument/2006/relationships/tags" Target="../tags/tag18.xml"/><Relationship Id="rId16" Type="http://schemas.openxmlformats.org/officeDocument/2006/relationships/image" Target="../media/image17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.png"/><Relationship Id="rId5" Type="http://schemas.openxmlformats.org/officeDocument/2006/relationships/tags" Target="../tags/tag21.xml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9.xml"/><Relationship Id="rId4" Type="http://schemas.openxmlformats.org/officeDocument/2006/relationships/tags" Target="../tags/tag20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2569DB1-2278-72E7-9197-E32A6C1D8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624" y="0"/>
            <a:ext cx="4952352" cy="62197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3" y="2929961"/>
            <a:ext cx="5623512" cy="10845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7000" dirty="0">
                <a:solidFill>
                  <a:schemeClr val="bg1"/>
                </a:solidFill>
                <a:latin typeface="Amare Walter Neue Mittel" panose="020B0503040202060203" pitchFamily="34" charset="0"/>
                <a:cs typeface="Arial"/>
              </a:rPr>
              <a:t>ENERGY+</a:t>
            </a:r>
            <a:r>
              <a:rPr lang="en-US" sz="7000" baseline="30000" dirty="0">
                <a:solidFill>
                  <a:schemeClr val="bg1"/>
                </a:solidFill>
                <a:latin typeface="Amare Walter Neue Halbfett" panose="020B0503040202060203" pitchFamily="34" charset="77"/>
              </a:rPr>
              <a:t>™</a:t>
            </a:r>
            <a:endParaRPr lang="en-US" sz="70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19" name="Resim 18" descr="yazı tipi, grafik, metin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8837B56E-E679-A20C-B0DC-EDB616B6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780D3A05-746D-2EAC-B151-E4C3EFAFBF90}"/>
              </a:ext>
            </a:extLst>
          </p:cNvPr>
          <p:cNvSpPr/>
          <p:nvPr/>
        </p:nvSpPr>
        <p:spPr>
          <a:xfrm>
            <a:off x="6098626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/>
              </a:rPr>
              <a:t>Nutriční</a:t>
            </a:r>
            <a:r>
              <a:rPr lang="en-US" sz="4400" dirty="0">
                <a:solidFill>
                  <a:schemeClr val="accent3"/>
                </a:solidFill>
                <a:latin typeface="Amare Walter Neue Leicht"/>
              </a:rPr>
              <a:t> </a:t>
            </a:r>
            <a:r>
              <a:rPr lang="en-US" sz="4400" dirty="0" err="1">
                <a:solidFill>
                  <a:schemeClr val="accent3"/>
                </a:solidFill>
                <a:latin typeface="Amare Walter Neue Leicht"/>
              </a:rPr>
              <a:t>informace</a:t>
            </a:r>
            <a:endParaRPr lang="en-US" sz="4400" baseline="30000" dirty="0" err="1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48B30E-E4AA-1834-8576-3CE88014537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F48E077-46F4-238F-B469-A9EE549C9D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33" y="1440991"/>
            <a:ext cx="4194479" cy="39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>
            <a:extLst>
              <a:ext uri="{FF2B5EF4-FFF2-40B4-BE49-F238E27FC236}">
                <a16:creationId xmlns:a16="http://schemas.microsoft.com/office/drawing/2014/main" id="{0E3CA99B-7AD3-C35B-3BAC-F78473BED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394" y="0"/>
            <a:ext cx="332109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379346" y="4924129"/>
            <a:ext cx="8114927" cy="7335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739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Inulin, L-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glycin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přírodní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aroma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dračího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ovoce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regulátor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kyselosti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kyselina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citronová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maliníku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(Rubus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idaeus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sladidlo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steviol-glykosidy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ze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stévie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, vitamin C (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kyselina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L-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askorbová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kůry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přímořské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borovice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(Pinus pinaster),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hroznových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jader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(Vitis vinifera),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jablek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(Malus domestica),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plodů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granátového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jablka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  <a:ea typeface="+mn-lt"/>
                <a:cs typeface="+mn-lt"/>
              </a:rPr>
              <a:t> (Punica granatum).</a:t>
            </a:r>
            <a:endParaRPr lang="cs-CZ" dirty="0">
              <a:solidFill>
                <a:schemeClr val="accent3"/>
              </a:solidFill>
              <a:latin typeface="Amare Walter Neue Mager"/>
              <a:ea typeface="+mn-lt"/>
              <a:cs typeface="+mn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/>
              </a:rPr>
              <a:t>Složení</a:t>
            </a:r>
            <a:endParaRPr lang="en-US" sz="4400" baseline="30000" dirty="0" err="1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E9CC73-7FB7-F53E-5031-52A2E11E167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6BF29DE-ABE7-4C54-53A3-2C986E9BC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43" y="1556415"/>
            <a:ext cx="7871844" cy="323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3599-81ED-D92E-822A-E6F31C7DB05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04962" y="1439729"/>
            <a:ext cx="8582075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Produktové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brožury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jsou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dostupné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v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různých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jazycích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ENERGY+™ CZ </a:t>
            </a: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produktová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brožura</a:t>
            </a:r>
            <a:endParaRPr lang="en-US" sz="2400" b="1" dirty="0" err="1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E60067-A5E5-2E55-B6A6-1EFD927DDEE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544005" y="3293929"/>
            <a:ext cx="5070370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Pro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více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informací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prosím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navštivte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pic>
        <p:nvPicPr>
          <p:cNvPr id="8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7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A77922B-4DD7-32F1-B4F5-251D3E83A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695" y="0"/>
            <a:ext cx="6111793" cy="6858000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5BDC0E3B-1102-EAD7-C4A5-3402FE100F95}"/>
              </a:ext>
            </a:extLst>
          </p:cNvPr>
          <p:cNvSpPr/>
          <p:nvPr/>
        </p:nvSpPr>
        <p:spPr>
          <a:xfrm>
            <a:off x="6087802" y="15406"/>
            <a:ext cx="6102062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FAB578-A0EC-D712-2F0C-0D8024E9402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7665" y="642070"/>
            <a:ext cx="5620414" cy="43097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O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jaký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produkt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se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jedná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ENERGY+ Dragon Fruit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br>
              <a:rPr lang="en-US" sz="16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inspirovaný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přírodními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složkami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vytvořený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pro podporu vitality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průběhu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Spojuje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inulin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nestravitelnou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vlákninu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aminokyselinou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L-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glycinem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C,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energetickému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ochraně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oxidativním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stresem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Složení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doplňují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hroznových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kůry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přímořské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borovice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granátového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přirozeně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obsahující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polyfenoly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původu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Celou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formulaci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podtrhuje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osvěžující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příchuť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dračího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ovoce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slazená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steviol-glykosidy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stévie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bez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přidaného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cukru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600" dirty="0">
              <a:solidFill>
                <a:schemeClr val="accent3"/>
              </a:solidFill>
              <a:latin typeface="Amare Walter Neue Leicht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8701" y="4959803"/>
            <a:ext cx="5752814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týkající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vitaminů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minerálních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látek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případě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tyto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živiny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obsaženy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stanovených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příslušnými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právními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EU. Uvedené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prováděny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Amare, a 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Doplňky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náhradou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pestré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vyvážené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zdravého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životního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stylu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Pokud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těhotná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kojíte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užíváte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léky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pod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lékařským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dohledem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konzultujte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užívání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svým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lékařem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zdravotnickým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odborníkem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Nepřekračujte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doporučené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denní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dávkování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určeno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děti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do 12 let.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</a:t>
            </a:r>
            <a:endParaRPr lang="cs-CZ" dirty="0">
              <a:solidFill>
                <a:schemeClr val="accent3"/>
              </a:solidFill>
              <a:latin typeface="Amare Walter Neue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95C88492-7657-C394-FB82-05DE5CAF8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695" y="0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98626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3982" y="609203"/>
            <a:ext cx="5620414" cy="3607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O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jaký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produkt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se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jedná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ENERGY+ Dragon Fruit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byl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vytvořen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moderní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wellness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životní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styl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podporu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vyvážené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rutiny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zaměřené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celkovou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pohodu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60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Tento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kombinuje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C, inulin, L-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glycin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  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pečlivě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vybrané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praktických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sáčcích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připravených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jednoduchému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rozmíchání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jemnou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příchutí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dračího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ovoce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60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slazen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steviol-glykosidy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stévie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bez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přidaného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cukru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nabízí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lehkou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ovocnou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chuť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příjemný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zážitek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60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dirty="0">
              <a:solidFill>
                <a:srgbClr val="000000"/>
              </a:solidFill>
              <a:latin typeface="Amare Walter Neue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6B6D11-D6F3-0545-1276-F40ED83B899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Mager"/>
              </a:rPr>
              <a:t>Amare ENERGY</a:t>
            </a:r>
            <a:r>
              <a:rPr lang="en-US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Mager"/>
              </a:rPr>
              <a:t>+™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030BE24B-D296-348F-1376-EF9394E289B0}"/>
              </a:ext>
            </a:extLst>
          </p:cNvPr>
          <p:cNvSpPr txBox="1"/>
          <p:nvPr/>
        </p:nvSpPr>
        <p:spPr>
          <a:xfrm>
            <a:off x="138701" y="4959803"/>
            <a:ext cx="5752814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týkající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vitaminů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minerálních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látek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případě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tyto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živiny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obsaženy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stanovených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příslušnými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právními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EU. Uvedené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prováděny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Amare, a 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Doplňky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náhradou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pestré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vyvážené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zdravého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životního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stylu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Pokud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těhotná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kojíte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užíváte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léky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pod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lékařským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dohledem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konzultujte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užívání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svým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lékařem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zdravotnickým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odborníkem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Nepřekračujte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doporučené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denní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dávkování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Není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určeno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děti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do 12 let.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/>
                <a:ea typeface="+mn-lt"/>
                <a:cs typeface="+mn-lt"/>
              </a:rPr>
              <a:t>.</a:t>
            </a:r>
            <a:endParaRPr lang="cs-CZ" dirty="0">
              <a:solidFill>
                <a:schemeClr val="accent3"/>
              </a:solidFill>
              <a:latin typeface="Amare Walter Neue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113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3982" y="602276"/>
            <a:ext cx="5415126" cy="4362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Jak to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funguje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energetickému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ochraně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oxidativním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stresem</a:t>
            </a: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míry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endParaRPr lang="en-US" sz="8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Inulin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nestravitelná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vláknina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L-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glycin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aminokyselina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60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hroznových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kůry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přímořské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borovice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granátového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přirozeným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zdrojem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polyfenolů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původu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doplněné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osvěžující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příchuť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dračího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ovoce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6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099776-F5A1-54D6-3C9F-29230E106C1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CCCF9705-B38F-911C-559F-9802B378F111}"/>
              </a:ext>
            </a:extLst>
          </p:cNvPr>
          <p:cNvSpPr txBox="1"/>
          <p:nvPr/>
        </p:nvSpPr>
        <p:spPr>
          <a:xfrm>
            <a:off x="138701" y="4959803"/>
            <a:ext cx="5752814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týkající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vitaminů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minerálních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látek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případě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tyto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živiny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stanovených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příslušnými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právními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EU. Uvedené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prováděny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Amare, a 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Doplňky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náhradou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pestré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vyvážené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zdravého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životního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stylu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Pokud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těhotná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kojíte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užíváte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pod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lékařským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dohledem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konzultujte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užívání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svým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lékařem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zdravotnickým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odborníkem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Nepřekračujte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doporučené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denní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dávkování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děti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do 12 let.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</a:t>
            </a:r>
            <a:endParaRPr lang="cs-CZ" dirty="0">
              <a:solidFill>
                <a:schemeClr val="accent3"/>
              </a:solidFill>
              <a:latin typeface="Amare Walter Neue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794642-7E35-186A-ED91-7945832DE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88519"/>
            <a:ext cx="6117251" cy="40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36B51E65-3D11-C0B0-9DCF-ACAFF608D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588D6744-8FEF-25D0-5A65-95166586BFB0}"/>
              </a:ext>
            </a:extLst>
          </p:cNvPr>
          <p:cNvSpPr/>
          <p:nvPr/>
        </p:nvSpPr>
        <p:spPr>
          <a:xfrm>
            <a:off x="6089650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1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9"/>
            <a:ext cx="5415126" cy="3915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Proč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si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jej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zamilujete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Objevte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osvěžující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způsob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jak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podpořit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 Amare ENERGY+ Dragon Fruit —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chutným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doplňkem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slazeným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stévií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navrženým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moderní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wellness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rutiny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60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Každý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sáček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C,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                 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energetickému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ochraně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             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oxidativním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stresem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60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Součástí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dávky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inulin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vláknina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původu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glycin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aminokyselina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6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35D763-D97E-CE34-9AA3-A2F45F4130A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B9D9E5C0-FF0D-8CE5-2989-D5D24264C233}"/>
              </a:ext>
            </a:extLst>
          </p:cNvPr>
          <p:cNvSpPr txBox="1"/>
          <p:nvPr/>
        </p:nvSpPr>
        <p:spPr>
          <a:xfrm>
            <a:off x="138701" y="4959803"/>
            <a:ext cx="5752814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týkající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vitaminů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minerálních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látek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případě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tyto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živiny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stanovených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příslušnými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právními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EU. Uvedené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prováděny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Amare, a 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Doplňky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náhradou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pestré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vyvážené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zdravého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životního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stylu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Pokud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těhotná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kojíte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užíváte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pod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lékařským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dohledem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konzultujte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užívání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svým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lékařem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zdravotnickým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odborníkem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Nepřekračujte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doporučené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denní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dávkování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děti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do 12 let.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</a:t>
            </a:r>
            <a:endParaRPr lang="cs-CZ" dirty="0">
              <a:solidFill>
                <a:schemeClr val="accent3"/>
              </a:solidFill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0E6661D4-D2F5-DA00-92B8-434C5512D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588D6744-8FEF-25D0-5A65-95166586BFB0}"/>
              </a:ext>
            </a:extLst>
          </p:cNvPr>
          <p:cNvSpPr/>
          <p:nvPr/>
        </p:nvSpPr>
        <p:spPr>
          <a:xfrm>
            <a:off x="6089650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1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6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9"/>
            <a:ext cx="5415126" cy="3915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Proč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si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jej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zamilujete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Obohaceno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hroznových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kůry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přímořské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borovice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granátového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—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přirozeně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obsahující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polyfenoly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původu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Obohaceno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o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extrakty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hroznových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jader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kůry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přímořské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borovice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granátového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—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přirozeně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obsahující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polyfenoly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rostlinného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původu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B2D0F3-8169-2F12-4AE9-5A83BAC2560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996943BE-9C9F-1DAF-F55A-A35602BABCE5}"/>
              </a:ext>
            </a:extLst>
          </p:cNvPr>
          <p:cNvSpPr txBox="1"/>
          <p:nvPr/>
        </p:nvSpPr>
        <p:spPr>
          <a:xfrm>
            <a:off x="138701" y="4959803"/>
            <a:ext cx="5752814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týkající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vitaminů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minerálních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látek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případě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tyto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živiny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stanovených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příslušnými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právními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EU. Uvedené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prováděny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Amare, a 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Doplňky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náhradou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pestré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vyvážené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zdravého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životního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stylu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Pokud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těhotná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kojíte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užíváte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pod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lékařským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dohledem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konzultujte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užívání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svým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lékařem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zdravotnickým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odborníkem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Nepřekračujte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doporučené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denní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dávkování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děti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do 12 let.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</a:t>
            </a:r>
            <a:endParaRPr lang="cs-CZ" dirty="0">
              <a:solidFill>
                <a:schemeClr val="accent3"/>
              </a:solidFill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321607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A6DFBC10-5D47-68CC-2ABB-BC9CBD8CE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650" y="0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359600" cy="31049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Jak se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užívá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Smíchejte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1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sáček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 250 ml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vody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Užívejte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Nepřekračujte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doporučené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dávkování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Skladujte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chladném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suchém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místě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mimo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dosah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světl</a:t>
            </a:r>
            <a:r>
              <a:rPr lang="en-US" sz="1600" dirty="0" err="1">
                <a:solidFill>
                  <a:schemeClr val="accent3"/>
                </a:solidFill>
                <a:latin typeface="Amare Walter Neue"/>
              </a:rPr>
              <a:t>a</a:t>
            </a:r>
            <a:r>
              <a:rPr lang="en-US" sz="1600" dirty="0">
                <a:solidFill>
                  <a:schemeClr val="accent3"/>
                </a:solidFill>
                <a:latin typeface="Amare Walter Neue"/>
              </a:rPr>
              <a:t>.</a:t>
            </a:r>
            <a:endParaRPr lang="en-US" dirty="0">
              <a:solidFill>
                <a:schemeClr val="accent3"/>
              </a:solidFill>
              <a:latin typeface="Amare Walter Neue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buNone/>
            </a:pPr>
            <a:r>
              <a:rPr lang="en-US" sz="1300" dirty="0">
                <a:solidFill>
                  <a:schemeClr val="accent3"/>
                </a:solidFill>
                <a:latin typeface="Amare Walter Neue Mittel"/>
              </a:rPr>
              <a:t>UPOZORNĚNÍ: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Nepřekračujte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doporučený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příjem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Doplňky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nejsou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náhradou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pestré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vyvážené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ani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zdravého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životního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stylu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Produkt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není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vhodný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děti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Pokud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jste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těhotná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kojíte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máte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závažné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zdravotní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obtíže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nebo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užíváte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léky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na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předpis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poraďte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užíváním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svým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lékařem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3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40D8C3-B171-5435-9500-8ED61F48718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4A856564-1944-DB63-2090-6B50CD8D2809}"/>
              </a:ext>
            </a:extLst>
          </p:cNvPr>
          <p:cNvSpPr txBox="1"/>
          <p:nvPr/>
        </p:nvSpPr>
        <p:spPr>
          <a:xfrm>
            <a:off x="138701" y="4959803"/>
            <a:ext cx="5752814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týkající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vitaminů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minerálních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látek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případě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tyto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živiny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stanovených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příslušnými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právními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EU. Uvedené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prováděny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Amare, a 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Doplňky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náhradou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pestré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vyvážené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zdravého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životního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stylu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Pokud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těhotná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kojíte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užíváte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pod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lékařským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dohledem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konzultujte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užívání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svým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lékařem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zdravotnickým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odborníkem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Nepřekračujte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doporučené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denní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dávkování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děti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do 12 let.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.</a:t>
            </a:r>
            <a:endParaRPr lang="cs-CZ" dirty="0">
              <a:solidFill>
                <a:schemeClr val="accent3"/>
              </a:solidFill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F259F-6596-FF52-CDD9-1BB11055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D85E53B4-CB4C-6780-03EF-2B2E9B675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695" y="0"/>
            <a:ext cx="7925067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61AB481-E1A0-4315-48AC-4BECECA8DE04}"/>
              </a:ext>
            </a:extLst>
          </p:cNvPr>
          <p:cNvSpPr/>
          <p:nvPr/>
        </p:nvSpPr>
        <p:spPr>
          <a:xfrm>
            <a:off x="4243028" y="-12032"/>
            <a:ext cx="7964953" cy="6870032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AC21E3-7BFA-0631-0C56-067069E4E280}"/>
              </a:ext>
            </a:extLst>
          </p:cNvPr>
          <p:cNvSpPr/>
          <p:nvPr/>
        </p:nvSpPr>
        <p:spPr>
          <a:xfrm>
            <a:off x="0" y="0"/>
            <a:ext cx="42706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BAE8996-3ECA-7503-B618-6179D4BFE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B27F141-4215-8EC0-6B08-1A7F63B140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3848" y="780783"/>
            <a:ext cx="4258406" cy="8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800" dirty="0" err="1">
                <a:solidFill>
                  <a:schemeClr val="bg1"/>
                </a:solidFill>
                <a:latin typeface="Amare Walter Neue Leicht"/>
              </a:rPr>
              <a:t>Klíčové</a:t>
            </a:r>
            <a:r>
              <a:rPr lang="en-US" sz="3800" dirty="0">
                <a:solidFill>
                  <a:schemeClr val="bg1"/>
                </a:solidFill>
                <a:latin typeface="Amare Walter Neue Leicht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mare Walter Neue Leicht"/>
              </a:rPr>
              <a:t>vlastnosti</a:t>
            </a:r>
            <a:endParaRPr lang="en-US" sz="3800" baseline="3000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4BDA8-3CD3-F4F7-9789-E52DAD33806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ENERGY+™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1E39B09-4A1F-B3A1-2675-E1C6629307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62" y="1719276"/>
            <a:ext cx="4157554" cy="430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6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800" dirty="0" err="1">
                <a:solidFill>
                  <a:schemeClr val="bg1"/>
                </a:solidFill>
                <a:latin typeface="Amare Walter Neue Leicht"/>
              </a:rPr>
              <a:t>Klíčové</a:t>
            </a:r>
            <a:r>
              <a:rPr lang="en-US" sz="3800" dirty="0">
                <a:solidFill>
                  <a:schemeClr val="bg1"/>
                </a:solidFill>
                <a:latin typeface="Amare Walter Neue Leicht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mare Walter Neue Leicht"/>
              </a:rPr>
              <a:t>přínosy</a:t>
            </a:r>
            <a:endParaRPr lang="en-US" sz="3800" baseline="3000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1143689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Metabolismus</a:t>
            </a:r>
            <a:endParaRPr lang="en-US" sz="2000" i="1" dirty="0" err="1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1650904"/>
            <a:ext cx="5710853" cy="90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energetickému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780247" y="2587478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Imunitní</a:t>
            </a: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systém</a:t>
            </a:r>
            <a:endParaRPr lang="en-US" sz="2000" i="1" dirty="0" err="1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9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080BA-473D-BAB0-C683-223E0778C76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2" y="3016717"/>
            <a:ext cx="5104368" cy="90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7F941493-0635-DF8B-69BB-AEE06AF044C8}"/>
              </a:ext>
            </a:extLst>
          </p:cNvPr>
          <p:cNvSpPr txBox="1"/>
          <p:nvPr/>
        </p:nvSpPr>
        <p:spPr>
          <a:xfrm>
            <a:off x="253926" y="4162079"/>
            <a:ext cx="3569700" cy="1815882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týkající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vitaminů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minerálních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látek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případě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tyto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živiny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obsaženy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stanovených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příslušnými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právními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EU. Uvedené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prováděny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Amare, a proto z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Doplňky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náhradou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pestré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vyvážené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zdravého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životního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stylu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Pokud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těhotná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kojíte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užíváte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léky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jste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pod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lékařským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dohledem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konzultujte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užívání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se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svým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lékařem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zdravotnickým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odborníkem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Nepřekračujte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doporučené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denní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dávkování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určeno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děti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do 12 let.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.</a:t>
            </a:r>
            <a:endParaRPr lang="cs-CZ" dirty="0">
              <a:solidFill>
                <a:schemeClr val="bg1"/>
              </a:solidFill>
              <a:latin typeface="Amare Walter Neue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808B96-E611-6847-95D3-6FA428521741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ENERGY+™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F40C031-B94D-E436-F27B-0C1D8AC5A1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0247" y="1558015"/>
            <a:ext cx="740945" cy="74094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C20A3CE-6204-5755-370D-8CAD1B4C72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0245" y="3016717"/>
            <a:ext cx="740945" cy="74094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8847571-FF8F-C9EF-7B32-E638CEC7C9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0245" y="4434265"/>
            <a:ext cx="740945" cy="74094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9496CF9-B687-ED07-1FD4-E4C7EF6FF83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401106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Nervový</a:t>
            </a: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systém</a:t>
            </a:r>
            <a:endParaRPr lang="en-US" sz="2000" i="1" dirty="0" err="1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01ED64-90FC-72F6-F97C-215B6B40339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521191" y="4440306"/>
            <a:ext cx="5011771" cy="90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ochraně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oxidativním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stresem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míry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4EC65213-65D0-D9E9-4EED-78A2111858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245" y="1596743"/>
            <a:ext cx="3225644" cy="234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D6878CD4CD742A7636982EBFDF5AE" ma:contentTypeVersion="16" ma:contentTypeDescription="Create a new document." ma:contentTypeScope="" ma:versionID="e4e6b30919a629ddca1854f8de8a3784">
  <xsd:schema xmlns:xsd="http://www.w3.org/2001/XMLSchema" xmlns:xs="http://www.w3.org/2001/XMLSchema" xmlns:p="http://schemas.microsoft.com/office/2006/metadata/properties" xmlns:ns2="fe50855b-3af3-474b-a012-e8fd2f7c30f3" xmlns:ns3="6be857c2-1e1f-42cd-a678-e2b3ec80201d" targetNamespace="http://schemas.microsoft.com/office/2006/metadata/properties" ma:root="true" ma:fieldsID="400c2b0fd58d116ac43278a55b388e5c" ns2:_="" ns3:_="">
    <xsd:import namespace="fe50855b-3af3-474b-a012-e8fd2f7c30f3"/>
    <xsd:import namespace="6be857c2-1e1f-42cd-a678-e2b3ec802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0855b-3af3-474b-a012-e8fd2f7c3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857c2-1e1f-42cd-a678-e2b3ec80201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22715a-479a-4da3-9e80-d9dacde84fb3}" ma:internalName="TaxCatchAll" ma:showField="CatchAllData" ma:web="6be857c2-1e1f-42cd-a678-e2b3ec802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0855b-3af3-474b-a012-e8fd2f7c30f3">
      <Terms xmlns="http://schemas.microsoft.com/office/infopath/2007/PartnerControls"/>
    </lcf76f155ced4ddcb4097134ff3c332f>
    <TaxCatchAll xmlns="6be857c2-1e1f-42cd-a678-e2b3ec80201d" xsi:nil="true"/>
  </documentManagement>
</p:properties>
</file>

<file path=customXml/itemProps1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2C8CDC-2C46-4957-961C-E5626826078B}">
  <ds:schemaRefs>
    <ds:schemaRef ds:uri="6be857c2-1e1f-42cd-a678-e2b3ec80201d"/>
    <ds:schemaRef ds:uri="fe50855b-3af3-474b-a012-e8fd2f7c30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E80EAF3-AAEF-4D27-AB95-0AF6B48CA28A}">
  <ds:schemaRefs>
    <ds:schemaRef ds:uri="http://schemas.openxmlformats.org/package/2006/metadata/core-properties"/>
    <ds:schemaRef ds:uri="http://purl.org/dc/elements/1.1/"/>
    <ds:schemaRef ds:uri="6be857c2-1e1f-42cd-a678-e2b3ec80201d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fe50855b-3af3-474b-a012-e8fd2f7c30f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1741</Words>
  <Application>Microsoft Macintosh PowerPoint</Application>
  <PresentationFormat>Geniş ekran</PresentationFormat>
  <Paragraphs>109</Paragraphs>
  <Slides>13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1" baseType="lpstr">
      <vt:lpstr>Amare Walter Neue Halbfett</vt:lpstr>
      <vt:lpstr>Amare Walter Neue Mager</vt:lpstr>
      <vt:lpstr>Amare Walter Neue Leicht</vt:lpstr>
      <vt:lpstr>Aptos</vt:lpstr>
      <vt:lpstr>Amare Walter Neue Mittel</vt:lpstr>
      <vt:lpstr>Amare Walter Neue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182</cp:revision>
  <cp:lastPrinted>2025-04-09T23:50:38Z</cp:lastPrinted>
  <dcterms:created xsi:type="dcterms:W3CDTF">2024-09-07T19:54:54Z</dcterms:created>
  <dcterms:modified xsi:type="dcterms:W3CDTF">2026-05-14T05:31:40Z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0x0101004D7D6878CD4CD742A7636982EBFDF5AE</vt:lpwstr>
  </property>
  <property fmtid="{D5CDD505-2E9C-101B-9397-08002B2CF9AE}" pid="3" name="MediaServiceImageTags">
    <vt:lpwstr/>
  </property>
</Properties>
</file>