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7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8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17"/>
  </p:notesMasterIdLst>
  <p:sldIdLst>
    <p:sldId id="2147477942" r:id="rId5"/>
    <p:sldId id="2147477783" r:id="rId6"/>
    <p:sldId id="2147477975" r:id="rId7"/>
    <p:sldId id="2147477960" r:id="rId8"/>
    <p:sldId id="2147477962" r:id="rId9"/>
    <p:sldId id="2147477963" r:id="rId10"/>
    <p:sldId id="2147477965" r:id="rId11"/>
    <p:sldId id="2147477966" r:id="rId12"/>
    <p:sldId id="2147477968" r:id="rId13"/>
    <p:sldId id="2147477967" r:id="rId14"/>
    <p:sldId id="2147477974" r:id="rId15"/>
    <p:sldId id="2147477898" r:id="rId16"/>
  </p:sldIdLst>
  <p:sldSz cx="12192000" cy="6858000"/>
  <p:notesSz cx="6858000" cy="9144000"/>
  <p:embeddedFontLst>
    <p:embeddedFont>
      <p:font typeface="Amare Walter Neue" panose="020B0604020202020204" charset="0"/>
      <p:regular r:id="rId18"/>
      <p:bold r:id="rId19"/>
      <p:italic r:id="rId20"/>
      <p:boldItalic r:id="rId21"/>
    </p:embeddedFont>
    <p:embeddedFont>
      <p:font typeface="Amare Walter Neue Halbfett" panose="020B0604020202020204" charset="0"/>
      <p:regular r:id="rId22"/>
      <p:bold r:id="rId23"/>
    </p:embeddedFont>
    <p:embeddedFont>
      <p:font typeface="Amare Walter Neue Leicht" panose="020B0604020202020204" charset="0"/>
      <p:regular r:id="rId24"/>
    </p:embeddedFont>
    <p:embeddedFont>
      <p:font typeface="Amare Walter Neue Mager" panose="020B0604020202020204" charset="0"/>
      <p:regular r:id="rId25"/>
    </p:embeddedFont>
    <p:embeddedFont>
      <p:font typeface="Amare Walter Neue Mager Kursiv" panose="020B0503040202060203"/>
      <p:italic r:id="rId26"/>
    </p:embeddedFont>
    <p:embeddedFont>
      <p:font typeface="Amare Walter Neue Mittel" panose="020B060402020202020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08B850C-6CE4-97F3-7755-DA3526E4454F}" name="Shayne Boyle" initials="SB" userId="S::sboyle@amare.com::47b8e040-fbfd-44bc-b313-f83444f86b3d" providerId="AD"/>
  <p188:author id="{6008360D-8B2E-FF8F-F660-85051C380D4B}" name="Guest User" initials="GU" userId="S::urn:spo:anon#d16863910c728f09905f99391238413ac9a56de000f218ae6e54e42fd79299e0::" providerId="AD"/>
  <p188:author id="{15F83550-AF39-ACED-CEDB-9032D0DF0D74}" name="Joel Escorpiso" initials="" userId="S::joel.e@clabsstudio.com::1c2ff144-2db8-4ec6-a84e-f1e6856767b8" providerId="AD"/>
  <p188:author id="{5FBF026F-7547-58AB-E476-15BAA33C8B0B}" name="Joel Escorpiso" initials="JE" userId="S::jescorpiso@amare.com::66e428a9-973f-4039-ab83-2da6a743ca24" providerId="AD"/>
  <p188:author id="{FFBBBB79-4B8A-1750-9776-AF565C506636}" name="Rachel Lee" initials="RL" userId="S::rachel.l_clabsstudio.com#ext#@amareglobal.onmicrosoft.com::9248060f-23e5-4415-81b6-1d931b7b33e0" providerId="AD"/>
  <p188:author id="{D89618E4-FAC8-FC56-B2A9-443630B22DEE}" name="Callie Brink-Lee" initials="CB" userId="S::cblee@amare.com::08f0102b-3e6a-4bf1-85fc-b9c19aac723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2656"/>
    <a:srgbClr val="9F7D9B"/>
    <a:srgbClr val="5D244F"/>
    <a:srgbClr val="BD5FAE"/>
    <a:srgbClr val="CCC6BB"/>
    <a:srgbClr val="313131"/>
    <a:srgbClr val="E1D6EA"/>
    <a:srgbClr val="F5A284"/>
    <a:srgbClr val="9571C2"/>
    <a:srgbClr val="975E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732831-A851-8873-6D7C-89BC95AB4391}" v="188" dt="2026-07-17T11:36:08.8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61"/>
    <p:restoredTop sz="86395"/>
  </p:normalViewPr>
  <p:slideViewPr>
    <p:cSldViewPr snapToGrid="0">
      <p:cViewPr varScale="1">
        <p:scale>
          <a:sx n="64" d="100"/>
          <a:sy n="64" d="100"/>
        </p:scale>
        <p:origin x="656" y="4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4328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43EDE8-F63B-3240-9EC2-0C60EBCC2C5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61F71-376C-674F-928F-66050F976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761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6813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11D37-BFFE-2370-E235-0917DF426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53DEDF-C1AB-A447-6427-D8EB5843F5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A0B45F-7457-86ED-4BDE-F4EDBD299A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851A68-1858-EECC-3711-2FE071BD8C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154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301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200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3387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C47FB-1162-1039-7D45-B6C151975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6045D6-0FC2-A5BA-1A6E-F4095CC76B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6696E0-00EA-665F-519E-EB20BBFDC5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6E6A2-0E10-2D0D-0D4D-187ADB5648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6577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1178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51FF2-A255-277D-33B4-7B233A776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72ED44-1610-CE35-6AE1-9382B6A6EF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0DCDFD-2955-AD24-880C-4B6D061EC3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8480AA-A548-4715-09AD-AE2DAC7BC4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2316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FBD24-8C99-37B1-C700-8A343616A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1B2DCC-A9C8-FCD7-7A01-FB43391B0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34CBA3-35AD-E568-F416-857ED1CACF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570016-426B-E967-8B97-634380143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6210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11D37-BFFE-2370-E235-0917DF426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53DEDF-C1AB-A447-6427-D8EB5843F5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A0B45F-7457-86ED-4BDE-F4EDBD299A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851A68-1858-EECC-3711-2FE071BD8C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583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logo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85F42D6-6C9A-5A75-FABC-D5BDCCE865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9800" y="2713600"/>
            <a:ext cx="7772400" cy="14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468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Blank w/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62660E-5C6A-5FD0-9C79-F29B3AC66E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089" y="5905542"/>
            <a:ext cx="1381081" cy="71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350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Blank Plu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AC4B712C-37D2-E6D9-04F2-21A889D8AA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715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50/50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9670E5-843E-CD0C-5CDC-55285E03EE7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1ABB7-4544-20A3-F114-7569CD06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820777"/>
            <a:ext cx="5388595" cy="1101171"/>
          </a:xfrm>
        </p:spPr>
        <p:txBody>
          <a:bodyPr lIns="64008">
            <a:noAutofit/>
          </a:bodyPr>
          <a:lstStyle>
            <a:lvl1pPr>
              <a:defRPr sz="4400" b="0" i="0">
                <a:solidFill>
                  <a:schemeClr val="accent3"/>
                </a:solidFill>
                <a:latin typeface="Amare Walter Neue Mager" panose="020B04030402020602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1D0A3-798E-848A-DE40-BB27AB79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0118" y="1825625"/>
            <a:ext cx="5607542" cy="4351338"/>
          </a:xfrm>
        </p:spPr>
        <p:txBody>
          <a:bodyPr/>
          <a:lstStyle>
            <a:lvl1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1pPr>
            <a:lvl2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2pPr>
            <a:lvl3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3pPr>
            <a:lvl4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4pPr>
            <a:lvl5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F3BBC58-EEB2-06A7-E773-B2E22D1CEA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169" y="531434"/>
            <a:ext cx="5397900" cy="289344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mare Walter Neue Mager" panose="020B0403040202060203" pitchFamily="34" charset="77"/>
              </a:defRPr>
            </a:lvl1pPr>
          </a:lstStyle>
          <a:p>
            <a:pPr lvl="0"/>
            <a:r>
              <a:rPr lang="en-US"/>
              <a:t>Click to Edit Section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33CA003-9AA4-3E26-FD7A-00B592E931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089" y="5905542"/>
            <a:ext cx="1381081" cy="71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746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cience of Selling Wellness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62983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F48DC62-2E17-A795-D8BC-E16BE1DFDE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901" y="5702735"/>
            <a:ext cx="1379269" cy="90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19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Blank w/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105382-26CB-F5C3-3C87-CCF76F0ACE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901" y="5702735"/>
            <a:ext cx="1379269" cy="90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715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Blank Plu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30238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50/50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9670E5-843E-CD0C-5CDC-55285E03EE7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1ABB7-4544-20A3-F114-7569CD06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820777"/>
            <a:ext cx="5388595" cy="1101171"/>
          </a:xfrm>
        </p:spPr>
        <p:txBody>
          <a:bodyPr lIns="64008">
            <a:noAutofit/>
          </a:bodyPr>
          <a:lstStyle>
            <a:lvl1pPr>
              <a:defRPr sz="4400" b="0" i="0">
                <a:solidFill>
                  <a:schemeClr val="accent3"/>
                </a:solidFill>
                <a:latin typeface="Amare Walter Neue Mager" panose="020B04030402020602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1D0A3-798E-848A-DE40-BB27AB79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0118" y="1825625"/>
            <a:ext cx="5607542" cy="4351338"/>
          </a:xfrm>
        </p:spPr>
        <p:txBody>
          <a:bodyPr/>
          <a:lstStyle>
            <a:lvl1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1pPr>
            <a:lvl2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2pPr>
            <a:lvl3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3pPr>
            <a:lvl4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4pPr>
            <a:lvl5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F3BBC58-EEB2-06A7-E773-B2E22D1CEA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169" y="531434"/>
            <a:ext cx="5397900" cy="289344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mare Walter Neue Mager" panose="020B0403040202060203" pitchFamily="34" charset="77"/>
              </a:defRPr>
            </a:lvl1pPr>
          </a:lstStyle>
          <a:p>
            <a:pPr lvl="0"/>
            <a:r>
              <a:rPr lang="en-US"/>
              <a:t>Click to Edit Section</a:t>
            </a:r>
          </a:p>
        </p:txBody>
      </p:sp>
    </p:spTree>
    <p:extLst>
      <p:ext uri="{BB962C8B-B14F-4D97-AF65-F5344CB8AC3E}">
        <p14:creationId xmlns:p14="http://schemas.microsoft.com/office/powerpoint/2010/main" val="5827443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 w/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B47BB2-B15E-8825-EE82-0D69F8A5F4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-4570" r="35456" b="-1"/>
          <a:stretch/>
        </p:blipFill>
        <p:spPr>
          <a:xfrm>
            <a:off x="255373" y="6423660"/>
            <a:ext cx="1222907" cy="208559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CB91AB2-D2F7-F302-DA21-652824CC1618}"/>
              </a:ext>
            </a:extLst>
          </p:cNvPr>
          <p:cNvSpPr txBox="1"/>
          <p:nvPr userDrawn="1"/>
        </p:nvSpPr>
        <p:spPr>
          <a:xfrm>
            <a:off x="7296756" y="6448958"/>
            <a:ext cx="4121787" cy="1892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lnSpc>
                <a:spcPct val="90000"/>
              </a:lnSpc>
              <a:spcBef>
                <a:spcPts val="1000"/>
              </a:spcBef>
              <a:defRPr sz="700">
                <a:solidFill>
                  <a:srgbClr val="BD5FA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>
                <a:solidFill>
                  <a:schemeClr val="bg2"/>
                </a:solidFill>
              </a:rPr>
              <a:t>Copyright © 2025 Amare Global. All rights reserved. 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3ABF6688-D94F-89A3-A98B-D681E67B0A5A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757660" y="6462712"/>
            <a:ext cx="170002" cy="174308"/>
          </a:xfrm>
          <a:prstGeom prst="rect">
            <a:avLst/>
          </a:prstGeom>
        </p:spPr>
        <p:txBody>
          <a:bodyPr lIns="0" tIns="0" rIns="0" bIns="0"/>
          <a:lstStyle>
            <a:lvl1pPr>
              <a:tabLst>
                <a:tab pos="2552700" algn="l"/>
              </a:tabLst>
              <a:defRPr sz="900">
                <a:solidFill>
                  <a:schemeClr val="bg2"/>
                </a:solidFill>
                <a:latin typeface="Amare Walter Neue"/>
                <a:ea typeface="Amare Walter Neue"/>
                <a:cs typeface="Amare Walter Neue"/>
                <a:sym typeface="Amare Walter Neue Normal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15462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Logo w/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E9C2D09-ED28-18FA-CD09-795E0D1030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49824" y="4494399"/>
            <a:ext cx="8283388" cy="96202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44EC4A79-B5B1-83EB-E22F-DD77DC3B45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9800" y="2713600"/>
            <a:ext cx="7772400" cy="14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955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ar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738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mar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444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are Blank w/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4AF2A5-72BB-B50F-BE88-97252C1627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463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Blank Plu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40762580-569E-B19A-1AB1-5DF51DBB38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99FF24-E238-095E-285A-60209DAAB29D}"/>
              </a:ext>
            </a:extLst>
          </p:cNvPr>
          <p:cNvSpPr txBox="1">
            <a:spLocks/>
          </p:cNvSpPr>
          <p:nvPr userDrawn="1"/>
        </p:nvSpPr>
        <p:spPr>
          <a:xfrm>
            <a:off x="7251037" y="644895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>
              <a:solidFill>
                <a:schemeClr val="accent3">
                  <a:lumMod val="60000"/>
                  <a:lumOff val="40000"/>
                </a:schemeClr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852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50/50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9670E5-843E-CD0C-5CDC-55285E03EE7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1ABB7-4544-20A3-F114-7569CD06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820777"/>
            <a:ext cx="5388595" cy="1101171"/>
          </a:xfrm>
        </p:spPr>
        <p:txBody>
          <a:bodyPr lIns="64008">
            <a:noAutofit/>
          </a:bodyPr>
          <a:lstStyle>
            <a:lvl1pPr>
              <a:defRPr sz="4400" b="0" i="0">
                <a:solidFill>
                  <a:schemeClr val="accent3"/>
                </a:solidFill>
                <a:latin typeface="Amare Walter Neue Mager" panose="020B04030402020602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1D0A3-798E-848A-DE40-BB27AB79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0118" y="1825625"/>
            <a:ext cx="5607542" cy="4351338"/>
          </a:xfrm>
        </p:spPr>
        <p:txBody>
          <a:bodyPr/>
          <a:lstStyle>
            <a:lvl1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1pPr>
            <a:lvl2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2pPr>
            <a:lvl3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3pPr>
            <a:lvl4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4pPr>
            <a:lvl5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F3BBC58-EEB2-06A7-E773-B2E22D1CEA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169" y="531434"/>
            <a:ext cx="5397900" cy="289344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mare Walter Neue Mager" panose="020B0403040202060203" pitchFamily="34" charset="77"/>
              </a:defRPr>
            </a:lvl1pPr>
          </a:lstStyle>
          <a:p>
            <a:pPr lvl="0"/>
            <a:r>
              <a:rPr lang="en-US"/>
              <a:t>Click to Edit Section</a:t>
            </a:r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15CF9172-581D-D069-E218-881D1461AB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6FF8251-4FEE-D4EF-ACC0-B7CE64BE2A28}"/>
              </a:ext>
            </a:extLst>
          </p:cNvPr>
          <p:cNvSpPr txBox="1">
            <a:spLocks/>
          </p:cNvSpPr>
          <p:nvPr userDrawn="1"/>
        </p:nvSpPr>
        <p:spPr>
          <a:xfrm>
            <a:off x="7251037" y="644895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>
              <a:solidFill>
                <a:schemeClr val="accent3">
                  <a:lumMod val="60000"/>
                  <a:lumOff val="40000"/>
                </a:schemeClr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431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siness &amp; Science with Amare Logo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5450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78E0F6-7D8F-43D4-D12D-14C00A09C4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089" y="5905542"/>
            <a:ext cx="1381081" cy="71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924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8CAEBB-831E-A1B3-0489-7577B5F30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589518"/>
            <a:ext cx="11681937" cy="1101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102F0-F264-952E-615C-C95F9A5F6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723" y="1825625"/>
            <a:ext cx="1168193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0E0F5-F54D-F4E0-410A-AA316C3E79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lvl1pPr marL="0" indent="0" algn="r">
              <a:tabLst>
                <a:tab pos="2563813" algn="l"/>
              </a:tabLst>
              <a:defRPr sz="900">
                <a:solidFill>
                  <a:schemeClr val="tx2"/>
                </a:solidFill>
                <a:latin typeface="Amare Walter Neue" panose="020B0503040202060203" pitchFamily="34" charset="77"/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44AB0261-6AFF-4329-1235-FAF8F2EDE80B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532E048-80AA-ED2B-0FEA-9C37DA299BF8}"/>
              </a:ext>
            </a:extLst>
          </p:cNvPr>
          <p:cNvSpPr txBox="1">
            <a:spLocks/>
          </p:cNvSpPr>
          <p:nvPr userDrawn="1"/>
        </p:nvSpPr>
        <p:spPr>
          <a:xfrm>
            <a:off x="7251037" y="644895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Autorská</a:t>
            </a:r>
            <a:r>
              <a:rPr lang="en-US" sz="7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práva</a:t>
            </a:r>
            <a:r>
              <a:rPr lang="en-US" sz="7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2025 Amare Global. </a:t>
            </a:r>
            <a:r>
              <a:rPr lang="en-US" sz="7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Všechna</a:t>
            </a:r>
            <a:r>
              <a:rPr lang="en-US" sz="7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práva</a:t>
            </a:r>
            <a:r>
              <a:rPr lang="en-US" sz="7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vyhrazena</a:t>
            </a:r>
            <a:r>
              <a:rPr lang="en-US" sz="7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r"/>
            <a:endParaRPr lang="en-US" sz="7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867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8" r:id="rId2"/>
    <p:sldLayoutId id="2147483650" r:id="rId3"/>
    <p:sldLayoutId id="2147483684" r:id="rId4"/>
    <p:sldLayoutId id="2147483672" r:id="rId5"/>
    <p:sldLayoutId id="2147483669" r:id="rId6"/>
    <p:sldLayoutId id="2147483676" r:id="rId7"/>
    <p:sldLayoutId id="2147483673" r:id="rId8"/>
    <p:sldLayoutId id="2147483675" r:id="rId9"/>
    <p:sldLayoutId id="2147483677" r:id="rId10"/>
    <p:sldLayoutId id="2147483674" r:id="rId11"/>
    <p:sldLayoutId id="2147483670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Amare Walter Neue Mager" panose="020B04030402020602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2.png"/><Relationship Id="rId12" Type="http://schemas.microsoft.com/office/2007/relationships/hdphoto" Target="../media/hdphoto3.wdp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21.png"/><Relationship Id="rId11" Type="http://schemas.openxmlformats.org/officeDocument/2006/relationships/image" Target="../media/image2.png"/><Relationship Id="rId5" Type="http://schemas.openxmlformats.org/officeDocument/2006/relationships/image" Target="../media/image20.png"/><Relationship Id="rId10" Type="http://schemas.openxmlformats.org/officeDocument/2006/relationships/image" Target="../media/image1.png"/><Relationship Id="rId4" Type="http://schemas.openxmlformats.org/officeDocument/2006/relationships/image" Target="../media/image19.jpg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.pn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hyperlink" Target="https://www.amare.com/" TargetMode="External"/><Relationship Id="rId5" Type="http://schemas.openxmlformats.org/officeDocument/2006/relationships/hyperlink" Target="https://amareglobal-my.sharepoint.com/:f:/g/personal/gyalgin_amare_com/IgC90ZlYKNu-RKHeZzjTrsNzAV9lJ3ja5-RP5DppBmsAaN4?e=vyc6mS" TargetMode="External"/><Relationship Id="rId4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8.jp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image" Target="../media/image8.jp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tags" Target="../tags/tag7.xml"/><Relationship Id="rId7" Type="http://schemas.openxmlformats.org/officeDocument/2006/relationships/image" Target="../media/image2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9.jp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0.xml"/><Relationship Id="rId7" Type="http://schemas.openxmlformats.org/officeDocument/2006/relationships/image" Target="../media/image1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10.jp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7.xml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2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13" Type="http://schemas.openxmlformats.org/officeDocument/2006/relationships/image" Target="../media/image16.png"/><Relationship Id="rId3" Type="http://schemas.openxmlformats.org/officeDocument/2006/relationships/tags" Target="../tags/tag17.xml"/><Relationship Id="rId7" Type="http://schemas.openxmlformats.org/officeDocument/2006/relationships/slideLayout" Target="../slideLayouts/slideLayout3.xml"/><Relationship Id="rId12" Type="http://schemas.microsoft.com/office/2007/relationships/hdphoto" Target="../media/hdphoto3.wdp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tags" Target="../tags/tag20.xml"/><Relationship Id="rId11" Type="http://schemas.openxmlformats.org/officeDocument/2006/relationships/image" Target="../media/image2.png"/><Relationship Id="rId5" Type="http://schemas.openxmlformats.org/officeDocument/2006/relationships/tags" Target="../tags/tag19.xml"/><Relationship Id="rId10" Type="http://schemas.openxmlformats.org/officeDocument/2006/relationships/image" Target="../media/image15.png"/><Relationship Id="rId4" Type="http://schemas.openxmlformats.org/officeDocument/2006/relationships/tags" Target="../tags/tag18.xml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1.png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10E99-E871-984D-D682-875AB2989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023FB3-B371-5D3C-ABAC-09D2577844DB}"/>
              </a:ext>
            </a:extLst>
          </p:cNvPr>
          <p:cNvSpPr/>
          <p:nvPr/>
        </p:nvSpPr>
        <p:spPr>
          <a:xfrm>
            <a:off x="-6264" y="0"/>
            <a:ext cx="7251126" cy="6815729"/>
          </a:xfrm>
          <a:prstGeom prst="rect">
            <a:avLst/>
          </a:prstGeom>
          <a:solidFill>
            <a:schemeClr val="accent3">
              <a:alpha val="8206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8BDE63-B9B7-6F59-5330-C5DDB57F1C34}"/>
              </a:ext>
            </a:extLst>
          </p:cNvPr>
          <p:cNvSpPr txBox="1"/>
          <p:nvPr/>
        </p:nvSpPr>
        <p:spPr>
          <a:xfrm>
            <a:off x="962483" y="2929961"/>
            <a:ext cx="5313631" cy="12262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</a:pPr>
            <a:r>
              <a:rPr lang="en-US" sz="8000" dirty="0">
                <a:solidFill>
                  <a:schemeClr val="bg1"/>
                </a:solidFill>
                <a:latin typeface="Amare Walter Neue Mittel" panose="020B0503040202060203" pitchFamily="34" charset="0"/>
                <a:cs typeface="Arial"/>
              </a:rPr>
              <a:t>HL</a:t>
            </a:r>
            <a:r>
              <a:rPr lang="en-US" sz="8000" b="1" dirty="0">
                <a:solidFill>
                  <a:schemeClr val="bg1"/>
                </a:solidFill>
                <a:latin typeface="Amare Walter Neue Leicht" panose="020B0303040202060203" pitchFamily="34" charset="77"/>
                <a:cs typeface="Arial"/>
              </a:rPr>
              <a:t>5</a:t>
            </a:r>
            <a:r>
              <a:rPr lang="en-US" sz="8000" baseline="30000" dirty="0">
                <a:solidFill>
                  <a:schemeClr val="bg1"/>
                </a:solidFill>
                <a:latin typeface="Amare Walter Neue Halbfett" panose="020B0503040202060203" pitchFamily="34" charset="77"/>
              </a:rPr>
              <a:t>™</a:t>
            </a:r>
            <a:endParaRPr lang="en-US" sz="8000" dirty="0">
              <a:solidFill>
                <a:schemeClr val="bg1"/>
              </a:solidFill>
              <a:latin typeface="Amare Walter Neue Leicht" panose="020B0303040202060203" pitchFamily="34" charset="77"/>
              <a:cs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BF33D7-3E37-7CF1-5AF8-CC2955884DFD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7126A9E5-00F8-1E2A-BA2E-D8C8379C5C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3A03EF9-03E8-60D0-13D0-0627D3D8C2F3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Autorská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práva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2025 Amare Global.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Všechna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práva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vyhrazena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40B2CDB-1E07-6982-B682-F32D3F761E17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</a:t>
            </a:fld>
            <a:endParaRPr lang="en-US" dirty="0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pic>
        <p:nvPicPr>
          <p:cNvPr id="19" name="Resim 18" descr="yazı tipi, grafik, metin, logo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3CC73FB9-ACCA-9F70-28E7-3350A1946D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7235" y="2067924"/>
            <a:ext cx="2678047" cy="804360"/>
          </a:xfrm>
          <a:prstGeom prst="rect">
            <a:avLst/>
          </a:prstGeom>
        </p:spPr>
      </p:pic>
      <p:pic>
        <p:nvPicPr>
          <p:cNvPr id="2" name="Resim 1" descr="metin, meyve, elma, doğal gıdalar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09A8152D-E908-6708-A6C7-5D5FAE4E62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4983" y="-8361"/>
            <a:ext cx="4987017" cy="622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142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377F3B9-A166-0D94-3DF7-CCA330A7C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 descr="meyve, yemek, gıda, portakal, turuncu, dilimlenmiş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71961D80-CC5D-5723-F435-295E840696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8967" y="0"/>
            <a:ext cx="3321094" cy="6858000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33639F67-3010-3102-53B9-3B48294A74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911" y="1628912"/>
            <a:ext cx="2561298" cy="1036716"/>
          </a:xfrm>
          <a:prstGeom prst="rect">
            <a:avLst/>
          </a:prstGeom>
        </p:spPr>
      </p:pic>
      <p:pic>
        <p:nvPicPr>
          <p:cNvPr id="12" name="Resim 11" descr="meyve, şeftali, ekran görüntüsü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C51F5C70-8D26-4A50-9D43-5D538C46C6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2971" y="1628912"/>
            <a:ext cx="2114088" cy="1036716"/>
          </a:xfrm>
          <a:prstGeom prst="rect">
            <a:avLst/>
          </a:prstGeom>
        </p:spPr>
      </p:pic>
      <p:pic>
        <p:nvPicPr>
          <p:cNvPr id="14" name="Resim 13" descr="meyve, doğal gıdalar, durağan yaşam fotoğrafçılığı, üretmek, mahsul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8AB223C8-853E-2B4C-0BBB-B2CCA4C049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140" y="2901605"/>
            <a:ext cx="2175071" cy="1036716"/>
          </a:xfrm>
          <a:prstGeom prst="rect">
            <a:avLst/>
          </a:prstGeom>
        </p:spPr>
      </p:pic>
      <p:pic>
        <p:nvPicPr>
          <p:cNvPr id="27" name="Resim 26" descr="kış, kar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4B77C98-5060-4186-A93E-AB42A8A02E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33575" y="2865861"/>
            <a:ext cx="2012449" cy="1036716"/>
          </a:xfrm>
          <a:prstGeom prst="rect">
            <a:avLst/>
          </a:prstGeom>
        </p:spPr>
      </p:pic>
      <p:pic>
        <p:nvPicPr>
          <p:cNvPr id="30" name="Resim 29">
            <a:extLst>
              <a:ext uri="{FF2B5EF4-FFF2-40B4-BE49-F238E27FC236}">
                <a16:creationId xmlns:a16="http://schemas.microsoft.com/office/drawing/2014/main" id="{94B99B4C-B172-F009-D554-35051EC72A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34156" y="1564733"/>
            <a:ext cx="1813239" cy="110089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00DC96-0856-6903-00F8-EE646EAA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4460" y="6356350"/>
            <a:ext cx="2743200" cy="365125"/>
          </a:xfrm>
        </p:spPr>
        <p:txBody>
          <a:bodyPr/>
          <a:lstStyle/>
          <a:p>
            <a:fld id="{FEDAFF86-66A4-D342-B39A-0C3E2798F66C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3" name="Picture 2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9C35E6DF-8F7F-7E37-F93E-343C45A12C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0FAA47C-48BD-529E-55EE-E199AE418968}"/>
              </a:ext>
            </a:extLst>
          </p:cNvPr>
          <p:cNvSpPr txBox="1"/>
          <p:nvPr/>
        </p:nvSpPr>
        <p:spPr>
          <a:xfrm>
            <a:off x="404040" y="4138554"/>
            <a:ext cx="7211950" cy="7335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740"/>
              </a:lnSpc>
            </a:pP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Voda,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hydrolyzovaný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hovězí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kolagen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(5 g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na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porci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),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sladidlo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: erythritol,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regulátor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kyselosti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: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kyselina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citronová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aroma,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fruktooligosacharidy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prášek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z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jablečného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octa (Malus domestica),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zahušťovadlo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: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xanthanová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guma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aroma,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konzervant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: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sorban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draselný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sladidlo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: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steviol-glykosidy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ze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stévie</a:t>
            </a:r>
            <a:r>
              <a:rPr lang="en-US" sz="1100">
                <a:solidFill>
                  <a:schemeClr val="accent3"/>
                </a:solidFill>
                <a:latin typeface="Amare Walter Neue Mager" panose="020B0403040202060203" pitchFamily="34" charset="77"/>
              </a:rPr>
              <a:t>.</a:t>
            </a:r>
            <a:endParaRPr lang="en-US" sz="1100" dirty="0">
              <a:solidFill>
                <a:schemeClr val="accent3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4AA6ACE8-129A-66E0-4DEC-37767CF62313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987C3F7F-8EAB-A7BA-0F84-FE326C381BF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0DF4232-7B14-2701-62FA-383957A6783B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E9A4D5D6-2DD8-9905-A041-F6FDCAA023A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142CFFB-2095-3E42-5B95-BF24612F9DC6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Autorská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práva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2025 Amare Global.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Všechna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práva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vyhrazena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6BE70DAD-B770-06CD-1408-C488EB17CA8F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id="{521F1AEB-4420-2E23-3A55-1C5886B20D4B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10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1CB7FE89-0BE7-3FE3-CDA1-7F7DE0A757B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3"/>
            <a:ext cx="3664496" cy="7919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 err="1">
                <a:solidFill>
                  <a:schemeClr val="accent3"/>
                </a:solidFill>
                <a:latin typeface="Amare Walter Neue Leicht" panose="020B0303040202060203" pitchFamily="34" charset="77"/>
              </a:rPr>
              <a:t>Složení</a:t>
            </a:r>
            <a:endParaRPr lang="en-US" sz="4400" baseline="30000" dirty="0">
              <a:solidFill>
                <a:schemeClr val="accent3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3A1AB20-D4D8-6799-B6B8-3BD70EE1F9D8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HL5™</a:t>
            </a:r>
          </a:p>
        </p:txBody>
      </p:sp>
    </p:spTree>
    <p:extLst>
      <p:ext uri="{BB962C8B-B14F-4D97-AF65-F5344CB8AC3E}">
        <p14:creationId xmlns:p14="http://schemas.microsoft.com/office/powerpoint/2010/main" val="2707143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08BF6-DA2F-956F-344B-5947F320B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A03599-81ED-D92E-822A-E6F31C7DB055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93327" y="1439729"/>
            <a:ext cx="9405344" cy="8970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Produktová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brožura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v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češtině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k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dispozici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na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: </a:t>
            </a:r>
            <a:endParaRPr lang="en-US" sz="2400" b="1" dirty="0">
              <a:solidFill>
                <a:schemeClr val="bg1"/>
              </a:solidFill>
              <a:latin typeface="Amare Walter Neue Mager"/>
            </a:endParaRPr>
          </a:p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bg1"/>
                </a:solidFill>
                <a:latin typeface="Amare Walter Neue Mage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Produktová brožura Amare HL5™ pro EU</a:t>
            </a:r>
            <a:endParaRPr lang="en-US" sz="2400" b="1">
              <a:solidFill>
                <a:schemeClr val="bg1"/>
              </a:solidFill>
              <a:latin typeface="Amare Walter Neue Mager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8E60067-A5E5-2E55-B6A6-1EFD927DDEE4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379448" y="3293929"/>
            <a:ext cx="5466543" cy="8970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Pro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více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informací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se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prosím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podívejte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Amare Walter Neue Mager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www.amare.com</a:t>
            </a:r>
            <a:endParaRPr lang="en-US" sz="2400" b="1" dirty="0">
              <a:solidFill>
                <a:schemeClr val="bg1"/>
              </a:solidFill>
              <a:latin typeface="Amare Walter Neue Mager"/>
            </a:endParaRPr>
          </a:p>
        </p:txBody>
      </p:sp>
      <p:pic>
        <p:nvPicPr>
          <p:cNvPr id="8" name="Picture 6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D1F45023-24D5-6DBC-3ECC-95516518CD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93093" y="5045695"/>
            <a:ext cx="4039254" cy="74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07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08BF6-DA2F-956F-344B-5947F320B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248ABA2B-875F-222D-960C-DF7AFBF4FA2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41566" y="2161925"/>
            <a:ext cx="9108869" cy="253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620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E137FAF0-385D-1B80-2AC9-6A9CAD00C0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-5898"/>
            <a:ext cx="6122305" cy="686979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133285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95A078-62F0-EF00-0CBB-B25976BED9DC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Autorská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práva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2025 Amare Global.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Všechna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práva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vyhrazena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2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DFAB578-A0EC-D712-2F0C-0D8024E9402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HL5™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55829" y="710056"/>
            <a:ext cx="5598087" cy="38682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O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jaký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produkt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se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jedná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?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Amare HL5™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podporuje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potřebu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těla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v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oblasti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příjmu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bílkovin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díky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hydrolyzovanému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kolagenu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z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hovězího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dobytka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krmeného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trávou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který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je pro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tělo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snadno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vstřebatelný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dirty="0">
              <a:solidFill>
                <a:schemeClr val="accent3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Amare HL5™ se od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jiných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proteinových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doplňků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liší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použitím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hydrolyzovaného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kolagenu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To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znamená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že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kolagen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je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rozložen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menší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lépe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vstřebatelné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molekuly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díky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čemuž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jej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tělo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snáze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tráví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efektivněji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využívá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Existuje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několik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typů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kolagenu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které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se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liší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svou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strukturou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cs-CZ" sz="1600" dirty="0">
                <a:solidFill>
                  <a:schemeClr val="accent3"/>
                </a:solidFill>
                <a:latin typeface="Amare Walter Neue Mager"/>
              </a:rPr>
              <a:t>               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místem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výskytu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v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těle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6" name="TextBox 18">
            <a:extLst>
              <a:ext uri="{FF2B5EF4-FFF2-40B4-BE49-F238E27FC236}">
                <a16:creationId xmlns:a16="http://schemas.microsoft.com/office/drawing/2014/main" id="{2C72D1F1-4404-91AD-AAE7-7B833B0D3047}"/>
              </a:ext>
            </a:extLst>
          </p:cNvPr>
          <p:cNvSpPr txBox="1"/>
          <p:nvPr/>
        </p:nvSpPr>
        <p:spPr>
          <a:xfrm>
            <a:off x="138700" y="4578284"/>
            <a:ext cx="5703960" cy="1446550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*UPOZORNĚNÍ: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Doplňky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stravy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nesmí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být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používány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jako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náhrada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pestré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vyvážené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stravy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ani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zdravého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životního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stylu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Pokud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jste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těhotná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kojíte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užíváte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léky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nebo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jste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pod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lékařským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dohledem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poraďte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se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před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použitím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s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lékařem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nebo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jiným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kvalifikovaným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zdravotnickým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pracovníkem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Uchovávejte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mimo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dosah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malých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dětí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Nepřekračujte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doporučenou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denní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dávku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Určeno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pouze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pro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dospělé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.</a:t>
            </a:r>
            <a:endParaRPr lang="en-US" dirty="0">
              <a:solidFill>
                <a:schemeClr val="accent3"/>
              </a:solidFill>
              <a:ea typeface="+mn-lt"/>
              <a:cs typeface="+mn-lt"/>
            </a:endParaRPr>
          </a:p>
          <a:p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Produkty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nejsou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určeny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ani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neslouží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k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diagnostice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léčbě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vyléčení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prevenci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či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zmírnění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jakéhokoli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onemocnění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nebo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zdravotního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stavu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.</a:t>
            </a:r>
            <a:endParaRPr lang="en-US" dirty="0">
              <a:solidFill>
                <a:schemeClr val="accent3"/>
              </a:solidFill>
              <a:ea typeface="+mn-lt"/>
              <a:cs typeface="+mn-lt"/>
            </a:endParaRPr>
          </a:p>
          <a:p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Prohlášení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týkající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se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vitamínů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minerálních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látek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jsou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platná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pouze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případě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že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jsou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tyto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živiny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doplňku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stravy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obsaženy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množství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stanoveném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příslušnými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právními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předpisy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EU.</a:t>
            </a:r>
            <a:endParaRPr lang="en-US" dirty="0">
              <a:solidFill>
                <a:schemeClr val="accent3"/>
              </a:solidFill>
              <a:ea typeface="+mn-lt"/>
              <a:cs typeface="+mn-lt"/>
            </a:endParaRPr>
          </a:p>
          <a:p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Uvedené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informace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vycházejí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z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vědeckých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studií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zaměřených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na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jednotlivé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složky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obsažené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produktech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Amare. Tyto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studie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však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přímo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nezkoumaly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samotné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produkty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Amare, a proto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nelze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mezi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jejich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výsledky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konkrétními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produkty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vyvozovat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přímou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souvislost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.</a:t>
            </a:r>
            <a:endParaRPr lang="en-US" dirty="0">
              <a:solidFill>
                <a:schemeClr val="accent3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03424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E137FAF0-385D-1B80-2AC9-6A9CAD00C0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-5898"/>
            <a:ext cx="6122305" cy="686979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133285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95A078-62F0-EF00-0CBB-B25976BED9DC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Autorská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práva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2025 Amare Global.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Všechna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práva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vyhrazena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3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DFAB578-A0EC-D712-2F0C-0D8024E9402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HL5™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55829" y="710056"/>
            <a:ext cx="5241119" cy="38682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cs-CZ" b="1" dirty="0">
                <a:solidFill>
                  <a:schemeClr val="accent3"/>
                </a:solidFill>
                <a:latin typeface="Amare Walter Neue Halbfett"/>
              </a:rPr>
              <a:t>O jaký produkt se jedná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?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U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člověka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rozlišujeme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čtyři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hlavní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typy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: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typ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I,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typ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II,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typ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III        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typ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IV.</a:t>
            </a:r>
            <a:endParaRPr lang="en-US" dirty="0">
              <a:solidFill>
                <a:schemeClr val="accent3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Typ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I je v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lidském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těle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nejrozšířenější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tvoří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přibližně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cs-CZ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90 %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veškerého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kolagenu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dirty="0">
              <a:solidFill>
                <a:schemeClr val="accent3"/>
              </a:solidFill>
              <a:latin typeface="Amare Walter Neue Mager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Kolagen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typu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III je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strukturální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bílkovina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která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se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nachází</a:t>
            </a:r>
            <a:r>
              <a:rPr lang="cs-CZ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v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kůži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cévách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orgánech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pomáhá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podporovat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pružnost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 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pevnost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tkání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dirty="0">
              <a:solidFill>
                <a:schemeClr val="accent3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b="1" dirty="0">
                <a:solidFill>
                  <a:schemeClr val="accent3"/>
                </a:solidFill>
                <a:latin typeface="Amare Walter Neue Mager"/>
              </a:rPr>
              <a:t>Amare HL5™ </a:t>
            </a:r>
            <a:r>
              <a:rPr lang="en-US" sz="1600" b="1" dirty="0" err="1">
                <a:solidFill>
                  <a:schemeClr val="accent3"/>
                </a:solidFill>
                <a:latin typeface="Amare Walter Neue Mager"/>
              </a:rPr>
              <a:t>obsahuje</a:t>
            </a:r>
            <a:r>
              <a:rPr lang="en-US" sz="1600" b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b="1" dirty="0" err="1">
                <a:solidFill>
                  <a:schemeClr val="accent3"/>
                </a:solidFill>
                <a:latin typeface="Amare Walter Neue Mager"/>
              </a:rPr>
              <a:t>kolagen</a:t>
            </a:r>
            <a:r>
              <a:rPr lang="en-US" sz="1600" b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b="1" dirty="0" err="1">
                <a:solidFill>
                  <a:schemeClr val="accent3"/>
                </a:solidFill>
                <a:latin typeface="Amare Walter Neue Mager"/>
              </a:rPr>
              <a:t>typu</a:t>
            </a:r>
            <a:r>
              <a:rPr lang="en-US" sz="1600" b="1" dirty="0">
                <a:solidFill>
                  <a:schemeClr val="accent3"/>
                </a:solidFill>
                <a:latin typeface="Amare Walter Neue Mager"/>
              </a:rPr>
              <a:t> I </a:t>
            </a:r>
            <a:r>
              <a:rPr lang="en-US" sz="1600" b="1" dirty="0" err="1">
                <a:solidFill>
                  <a:schemeClr val="accent3"/>
                </a:solidFill>
                <a:latin typeface="Amare Walter Neue Mager"/>
              </a:rPr>
              <a:t>i</a:t>
            </a:r>
            <a:r>
              <a:rPr lang="en-US" sz="1600" b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b="1" dirty="0" err="1">
                <a:solidFill>
                  <a:schemeClr val="accent3"/>
                </a:solidFill>
                <a:latin typeface="Amare Walter Neue Mager"/>
              </a:rPr>
              <a:t>typu</a:t>
            </a:r>
            <a:r>
              <a:rPr lang="en-US" sz="1600" b="1" dirty="0">
                <a:solidFill>
                  <a:schemeClr val="accent3"/>
                </a:solidFill>
                <a:latin typeface="Amare Walter Neue Mager"/>
              </a:rPr>
              <a:t> III.</a:t>
            </a:r>
          </a:p>
        </p:txBody>
      </p:sp>
      <p:sp>
        <p:nvSpPr>
          <p:cNvPr id="6" name="TextBox 18">
            <a:extLst>
              <a:ext uri="{FF2B5EF4-FFF2-40B4-BE49-F238E27FC236}">
                <a16:creationId xmlns:a16="http://schemas.microsoft.com/office/drawing/2014/main" id="{2C72D1F1-4404-91AD-AAE7-7B833B0D3047}"/>
              </a:ext>
            </a:extLst>
          </p:cNvPr>
          <p:cNvSpPr txBox="1"/>
          <p:nvPr/>
        </p:nvSpPr>
        <p:spPr>
          <a:xfrm>
            <a:off x="138700" y="4578284"/>
            <a:ext cx="5703960" cy="1446550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*UPOZORNĚNÍ: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Doplňky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stravy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nesmí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být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používány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jako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náhrada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pestré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vyvážené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stravy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ani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zdravého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životního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stylu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Pokud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jste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těhotná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kojíte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užíváte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léky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nebo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jste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pod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lékařským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dohledem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poraďte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se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před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použitím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s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lékařem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nebo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jiným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kvalifikovaným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zdravotnickým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pracovníkem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Uchovávejte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mimo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dosah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malých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dětí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Nepřekračujte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doporučenou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denní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dávku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Určeno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pouze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pro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dospělé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.</a:t>
            </a:r>
            <a:endParaRPr lang="en-US" dirty="0">
              <a:solidFill>
                <a:schemeClr val="accent3"/>
              </a:solidFill>
              <a:ea typeface="+mn-lt"/>
              <a:cs typeface="+mn-lt"/>
            </a:endParaRPr>
          </a:p>
          <a:p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Produkty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nejsou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určeny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ani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neslouží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k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diagnostice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léčbě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vyléčení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prevenci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či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zmírnění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jakéhokoli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onemocnění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nebo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zdravotního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stavu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.</a:t>
            </a:r>
            <a:endParaRPr lang="en-US" dirty="0">
              <a:solidFill>
                <a:schemeClr val="accent3"/>
              </a:solidFill>
              <a:ea typeface="+mn-lt"/>
              <a:cs typeface="+mn-lt"/>
            </a:endParaRPr>
          </a:p>
          <a:p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Prohlášení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týkající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se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vitamínů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minerálních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látek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jsou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platná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pouze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případě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že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jsou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tyto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živiny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doplňku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stravy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obsaženy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množství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stanoveném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příslušnými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právními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předpisy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EU.</a:t>
            </a:r>
            <a:endParaRPr lang="en-US" dirty="0">
              <a:solidFill>
                <a:schemeClr val="accent3"/>
              </a:solidFill>
              <a:ea typeface="+mn-lt"/>
              <a:cs typeface="+mn-lt"/>
            </a:endParaRPr>
          </a:p>
          <a:p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Uvedené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informace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vycházejí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z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vědeckých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studií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zaměřených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na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jednotlivé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složky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obsažené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produktech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Amare. Tyto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studie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však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přímo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nezkoumaly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samotné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produkty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Amare, a proto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nelze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mezi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jejich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výsledky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konkrétními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produkty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vyvozovat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přímou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souvislost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.</a:t>
            </a:r>
            <a:endParaRPr lang="en-US" dirty="0">
              <a:solidFill>
                <a:schemeClr val="accent3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10402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kişi, şahıs, giyim, insan yüzü, moda aksesuar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79E0B6EA-BDA2-C150-AE05-67044D0AA6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3150" y="-4810"/>
            <a:ext cx="6102350" cy="684740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96000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95A078-62F0-EF00-0CBB-B25976BED9DC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Autorská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práva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2025 Amare Global.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Všechna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práva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vyhrazena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4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55829" y="703129"/>
            <a:ext cx="5611068" cy="360539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Jak to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funguje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?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Bílkoviny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patří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mezi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základní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stavební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složky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lidského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těla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   a 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přibývajícím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věkem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se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jejich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snadná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stravitelnost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stává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stále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důležitější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pro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celkovou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pohodu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Kolagen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je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přirozeně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se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vyskytující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strukturální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bílkovina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která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hraje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významnou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roli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udržování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svalové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hmoty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strukturální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integrity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kostí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dirty="0">
              <a:solidFill>
                <a:schemeClr val="accent3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Amare HL5™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pomáhá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tělu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doplňovat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bílkoviny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prostřednictvím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hydrolyzovaných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kolagenových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peptidů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které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jsou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snadno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stravitelné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rychle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se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vstřebávají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Jedna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dávka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Amare HL5™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obsahuje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5 g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hydrolyzovaného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hovězího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kolagenu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přispívá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tak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k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celkovému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příjmu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bílkovin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dirty="0"/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en-US" sz="1600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B23F25C-19B6-5FAA-E42F-4009CFBA2242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HL5™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306E055-1D58-4706-E95C-B5A5F791CFBE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091476" y="4262378"/>
            <a:ext cx="4576523" cy="188556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vert="horz" lIns="182880" tIns="274320" rIns="274320" bIns="274320" numCol="1" spcCol="2743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Halbfett"/>
              </a:rPr>
              <a:t>Proč</a:t>
            </a:r>
            <a:r>
              <a:rPr lang="en-US" sz="1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Halbfett"/>
              </a:rPr>
              <a:t> </a:t>
            </a:r>
            <a:r>
              <a:rPr lang="en-US" sz="1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Halbfett"/>
              </a:rPr>
              <a:t>potřebujeme</a:t>
            </a:r>
            <a:r>
              <a:rPr lang="en-US" sz="1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Halbfett"/>
              </a:rPr>
              <a:t> </a:t>
            </a:r>
            <a:r>
              <a:rPr lang="en-US" sz="1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Halbfett"/>
              </a:rPr>
              <a:t>bílkoviny</a:t>
            </a:r>
            <a:r>
              <a:rPr lang="en-US" sz="1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Halbfett"/>
              </a:rPr>
              <a:t>?</a:t>
            </a:r>
          </a:p>
          <a:p>
            <a:pPr marL="0" indent="0" fontAlgn="base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1)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Bílkoviny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přispívají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k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růstu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svalové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hmoty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.</a:t>
            </a:r>
          </a:p>
          <a:p>
            <a:pPr marL="0" indent="0" fontAlgn="base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2)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Bílkoviny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přispívají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k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udržení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svalové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hmoty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.</a:t>
            </a:r>
          </a:p>
          <a:p>
            <a:pPr marL="0" indent="0" fontAlgn="base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3)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Bílkoviny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přispívají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k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udržení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normálních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kostí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.</a:t>
            </a:r>
            <a:b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</a:br>
            <a:endParaRPr lang="en-US" sz="1200" i="1" dirty="0">
              <a:solidFill>
                <a:schemeClr val="bg1"/>
              </a:solidFill>
              <a:latin typeface="Amare Walter Neue Mager Kursiv" panose="020B0503040202060203" pitchFamily="34" charset="77"/>
            </a:endParaRP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85071E48-CE1A-5489-6C82-C0FEE30150AB}"/>
              </a:ext>
            </a:extLst>
          </p:cNvPr>
          <p:cNvSpPr txBox="1"/>
          <p:nvPr/>
        </p:nvSpPr>
        <p:spPr>
          <a:xfrm>
            <a:off x="138700" y="4578284"/>
            <a:ext cx="5703960" cy="1446550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*UPOZORNĚNÍ: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Doplňky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stravy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nesmí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být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používány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jako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náhrada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pestré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vyvážené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stravy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ani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zdravého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životního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stylu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Pokud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jste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těhotná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kojíte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užíváte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léky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nebo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jste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pod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lékařským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dohledem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poraďte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se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před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použitím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s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lékařem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nebo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jiným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kvalifikovaným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zdravotnickým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pracovníkem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Uchovávejte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mimo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dosah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malých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dětí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Nepřekračujte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doporučenou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denní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dávku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Určeno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pouze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pro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dospělé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.</a:t>
            </a:r>
            <a:endParaRPr lang="en-US" dirty="0">
              <a:solidFill>
                <a:schemeClr val="accent3"/>
              </a:solidFill>
              <a:ea typeface="+mn-lt"/>
              <a:cs typeface="+mn-lt"/>
            </a:endParaRPr>
          </a:p>
          <a:p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Produkty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nejsou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určeny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ani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neslouží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k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diagnostice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léčbě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vyléčení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prevenci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či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zmírnění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jakéhokoli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onemocnění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nebo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zdravotního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stavu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.</a:t>
            </a:r>
            <a:endParaRPr lang="en-US" dirty="0">
              <a:solidFill>
                <a:schemeClr val="accent3"/>
              </a:solidFill>
              <a:ea typeface="+mn-lt"/>
              <a:cs typeface="+mn-lt"/>
            </a:endParaRPr>
          </a:p>
          <a:p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Prohlášení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týkající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se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vitamínů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minerálních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látek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jsou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platná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pouze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případě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že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jsou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tyto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živiny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doplňku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stravy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obsaženy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množství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stanoveném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příslušnými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právními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předpisy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EU.</a:t>
            </a:r>
            <a:endParaRPr lang="en-US" dirty="0">
              <a:solidFill>
                <a:schemeClr val="accent3"/>
              </a:solidFill>
              <a:ea typeface="+mn-lt"/>
              <a:cs typeface="+mn-lt"/>
            </a:endParaRPr>
          </a:p>
          <a:p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Uvedené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informace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vycházejí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z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vědeckých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studií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zaměřených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na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jednotlivé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složky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obsažené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produktech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Amare. Tyto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studie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však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přímo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nezkoumaly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samotné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produkty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Amare, a proto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nelze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mezi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jejich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výsledky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konkrétními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produkty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vyvozovat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přímou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souvislost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.</a:t>
            </a:r>
            <a:endParaRPr lang="en-US" dirty="0">
              <a:solidFill>
                <a:schemeClr val="accent3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616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1837C-A6A4-592B-838A-8C6268384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metin, kişi, şahıs, kozmetik bakım ürünleri, iç mekan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2D3D8049-0129-8656-E789-0ABEE81988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0"/>
            <a:ext cx="6111793" cy="6858000"/>
          </a:xfrm>
          <a:prstGeom prst="rect">
            <a:avLst/>
          </a:prstGeom>
        </p:spPr>
      </p:pic>
      <p:sp>
        <p:nvSpPr>
          <p:cNvPr id="24" name="Rectangle 16">
            <a:extLst>
              <a:ext uri="{FF2B5EF4-FFF2-40B4-BE49-F238E27FC236}">
                <a16:creationId xmlns:a16="http://schemas.microsoft.com/office/drawing/2014/main" id="{588D6744-8FEF-25D0-5A65-95166586BFB0}"/>
              </a:ext>
            </a:extLst>
          </p:cNvPr>
          <p:cNvSpPr/>
          <p:nvPr/>
        </p:nvSpPr>
        <p:spPr>
          <a:xfrm>
            <a:off x="6089650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E7FAB3-F611-F578-6F33-4D69A1480D2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9600" y="6400800"/>
            <a:ext cx="1825782" cy="198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E25A756D-56DC-9507-0A40-6CDA8AED1856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0" name="Picture 9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203790B-CC99-AD76-B001-C3C5CF7EA5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2176B677-3AB4-2D94-BAFF-5C378E5FBEB9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2" name="Picture 1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AF048790-2130-A9EF-C226-4AEC4072CA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899DD00-9E13-47F6-9B2F-A3F866C33FB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32017AA-523A-E0C9-82E9-7283346A38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3B2BC49E-E3F4-2FAB-33AA-B8F04EF45A32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Autorská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práva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2025 Amare Global.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Všechna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práva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vyhrazena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1">
            <a:extLst>
              <a:ext uri="{FF2B5EF4-FFF2-40B4-BE49-F238E27FC236}">
                <a16:creationId xmlns:a16="http://schemas.microsoft.com/office/drawing/2014/main" id="{BD76127A-F1AF-4AC3-A279-B3C8307EEB2E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2" name="Slide Number Placeholder 1">
            <a:extLst>
              <a:ext uri="{FF2B5EF4-FFF2-40B4-BE49-F238E27FC236}">
                <a16:creationId xmlns:a16="http://schemas.microsoft.com/office/drawing/2014/main" id="{93270370-6331-95EC-5C14-28AFB39A4A99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5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03DB3C8-B4DC-7753-EEDF-F09417B53B63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55829" y="703129"/>
            <a:ext cx="4856326" cy="31225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Proč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si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jej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 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zamilujete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?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Kolagen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je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nejrozšířenější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bílkovinou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v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lidském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těle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přispívá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k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udržení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zdravých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kostí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svalové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hmoty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BDF3368-0F37-8CDC-FC45-0754B0DCA334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HL5™</a:t>
            </a:r>
          </a:p>
        </p:txBody>
      </p:sp>
      <p:sp>
        <p:nvSpPr>
          <p:cNvPr id="4" name="TextBox 18">
            <a:extLst>
              <a:ext uri="{FF2B5EF4-FFF2-40B4-BE49-F238E27FC236}">
                <a16:creationId xmlns:a16="http://schemas.microsoft.com/office/drawing/2014/main" id="{CF122696-E7BA-5D82-BD7B-DD6757D2998E}"/>
              </a:ext>
            </a:extLst>
          </p:cNvPr>
          <p:cNvSpPr txBox="1"/>
          <p:nvPr/>
        </p:nvSpPr>
        <p:spPr>
          <a:xfrm>
            <a:off x="138700" y="4578284"/>
            <a:ext cx="5703960" cy="1446550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>
                <a:solidFill>
                  <a:schemeClr val="accent3"/>
                </a:solidFill>
                <a:ea typeface="+mn-lt"/>
                <a:cs typeface="+mn-lt"/>
              </a:rPr>
              <a:t>*UPOZORNĚNÍ: Doplňky stravy nesmí být používány jako náhrada pestré a vyvážené stravy ani zdravého životního stylu. Pokud jste těhotná, kojíte, užíváte léky nebo jste pod lékařským dohledem, poraďte se před použitím s lékařem nebo jiným kvalifikovaným zdravotnickým pracovníkem. Uchovávejte mimo dosah malých dětí. Nepřekračujte doporučenou denní dávku. Určeno pouze pro dospělé.</a:t>
            </a:r>
            <a:endParaRPr lang="en-US">
              <a:solidFill>
                <a:schemeClr val="accent3"/>
              </a:solidFill>
              <a:ea typeface="+mn-lt"/>
              <a:cs typeface="+mn-lt"/>
            </a:endParaRPr>
          </a:p>
          <a:p>
            <a:r>
              <a:rPr lang="en-US" sz="800">
                <a:solidFill>
                  <a:schemeClr val="accent3"/>
                </a:solidFill>
                <a:ea typeface="+mn-lt"/>
                <a:cs typeface="+mn-lt"/>
              </a:rPr>
              <a:t>Produkty Amare nejsou určeny ani neslouží k diagnostice, léčbě, vyléčení, prevenci či zmírnění jakéhokoli onemocnění nebo zdravotního stavu.</a:t>
            </a:r>
            <a:endParaRPr lang="en-US">
              <a:solidFill>
                <a:schemeClr val="accent3"/>
              </a:solidFill>
              <a:ea typeface="+mn-lt"/>
              <a:cs typeface="+mn-lt"/>
            </a:endParaRPr>
          </a:p>
          <a:p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Prohlášení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týkající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se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vitamínů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minerálních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látek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jsou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platná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pouze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případě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že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jsou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tyto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živiny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doplňku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stravy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obsaženy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množství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stanoveném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příslušnými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právními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předpisy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EU.</a:t>
            </a:r>
            <a:endParaRPr lang="en-US" dirty="0">
              <a:solidFill>
                <a:schemeClr val="accent3"/>
              </a:solidFill>
              <a:ea typeface="+mn-lt"/>
              <a:cs typeface="+mn-lt"/>
            </a:endParaRPr>
          </a:p>
          <a:p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Uvedené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informace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vycházejí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z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vědeckých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studií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zaměřených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na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jednotlivé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složky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obsažené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produktech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Amare. Tyto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studie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však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přímo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nezkoumaly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samotné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produkty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Amare, a proto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nelze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mezi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jejich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výsledky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konkrétními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produkty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vyvozovat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přímou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souvislost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.</a:t>
            </a:r>
            <a:endParaRPr lang="en-US" dirty="0">
              <a:solidFill>
                <a:schemeClr val="accent3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59185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insan yüzü, kişi, şahıs, giyim, gülümsemek, gülüş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65557C5-8105-8D1B-C627-3976CF6C12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-15406"/>
            <a:ext cx="6111793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89650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95A078-62F0-EF00-0CBB-B25976BED9DC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Autorská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práva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2025 Amare Global.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Všechna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práva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vyhrazena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6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55829" y="703129"/>
            <a:ext cx="5591828" cy="36489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Doporučené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užívání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Pro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dosažení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optimálního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účinku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užívejte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jeden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sáček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Amare HL5™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denně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–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ráno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před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spaním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nebo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mezi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jídly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Před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použitím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důkladně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protřepejte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dirty="0">
              <a:solidFill>
                <a:schemeClr val="accent3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UPOZORNĚNÍ: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Nepřekračujte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doporučené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denní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dávkování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Tento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produkt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není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náhradou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pestré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vyvážené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stravy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ani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zdravého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životního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stylu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Uchovávejte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mimo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dosah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dětí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Produkt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nepoužívejte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ani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nekonzumujte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pokud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ochranná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pečeť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chybí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nebo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je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poškozená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Pokud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jste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těhotná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kojíte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nebo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se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léčíte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jakýmkoli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onemocněním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poraďte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se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před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použitím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tohoto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produktu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lékařem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Určeno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pouze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pro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dospělé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dirty="0">
              <a:solidFill>
                <a:schemeClr val="accent3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en-US" sz="1600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D323370-06F4-800A-049C-B7460B972FE9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HL5™</a:t>
            </a: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6E1761BC-364F-8D02-24E9-DB2CE9F550FD}"/>
              </a:ext>
            </a:extLst>
          </p:cNvPr>
          <p:cNvSpPr txBox="1"/>
          <p:nvPr/>
        </p:nvSpPr>
        <p:spPr>
          <a:xfrm>
            <a:off x="138700" y="4578284"/>
            <a:ext cx="5703960" cy="1446550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*UPOZORNĚNÍ: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Doplňky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stravy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nesmí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být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používány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jako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náhrada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pestré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vyvážené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stravy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ani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zdravého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životního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stylu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Pokud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jste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těhotná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kojíte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užíváte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léky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nebo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jste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pod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lékařským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dohledem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poraďte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se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před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použitím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s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lékařem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nebo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jiným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kvalifikovaným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zdravotnickým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pracovníkem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Uchovávejte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mimo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dosah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malých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dětí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Nepřekračujte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doporučenou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denní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dávku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Určeno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pouze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pro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dospělé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.</a:t>
            </a:r>
            <a:endParaRPr lang="en-US" dirty="0">
              <a:solidFill>
                <a:schemeClr val="accent3"/>
              </a:solidFill>
              <a:ea typeface="+mn-lt"/>
              <a:cs typeface="+mn-lt"/>
            </a:endParaRPr>
          </a:p>
          <a:p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Produkty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nejsou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určeny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ani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neslouží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k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diagnostice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léčbě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vyléčení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prevenci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či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zmírnění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jakéhokoli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onemocnění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nebo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zdravotního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stavu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.</a:t>
            </a:r>
            <a:endParaRPr lang="en-US" dirty="0">
              <a:solidFill>
                <a:schemeClr val="accent3"/>
              </a:solidFill>
              <a:ea typeface="+mn-lt"/>
              <a:cs typeface="+mn-lt"/>
            </a:endParaRPr>
          </a:p>
          <a:p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Prohlášení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týkající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se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vitamínů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minerálních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látek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jsou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platná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pouze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případě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že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jsou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tyto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živiny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doplňku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stravy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obsaženy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množství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stanoveném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příslušnými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právními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předpisy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EU.</a:t>
            </a:r>
            <a:endParaRPr lang="en-US" dirty="0">
              <a:solidFill>
                <a:schemeClr val="accent3"/>
              </a:solidFill>
              <a:ea typeface="+mn-lt"/>
              <a:cs typeface="+mn-lt"/>
            </a:endParaRPr>
          </a:p>
          <a:p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Uvedené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informace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vycházejí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z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vědeckých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studií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zaměřených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na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jednotlivé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složky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obsažené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v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produktech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Amare. Tyto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studie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však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přímo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nezkoumaly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samotné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produkty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Amare, a proto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nelze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mezi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jejich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výsledky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konkrétními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produkty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vyvozovat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přímou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ea typeface="+mn-lt"/>
                <a:cs typeface="+mn-lt"/>
              </a:rPr>
              <a:t>souvislost</a:t>
            </a:r>
            <a:r>
              <a:rPr lang="en-US" sz="800" dirty="0">
                <a:solidFill>
                  <a:schemeClr val="accent3"/>
                </a:solidFill>
                <a:ea typeface="+mn-lt"/>
                <a:cs typeface="+mn-lt"/>
              </a:rPr>
              <a:t>.</a:t>
            </a:r>
            <a:endParaRPr lang="en-US" dirty="0">
              <a:solidFill>
                <a:schemeClr val="accent3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9047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F259F-6596-FF52-CDD9-1BB110552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metin, meyve, yemek, gıda, şeftal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5D12A197-1A2B-46E4-4354-722AADE666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2791" y="-12032"/>
            <a:ext cx="7938971" cy="687003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A3AC21E3-7BFA-0631-0C56-067069E4E280}"/>
              </a:ext>
            </a:extLst>
          </p:cNvPr>
          <p:cNvSpPr/>
          <p:nvPr/>
        </p:nvSpPr>
        <p:spPr>
          <a:xfrm>
            <a:off x="0" y="0"/>
            <a:ext cx="4270662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esim 3" descr="metin, daire, yazı tipi, ekran görüntüsü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04A62615-0720-ACC7-FEC8-BBBE548059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700" y="2003038"/>
            <a:ext cx="3981400" cy="3649617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061AB481-E1A0-4315-48AC-4BECECA8DE04}"/>
              </a:ext>
            </a:extLst>
          </p:cNvPr>
          <p:cNvSpPr/>
          <p:nvPr/>
        </p:nvSpPr>
        <p:spPr>
          <a:xfrm>
            <a:off x="4243028" y="-12032"/>
            <a:ext cx="7964953" cy="6870032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</a:t>
            </a:r>
          </a:p>
        </p:txBody>
      </p:sp>
      <p:pic>
        <p:nvPicPr>
          <p:cNvPr id="9" name="Picture 8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7BAE8996-3ECA-7503-B618-6179D4BFE3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33" name="Title 1">
            <a:extLst>
              <a:ext uri="{FF2B5EF4-FFF2-40B4-BE49-F238E27FC236}">
                <a16:creationId xmlns:a16="http://schemas.microsoft.com/office/drawing/2014/main" id="{AB27F141-4215-8EC0-6B08-1A7F63B140B9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3"/>
            <a:ext cx="3889467" cy="7919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3600" dirty="0" err="1">
                <a:solidFill>
                  <a:schemeClr val="bg1"/>
                </a:solidFill>
                <a:latin typeface="Amare Walter Neue Leicht"/>
              </a:rPr>
              <a:t>Klíčové</a:t>
            </a:r>
            <a:r>
              <a:rPr lang="en-US" sz="3600" dirty="0">
                <a:solidFill>
                  <a:schemeClr val="bg1"/>
                </a:solidFill>
                <a:latin typeface="Amare Walter Neue Leicht"/>
              </a:rPr>
              <a:t> </a:t>
            </a:r>
            <a:r>
              <a:rPr lang="en-US" sz="3600" dirty="0" err="1">
                <a:solidFill>
                  <a:schemeClr val="bg1"/>
                </a:solidFill>
                <a:latin typeface="Amare Walter Neue Leicht"/>
              </a:rPr>
              <a:t>vlastnosti</a:t>
            </a:r>
            <a:endParaRPr lang="en-US" sz="3600" baseline="30000" dirty="0" err="1">
              <a:solidFill>
                <a:schemeClr val="bg1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F35C88-11B5-F292-8564-E7052D2C1734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bg1"/>
                </a:solidFill>
              </a:rPr>
              <a:t>Amare HL5™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396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818CBE1-0D2D-10C7-C263-5DC8CDE84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 descr="daire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91A91986-91A7-F7C6-6AF1-AAC7F7423F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80245" y="1558717"/>
            <a:ext cx="740947" cy="740947"/>
          </a:xfrm>
          <a:prstGeom prst="rect">
            <a:avLst/>
          </a:prstGeom>
        </p:spPr>
      </p:pic>
      <p:pic>
        <p:nvPicPr>
          <p:cNvPr id="11" name="Resim 10" descr="kırpıntı çizim, taslak, çizim, çizgi fil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9606327F-CA66-C086-6301-F25ECE404A7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0244" y="2967216"/>
            <a:ext cx="740947" cy="740947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CF301691-4F13-F650-635E-1321AEE555CD}"/>
              </a:ext>
            </a:extLst>
          </p:cNvPr>
          <p:cNvSpPr/>
          <p:nvPr/>
        </p:nvSpPr>
        <p:spPr>
          <a:xfrm>
            <a:off x="-6264" y="-15406"/>
            <a:ext cx="4270662" cy="68734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75608F5-0B02-0467-FBCF-318DA274274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3"/>
            <a:ext cx="3896724" cy="7847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dirty="0" err="1">
                <a:solidFill>
                  <a:schemeClr val="bg1"/>
                </a:solidFill>
                <a:latin typeface="Amare Walter Neue Leicht" panose="020B0303040202060203" pitchFamily="34" charset="77"/>
              </a:rPr>
              <a:t>Klíčové</a:t>
            </a:r>
            <a:r>
              <a:rPr lang="en-US" dirty="0">
                <a:solidFill>
                  <a:schemeClr val="bg1"/>
                </a:solidFill>
                <a:latin typeface="Amare Walter Neue Leicht" panose="020B0303040202060203" pitchFamily="34" charset="77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mare Walter Neue Leicht" panose="020B0303040202060203" pitchFamily="34" charset="77"/>
              </a:rPr>
              <a:t>výhody</a:t>
            </a:r>
            <a:endParaRPr lang="en-US" baseline="30000" dirty="0">
              <a:solidFill>
                <a:schemeClr val="bg1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E4FB0EA-779A-7D71-2662-2A1FAE3972CE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780247" y="1143689"/>
            <a:ext cx="2336999" cy="4814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000" b="1" dirty="0">
                <a:solidFill>
                  <a:schemeClr val="accent3"/>
                </a:solidFill>
                <a:latin typeface="Amare Walter Neue Halbfett"/>
              </a:rPr>
              <a:t>Kosti</a:t>
            </a:r>
            <a:endParaRPr lang="en-US" sz="20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F2370FA-12F6-B729-5210-64FD109E7B63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5521191" y="1650904"/>
            <a:ext cx="5710853" cy="53805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Bílkoviny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přispívají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k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udržení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normálních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kostí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4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4BA9268-A699-29B3-015F-FF019B2AB5E2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5521192" y="3023982"/>
            <a:ext cx="5710854" cy="74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Bílkoviny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přispívají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k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růstu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svalové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hmoty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Bílkoviny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přispívají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k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udržení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svalové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hmoty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4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EEBB252B-38BE-C9CA-87F1-8F94EC286D1B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4780247" y="2587478"/>
            <a:ext cx="2336999" cy="4814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000" b="1" dirty="0" err="1">
                <a:solidFill>
                  <a:schemeClr val="accent3"/>
                </a:solidFill>
                <a:latin typeface="Amare Walter Neue Halbfett"/>
              </a:rPr>
              <a:t>Svaly</a:t>
            </a:r>
            <a:endParaRPr lang="en-US" sz="20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46" name="Rectangle 4">
            <a:extLst>
              <a:ext uri="{FF2B5EF4-FFF2-40B4-BE49-F238E27FC236}">
                <a16:creationId xmlns:a16="http://schemas.microsoft.com/office/drawing/2014/main" id="{B0ADA8A8-4E3D-32C8-E3E0-65439B70EB63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CEAA1AF-7EFE-B82B-2725-C56E340F267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5B4D24A6-41BE-C445-7244-13E296254CA1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Autorská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práva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2025 Amare Global.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Všechna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práva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vyhrazena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49" name="Slide Number Placeholder 1">
            <a:extLst>
              <a:ext uri="{FF2B5EF4-FFF2-40B4-BE49-F238E27FC236}">
                <a16:creationId xmlns:a16="http://schemas.microsoft.com/office/drawing/2014/main" id="{A0C136A8-48FE-4726-E32F-72514238072F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8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46E481C-1138-D58A-F54A-E12320BA2E13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bg1"/>
                </a:solidFill>
              </a:rPr>
              <a:t>Amare HL5™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Box 18">
            <a:extLst>
              <a:ext uri="{FF2B5EF4-FFF2-40B4-BE49-F238E27FC236}">
                <a16:creationId xmlns:a16="http://schemas.microsoft.com/office/drawing/2014/main" id="{11881242-6524-8A0A-CA0C-8D97A456F2C7}"/>
              </a:ext>
            </a:extLst>
          </p:cNvPr>
          <p:cNvSpPr txBox="1"/>
          <p:nvPr/>
        </p:nvSpPr>
        <p:spPr>
          <a:xfrm>
            <a:off x="138700" y="3813654"/>
            <a:ext cx="3887200" cy="1938992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*UPOZORNĚNÍ: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Doplňky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stravy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nesmí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být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používány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jako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náhrada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pestré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a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vyvážené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stravy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ani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zdravého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životního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stylu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.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Pokud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jste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těhotná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kojíte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užíváte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léky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nebo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jste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pod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lékařským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dohledem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poraďte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se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před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použitím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s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lékařem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nebo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jiným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kvalifikovaným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zdravotnickým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pracovníkem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.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Uchovávejte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mimo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dosah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malých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dětí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.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Nepřekračujte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doporučenou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denní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dávku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.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Určeno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pouze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pro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dospělé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.</a:t>
            </a:r>
            <a:endParaRPr lang="en-US" dirty="0">
              <a:solidFill>
                <a:schemeClr val="bg1"/>
              </a:solidFill>
              <a:ea typeface="+mn-lt"/>
              <a:cs typeface="+mn-lt"/>
            </a:endParaRPr>
          </a:p>
          <a:p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Produkty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Amare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nejsou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určeny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ani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neslouží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k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diagnostice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léčbě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vyléčení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prevenci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či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zmírnění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jakéhokoli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onemocnění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nebo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zdravotního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stavu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.</a:t>
            </a:r>
            <a:endParaRPr lang="en-US" dirty="0">
              <a:solidFill>
                <a:schemeClr val="bg1"/>
              </a:solidFill>
              <a:ea typeface="+mn-lt"/>
              <a:cs typeface="+mn-lt"/>
            </a:endParaRPr>
          </a:p>
          <a:p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Prohlášení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týkající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se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vitamínů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a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minerálních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látek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jsou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platná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pouze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v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případě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,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že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jsou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tyto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živiny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v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doplňku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stravy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obsaženy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v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množství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stanoveném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příslušnými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právními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předpisy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EU.</a:t>
            </a:r>
            <a:endParaRPr lang="en-US" dirty="0">
              <a:solidFill>
                <a:schemeClr val="bg1"/>
              </a:solidFill>
              <a:ea typeface="+mn-lt"/>
              <a:cs typeface="+mn-lt"/>
            </a:endParaRPr>
          </a:p>
          <a:p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Uvedené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informace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vycházejí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z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vědeckých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studií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zaměřených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na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jednotlivé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složky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obsažené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v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produktech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Amare. Tyto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studie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však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přímo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nezkoumaly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samotné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produkty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Amare, a proto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nelze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mezi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jejich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výsledky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a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konkrétními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produkty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Amare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vyvozovat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přímou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800" dirty="0" err="1">
                <a:solidFill>
                  <a:schemeClr val="bg1"/>
                </a:solidFill>
                <a:ea typeface="+mn-lt"/>
                <a:cs typeface="+mn-lt"/>
              </a:rPr>
              <a:t>souvislost</a:t>
            </a:r>
            <a:r>
              <a:rPr lang="en-US" sz="800" dirty="0">
                <a:solidFill>
                  <a:schemeClr val="bg1"/>
                </a:solidFill>
                <a:ea typeface="+mn-lt"/>
                <a:cs typeface="+mn-lt"/>
              </a:rPr>
              <a:t>.</a:t>
            </a:r>
            <a:endParaRPr lang="en-US" dirty="0">
              <a:solidFill>
                <a:schemeClr val="bg1"/>
              </a:solidFill>
              <a:ea typeface="+mn-lt"/>
              <a:cs typeface="+mn-lt"/>
            </a:endParaRPr>
          </a:p>
        </p:txBody>
      </p:sp>
      <p:pic>
        <p:nvPicPr>
          <p:cNvPr id="2" name="Resim 1" descr="metin, ambalaj ve etiketleme, karton kutu, ambalaj malzemes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C70932E4-0F2F-9DA7-E654-66BA4CF7518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1392" y="1572773"/>
            <a:ext cx="2717221" cy="197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664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377F3B9-A166-0D94-3DF7-CCA330A7C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12" descr="metin, ekran görüntüsü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88FBB0FE-227A-5B07-D9D2-C0729559A5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233" y="1873633"/>
            <a:ext cx="5719629" cy="3353678"/>
          </a:xfrm>
          <a:prstGeom prst="rect">
            <a:avLst/>
          </a:prstGeom>
        </p:spPr>
      </p:pic>
      <p:pic>
        <p:nvPicPr>
          <p:cNvPr id="7" name="Resim 6" descr="metin, ambalaj ve etiketleme, kutu, karton kutu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E44C6380-815A-E923-1E7D-77187AFAFA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0207" y="0"/>
            <a:ext cx="6111793" cy="6858000"/>
          </a:xfrm>
          <a:prstGeom prst="rect">
            <a:avLst/>
          </a:prstGeom>
        </p:spPr>
      </p:pic>
      <p:sp>
        <p:nvSpPr>
          <p:cNvPr id="10" name="Rectangle 16">
            <a:extLst>
              <a:ext uri="{FF2B5EF4-FFF2-40B4-BE49-F238E27FC236}">
                <a16:creationId xmlns:a16="http://schemas.microsoft.com/office/drawing/2014/main" id="{780D3A05-746D-2EAC-B151-E4C3EFAFBF90}"/>
              </a:ext>
            </a:extLst>
          </p:cNvPr>
          <p:cNvSpPr/>
          <p:nvPr/>
        </p:nvSpPr>
        <p:spPr>
          <a:xfrm>
            <a:off x="6098626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00DC96-0856-6903-00F8-EE646EAA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4460" y="6356350"/>
            <a:ext cx="2743200" cy="365125"/>
          </a:xfrm>
        </p:spPr>
        <p:txBody>
          <a:bodyPr/>
          <a:lstStyle/>
          <a:p>
            <a:fld id="{FEDAFF86-66A4-D342-B39A-0C3E2798F66C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3" name="Picture 2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9C35E6DF-8F7F-7E37-F93E-343C45A12C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4AA6ACE8-129A-66E0-4DEC-37767CF62313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987C3F7F-8EAB-A7BA-0F84-FE326C381B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0DF4232-7B14-2701-62FA-383957A6783B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E9A4D5D6-2DD8-9905-A041-F6FDCAA023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142CFFB-2095-3E42-5B95-BF24612F9DC6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Autorská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práva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2025 Amare Global.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Všechna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práva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vyhrazena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6BE70DAD-B770-06CD-1408-C488EB17CA8F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id="{521F1AEB-4420-2E23-3A55-1C5886B20D4B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9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1CB7FE89-0BE7-3FE3-CDA1-7F7DE0A757B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3"/>
            <a:ext cx="5968532" cy="7919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 err="1">
                <a:solidFill>
                  <a:schemeClr val="accent3"/>
                </a:solidFill>
                <a:latin typeface="Amare Walter Neue Leicht" panose="020B0303040202060203" pitchFamily="34" charset="77"/>
              </a:rPr>
              <a:t>Nutriční</a:t>
            </a:r>
            <a:r>
              <a:rPr lang="en-US" sz="4400" dirty="0">
                <a:solidFill>
                  <a:schemeClr val="accent3"/>
                </a:solidFill>
                <a:latin typeface="Amare Walter Neue Leicht" panose="020B0303040202060203" pitchFamily="34" charset="77"/>
              </a:rPr>
              <a:t> </a:t>
            </a:r>
            <a:r>
              <a:rPr lang="en-US" sz="4400" dirty="0" err="1">
                <a:solidFill>
                  <a:schemeClr val="accent3"/>
                </a:solidFill>
                <a:latin typeface="Amare Walter Neue Leicht" panose="020B0303040202060203" pitchFamily="34" charset="77"/>
              </a:rPr>
              <a:t>informace</a:t>
            </a:r>
            <a:endParaRPr lang="en-US" sz="4400" baseline="30000" dirty="0">
              <a:solidFill>
                <a:schemeClr val="accent3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178DE5C-5EA4-0008-9804-DED54178E565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HL5™</a:t>
            </a:r>
          </a:p>
        </p:txBody>
      </p:sp>
    </p:spTree>
    <p:extLst>
      <p:ext uri="{BB962C8B-B14F-4D97-AF65-F5344CB8AC3E}">
        <p14:creationId xmlns:p14="http://schemas.microsoft.com/office/powerpoint/2010/main" val="10123209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logo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heme/theme1.xml><?xml version="1.0" encoding="utf-8"?>
<a:theme xmlns:a="http://schemas.openxmlformats.org/drawingml/2006/main" name="Office Theme">
  <a:themeElements>
    <a:clrScheme name="Amare">
      <a:dk1>
        <a:srgbClr val="000000"/>
      </a:dk1>
      <a:lt1>
        <a:srgbClr val="FFFFFF"/>
      </a:lt1>
      <a:dk2>
        <a:srgbClr val="434043"/>
      </a:dk2>
      <a:lt2>
        <a:srgbClr val="E7E7E0"/>
      </a:lt2>
      <a:accent1>
        <a:srgbClr val="50037F"/>
      </a:accent1>
      <a:accent2>
        <a:srgbClr val="975ED2"/>
      </a:accent2>
      <a:accent3>
        <a:srgbClr val="5F2756"/>
      </a:accent3>
      <a:accent4>
        <a:srgbClr val="FFFFFF"/>
      </a:accent4>
      <a:accent5>
        <a:srgbClr val="FFFFFF"/>
      </a:accent5>
      <a:accent6>
        <a:srgbClr val="FFFFFF"/>
      </a:accent6>
      <a:hlink>
        <a:srgbClr val="975ED2"/>
      </a:hlink>
      <a:folHlink>
        <a:srgbClr val="975ED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e50855b-3af3-474b-a012-e8fd2f7c30f3">
      <Terms xmlns="http://schemas.microsoft.com/office/infopath/2007/PartnerControls"/>
    </lcf76f155ced4ddcb4097134ff3c332f>
    <TaxCatchAll xmlns="6be857c2-1e1f-42cd-a678-e2b3ec80201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7D6878CD4CD742A7636982EBFDF5AE" ma:contentTypeVersion="16" ma:contentTypeDescription="Create a new document." ma:contentTypeScope="" ma:versionID="e4e6b30919a629ddca1854f8de8a3784">
  <xsd:schema xmlns:xsd="http://www.w3.org/2001/XMLSchema" xmlns:xs="http://www.w3.org/2001/XMLSchema" xmlns:p="http://schemas.microsoft.com/office/2006/metadata/properties" xmlns:ns2="fe50855b-3af3-474b-a012-e8fd2f7c30f3" xmlns:ns3="6be857c2-1e1f-42cd-a678-e2b3ec80201d" targetNamespace="http://schemas.microsoft.com/office/2006/metadata/properties" ma:root="true" ma:fieldsID="400c2b0fd58d116ac43278a55b388e5c" ns2:_="" ns3:_="">
    <xsd:import namespace="fe50855b-3af3-474b-a012-e8fd2f7c30f3"/>
    <xsd:import namespace="6be857c2-1e1f-42cd-a678-e2b3ec8020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50855b-3af3-474b-a012-e8fd2f7c30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f557d969-218b-4b5c-82b9-8fe4df7d07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e857c2-1e1f-42cd-a678-e2b3ec80201d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5b22715a-479a-4da3-9e80-d9dacde84fb3}" ma:internalName="TaxCatchAll" ma:showField="CatchAllData" ma:web="6be857c2-1e1f-42cd-a678-e2b3ec8020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E80EAF3-AAEF-4D27-AB95-0AF6B48CA28A}">
  <ds:schemaRefs>
    <ds:schemaRef ds:uri="http://schemas.openxmlformats.org/package/2006/metadata/core-properties"/>
    <ds:schemaRef ds:uri="http://purl.org/dc/elements/1.1/"/>
    <ds:schemaRef ds:uri="6be857c2-1e1f-42cd-a678-e2b3ec80201d"/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fe50855b-3af3-474b-a012-e8fd2f7c30f3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4F2C8CDC-2C46-4957-961C-E5626826078B}">
  <ds:schemaRefs>
    <ds:schemaRef ds:uri="6be857c2-1e1f-42cd-a678-e2b3ec80201d"/>
    <ds:schemaRef ds:uri="fe50855b-3af3-474b-a012-e8fd2f7c30f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15C9668-9205-4529-8B14-F6E2EA32119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1560</Words>
  <Application>Microsoft Office PowerPoint</Application>
  <PresentationFormat>Geniş ekran</PresentationFormat>
  <Paragraphs>105</Paragraphs>
  <Slides>12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George Lopez</dc:creator>
  <cp:lastModifiedBy>Pavla Berto</cp:lastModifiedBy>
  <cp:revision>86</cp:revision>
  <cp:lastPrinted>2025-04-09T23:50:38Z</cp:lastPrinted>
  <dcterms:created xsi:type="dcterms:W3CDTF">2024-09-07T19:54:54Z</dcterms:created>
  <dcterms:modified xsi:type="dcterms:W3CDTF">2026-07-17T12:56:23Z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0x0101004D7D6878CD4CD742A7636982EBFDF5AE</vt:lpwstr>
  </property>
  <property fmtid="{D5CDD505-2E9C-101B-9397-08002B2CF9AE}" pid="3" name="MediaServiceImageTags">
    <vt:lpwstr/>
  </property>
</Properties>
</file>