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1"/>
  </p:notesMasterIdLst>
  <p:sldIdLst>
    <p:sldId id="2147477942" r:id="rId5"/>
    <p:sldId id="2147477783" r:id="rId6"/>
    <p:sldId id="2147477969" r:id="rId7"/>
    <p:sldId id="2147477970" r:id="rId8"/>
    <p:sldId id="2147477960" r:id="rId9"/>
    <p:sldId id="2147477962" r:id="rId10"/>
    <p:sldId id="2147477963" r:id="rId11"/>
    <p:sldId id="2147477971" r:id="rId12"/>
    <p:sldId id="2147477965" r:id="rId13"/>
    <p:sldId id="2147477966" r:id="rId14"/>
    <p:sldId id="2147477972" r:id="rId15"/>
    <p:sldId id="2147477973" r:id="rId16"/>
    <p:sldId id="2147477968" r:id="rId17"/>
    <p:sldId id="2147477967" r:id="rId18"/>
    <p:sldId id="2147477974" r:id="rId19"/>
    <p:sldId id="2147477898" r:id="rId20"/>
  </p:sldIdLst>
  <p:sldSz cx="12192000" cy="6858000"/>
  <p:notesSz cx="6858000" cy="9144000"/>
  <p:embeddedFontLst>
    <p:embeddedFont>
      <p:font typeface="Amare Walter Neue" panose="020B0503040202060203" pitchFamily="34" charset="0"/>
      <p:regular r:id="rId22"/>
      <p:bold r:id="rId23"/>
      <p:italic r:id="rId24"/>
      <p:boldItalic r:id="rId25"/>
    </p:embeddedFont>
    <p:embeddedFont>
      <p:font typeface="Amare Walter Neue Halbfett" panose="020B0503040202060203" pitchFamily="34" charset="0"/>
      <p:regular r:id="rId26"/>
      <p:bold r:id="rId27"/>
    </p:embeddedFont>
    <p:embeddedFont>
      <p:font typeface="Amare Walter Neue Leicht" panose="020B0303040202060203" pitchFamily="34" charset="0"/>
      <p:regular r:id="rId28"/>
    </p:embeddedFont>
    <p:embeddedFont>
      <p:font typeface="Amare Walter Neue Mager" panose="020B0403040202060203" pitchFamily="34" charset="0"/>
      <p:regular r:id="rId29"/>
    </p:embeddedFont>
    <p:embeddedFont>
      <p:font typeface="Amare Walter Neue Mittel" panose="020B050304020206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0F268-7B18-ED41-BFA3-50DA3EEFB613}" v="131" dt="2025-09-30T15:58:23.245"/>
    <p1510:client id="{6E8B90E0-1E98-C947-8668-86BB3DC4FB87}" v="636" dt="2025-09-30T20:56:03.819"/>
    <p1510:client id="{F3296A97-D93F-8F42-BFC4-3BD51F0ED7FE}" v="5" dt="2025-09-30T19:45:00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86395"/>
  </p:normalViewPr>
  <p:slideViewPr>
    <p:cSldViewPr snapToGrid="0">
      <p:cViewPr varScale="1">
        <p:scale>
          <a:sx n="110" d="100"/>
          <a:sy n="110" d="100"/>
        </p:scale>
        <p:origin x="10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80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1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2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3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4.png"/><Relationship Id="rId18" Type="http://schemas.microsoft.com/office/2007/relationships/hdphoto" Target="../media/hdphoto3.wdp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2.png"/><Relationship Id="rId2" Type="http://schemas.openxmlformats.org/officeDocument/2006/relationships/tags" Target="../tags/tag19.xml"/><Relationship Id="rId16" Type="http://schemas.openxmlformats.org/officeDocument/2006/relationships/image" Target="../media/image17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2.xml"/><Relationship Id="rId15" Type="http://schemas.openxmlformats.org/officeDocument/2006/relationships/image" Target="../media/image16.png"/><Relationship Id="rId10" Type="http://schemas.openxmlformats.org/officeDocument/2006/relationships/tags" Target="../tags/tag27.xml"/><Relationship Id="rId19" Type="http://schemas.openxmlformats.org/officeDocument/2006/relationships/image" Target="../media/image18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9.png"/><Relationship Id="rId18" Type="http://schemas.microsoft.com/office/2007/relationships/hdphoto" Target="../media/hdphoto3.wdp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2.png"/><Relationship Id="rId2" Type="http://schemas.openxmlformats.org/officeDocument/2006/relationships/tags" Target="../tags/tag29.xml"/><Relationship Id="rId16" Type="http://schemas.openxmlformats.org/officeDocument/2006/relationships/image" Target="../media/image2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32.xml"/><Relationship Id="rId15" Type="http://schemas.openxmlformats.org/officeDocument/2006/relationships/image" Target="../media/image21.png"/><Relationship Id="rId10" Type="http://schemas.openxmlformats.org/officeDocument/2006/relationships/tags" Target="../tags/tag37.xml"/><Relationship Id="rId19" Type="http://schemas.openxmlformats.org/officeDocument/2006/relationships/image" Target="../media/image18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5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24.png"/><Relationship Id="rId2" Type="http://schemas.openxmlformats.org/officeDocument/2006/relationships/tags" Target="../tags/tag39.xml"/><Relationship Id="rId16" Type="http://schemas.openxmlformats.org/officeDocument/2006/relationships/image" Target="../media/image18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23.png"/><Relationship Id="rId5" Type="http://schemas.openxmlformats.org/officeDocument/2006/relationships/tags" Target="../tags/tag42.xml"/><Relationship Id="rId15" Type="http://schemas.microsoft.com/office/2007/relationships/hdphoto" Target="../media/hdphoto3.wdp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EvbMG7HpVxlIryxpxYdSAiUB2ffA4awWE_mTdewXftNGjw?e=XGngT0" TargetMode="Externa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313631" cy="12262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1" dirty="0">
                <a:solidFill>
                  <a:schemeClr val="bg1"/>
                </a:solidFill>
                <a:latin typeface="Amare Walter Neue Leicht" panose="020B0303040202060203" pitchFamily="34" charset="77"/>
                <a:cs typeface="Arial"/>
              </a:rPr>
              <a:t>Sunset</a:t>
            </a:r>
            <a:r>
              <a:rPr lang="en-US" sz="8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8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pic>
        <p:nvPicPr>
          <p:cNvPr id="2" name="Resim 1" descr="metin, mor, şişe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8238938-D8E0-4D65-4BF8-F41618DB6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730" y="-21136"/>
            <a:ext cx="4997246" cy="62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9A9D756B-15E5-E908-42C7-6E336B630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4176" y="406671"/>
            <a:ext cx="1416308" cy="1401856"/>
          </a:xfrm>
          <a:prstGeom prst="rect">
            <a:avLst/>
          </a:prstGeom>
        </p:spPr>
      </p:pic>
      <p:pic>
        <p:nvPicPr>
          <p:cNvPr id="9" name="Resim 8" descr="bey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CE3CC2-CADE-3331-5232-C10422E73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5667" y="1828563"/>
            <a:ext cx="1488569" cy="1315143"/>
          </a:xfrm>
          <a:prstGeom prst="rect">
            <a:avLst/>
          </a:prstGeom>
        </p:spPr>
      </p:pic>
      <p:pic>
        <p:nvPicPr>
          <p:cNvPr id="11" name="Resim 10" descr="daire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E0B591A-7F92-11A7-C357-6E2668E15D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3482" y="3252409"/>
            <a:ext cx="1517473" cy="1401856"/>
          </a:xfrm>
          <a:prstGeom prst="rect">
            <a:avLst/>
          </a:prstGeom>
        </p:spPr>
      </p:pic>
      <p:pic>
        <p:nvPicPr>
          <p:cNvPr id="13" name="Resim 12" descr="daire, çizgi fil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061753-5F9D-0E70-7479-9C0168AF24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8954" y="4705670"/>
            <a:ext cx="1575282" cy="141630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Klíčové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Srdce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791700"/>
            <a:ext cx="5710853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EPA a 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přispívají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srdce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příznivého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účinku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dosaženo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denním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příjmu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250 mg).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2194455"/>
            <a:ext cx="5710854" cy="74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mozku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příznivého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účinku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dosaženo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denním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příjmu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250 mg DHA).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Funkce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mozku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3595675"/>
            <a:ext cx="58099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DHA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    (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příznivého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účinku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dosaženo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denim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příjmu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250 mg DHA).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v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této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stabilní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biologicky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dostupné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formě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Zrak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511A13-0E28-E452-4F6F-89BC649F7DF5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21192" y="5093940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železa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vstřebávání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využití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vápníku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fosforu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5D5FD4-AD2B-FD37-3CD9-F4A57FC2AD2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Metabolismus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5632B627-8F1A-0876-9128-67FD184F709B}"/>
              </a:ext>
            </a:extLst>
          </p:cNvPr>
          <p:cNvSpPr txBox="1"/>
          <p:nvPr/>
        </p:nvSpPr>
        <p:spPr>
          <a:xfrm>
            <a:off x="138701" y="4921739"/>
            <a:ext cx="3874500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9BB1492-8FD5-B2BC-A030-5D4BF5F58B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700" y="1241775"/>
            <a:ext cx="3487778" cy="3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EB07385-63D6-B265-9B7D-7845828C8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4174" y="377833"/>
            <a:ext cx="1633090" cy="1416308"/>
          </a:xfrm>
          <a:prstGeom prst="rect">
            <a:avLst/>
          </a:prstGeom>
        </p:spPr>
      </p:pic>
      <p:pic>
        <p:nvPicPr>
          <p:cNvPr id="11" name="Resim 10" descr="logo, daire, tasarı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847628-5597-B6CB-98AD-8049A35FB4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0885" y="1806497"/>
            <a:ext cx="1459665" cy="1358500"/>
          </a:xfrm>
          <a:prstGeom prst="rect">
            <a:avLst/>
          </a:prstGeom>
        </p:spPr>
      </p:pic>
      <p:pic>
        <p:nvPicPr>
          <p:cNvPr id="12" name="Resim 11" descr="çizgi film, grafik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427C929-1F68-F2AA-AD91-C682901B85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7094" y="3240945"/>
            <a:ext cx="1661994" cy="1416308"/>
          </a:xfrm>
          <a:prstGeom prst="rect">
            <a:avLst/>
          </a:prstGeom>
        </p:spPr>
      </p:pic>
      <p:pic>
        <p:nvPicPr>
          <p:cNvPr id="13" name="Resim 12" descr="daire, grafik, çizgi fil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CE8CBDC-A799-D738-D317-8230C2851F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5656" y="4688034"/>
            <a:ext cx="1633090" cy="14018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Buňky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21191" y="680966"/>
            <a:ext cx="5710853" cy="889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sliznic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hraje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roli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procesu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specializace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hraje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roli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procesu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dělení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2" y="2194455"/>
            <a:ext cx="5710854" cy="74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v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této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stabilní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biologicky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dostupné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formě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zdravé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pokožky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podporuje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Kůže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1" y="3595675"/>
            <a:ext cx="6057089" cy="1111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ochraně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buněk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oxidačním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pomáhá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tak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vašemu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tělu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udržovat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vitalitu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Imunitní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systém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3511A13-0E28-E452-4F6F-89BC649F7DF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521192" y="5238746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hladině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vápníku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krvi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5D5FD4-AD2B-FD37-3CD9-F4A57FC2AD22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780247" y="4626444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Krev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AE275FD7-E05C-553F-3125-3E366DBD0AA2}"/>
              </a:ext>
            </a:extLst>
          </p:cNvPr>
          <p:cNvSpPr txBox="1"/>
          <p:nvPr/>
        </p:nvSpPr>
        <p:spPr>
          <a:xfrm>
            <a:off x="138701" y="4921739"/>
            <a:ext cx="3874500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BD15BC-7D44-B474-5A03-A84BBE22081A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Klíčové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F5A4FCA-8166-D8F2-F722-BABE0C826C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700" y="1241775"/>
            <a:ext cx="3487778" cy="3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daire, grafik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B8CF654-3519-0B0A-CE6A-BE206F7623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111" y="410499"/>
            <a:ext cx="1445212" cy="1401856"/>
          </a:xfrm>
          <a:prstGeom prst="rect">
            <a:avLst/>
          </a:prstGeom>
        </p:spPr>
      </p:pic>
      <p:pic>
        <p:nvPicPr>
          <p:cNvPr id="11" name="Resim 10" descr="gülümsemek, gülüş, kırpıntı çizim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F039C3-DE4C-C62A-A2FC-A4EE65A6FB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6407" y="1805387"/>
            <a:ext cx="1777611" cy="1416308"/>
          </a:xfrm>
          <a:prstGeom prst="rect">
            <a:avLst/>
          </a:prstGeom>
        </p:spPr>
      </p:pic>
      <p:pic>
        <p:nvPicPr>
          <p:cNvPr id="12" name="Resim 11" descr="çizgi film, kırpıntı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15BFE7B-F032-4309-09BA-94A45D2E65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1506" y="3260837"/>
            <a:ext cx="1575282" cy="14018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780247" y="27895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Kosti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21191" y="791700"/>
            <a:ext cx="5710853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kostí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2" y="2286886"/>
            <a:ext cx="5710854" cy="53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svalové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16841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Svaly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3805525"/>
            <a:ext cx="57108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zubů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80247" y="319322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Zuby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97C24A-A078-7E78-C8C6-BC0FF40C408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76026EE0-F1F5-2AA8-8750-73056AC8F43F}"/>
              </a:ext>
            </a:extLst>
          </p:cNvPr>
          <p:cNvSpPr txBox="1"/>
          <p:nvPr/>
        </p:nvSpPr>
        <p:spPr>
          <a:xfrm>
            <a:off x="138701" y="4921739"/>
            <a:ext cx="3874500" cy="120032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bg1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740C93-782D-B5C4-D566-BA1175A9736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Klíčové</a:t>
            </a:r>
            <a:r>
              <a:rPr lang="en-US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výhody</a:t>
            </a:r>
            <a:endParaRPr lang="en-US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pic>
        <p:nvPicPr>
          <p:cNvPr id="2" name="Resim 1" descr="metin, tuvalet malzemesi, şişe, cilt bak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CCD98A3-81A8-78F3-843B-C07F870038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700" y="1241775"/>
            <a:ext cx="3487778" cy="34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tuvalet malzemesi, cilt bakımı, kozmetik bakım ürün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71EEDEE-8CEF-457C-1B9D-4BDE06BD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780D3A05-746D-2EAC-B151-E4C3EFAFBF90}"/>
              </a:ext>
            </a:extLst>
          </p:cNvPr>
          <p:cNvSpPr/>
          <p:nvPr/>
        </p:nvSpPr>
        <p:spPr>
          <a:xfrm>
            <a:off x="6098626" y="-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Nutriční</a:t>
            </a:r>
            <a:r>
              <a:rPr lang="en-US" sz="4400" dirty="0">
                <a:solidFill>
                  <a:schemeClr val="accent3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informace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B96300-3DDD-208C-BC1E-58F009B5733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pic>
        <p:nvPicPr>
          <p:cNvPr id="12" name="Resim 11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EBAC399-3731-BC67-C3F9-3832F293C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35" y="1777181"/>
            <a:ext cx="5233743" cy="34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ozmetik bakım ürünleri, toz, pudr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FB5AA6F-7091-3D2B-F7D2-E83924324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906" y="0"/>
            <a:ext cx="3321094" cy="6858000"/>
          </a:xfrm>
          <a:prstGeom prst="rect">
            <a:avLst/>
          </a:prstGeom>
        </p:spPr>
      </p:pic>
      <p:pic>
        <p:nvPicPr>
          <p:cNvPr id="10" name="Resim 9" descr="omurgası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2501936-7289-2263-4123-B8C32FAEC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354" y="1111212"/>
            <a:ext cx="3880532" cy="2020277"/>
          </a:xfrm>
          <a:prstGeom prst="rect">
            <a:avLst/>
          </a:prstGeom>
        </p:spPr>
      </p:pic>
      <p:pic>
        <p:nvPicPr>
          <p:cNvPr id="12" name="Resim 11" descr="daire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C529BF9-72A1-8435-B3B2-15FD19A50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202" y="1102094"/>
            <a:ext cx="3880532" cy="2020277"/>
          </a:xfrm>
          <a:prstGeom prst="rect">
            <a:avLst/>
          </a:prstGeom>
        </p:spPr>
      </p:pic>
      <p:pic>
        <p:nvPicPr>
          <p:cNvPr id="14" name="Resim 13" descr="çizgi film, grafik, logo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B05F39C-67AE-3993-665C-B27D33728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781" y="1076968"/>
            <a:ext cx="3880532" cy="2020277"/>
          </a:xfrm>
          <a:prstGeom prst="rect">
            <a:avLst/>
          </a:prstGeom>
        </p:spPr>
      </p:pic>
      <p:pic>
        <p:nvPicPr>
          <p:cNvPr id="20" name="Resim 19" descr="daire, grafik, çizgi fil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8C9C536-2439-A3BE-BF40-960BAB38F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79051" y="2372124"/>
            <a:ext cx="3880532" cy="2020277"/>
          </a:xfrm>
          <a:prstGeom prst="rect">
            <a:avLst/>
          </a:prstGeom>
        </p:spPr>
      </p:pic>
      <p:pic>
        <p:nvPicPr>
          <p:cNvPr id="24" name="Resim 23" descr="grafik, 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8277CCE-264F-553F-7DE5-6BC2E3739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6981" y="2330233"/>
            <a:ext cx="3880532" cy="2020277"/>
          </a:xfrm>
          <a:prstGeom prst="rect">
            <a:avLst/>
          </a:prstGeom>
        </p:spPr>
      </p:pic>
      <p:pic>
        <p:nvPicPr>
          <p:cNvPr id="29" name="Resim 28" descr="daire, ekran görüntüsü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6009C9F-3028-FEF2-2298-6A8F57ABB9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0275" y="2358718"/>
            <a:ext cx="3880532" cy="2020277"/>
          </a:xfrm>
          <a:prstGeom prst="rect">
            <a:avLst/>
          </a:prstGeom>
        </p:spPr>
      </p:pic>
      <p:pic>
        <p:nvPicPr>
          <p:cNvPr id="33" name="Resim 32" descr="kırpıntı çizim, grafik, çizgi fil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4E322F8-9BC6-EB3B-591C-27D3099500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41292" y="3670949"/>
            <a:ext cx="3880532" cy="2020277"/>
          </a:xfrm>
          <a:prstGeom prst="rect">
            <a:avLst/>
          </a:prstGeom>
        </p:spPr>
      </p:pic>
      <p:pic>
        <p:nvPicPr>
          <p:cNvPr id="37" name="Resim 36" descr="daire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E381A11-6F00-6AD5-A4FF-2B9CD96445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5440" y="3610754"/>
            <a:ext cx="3880532" cy="20202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03221" y="5328801"/>
            <a:ext cx="7211950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Rybí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olej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losos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a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jiné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ryby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), Obal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kapsle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(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rybí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želatina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Olej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z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rýžových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otrub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Vitamin E (D-alfa-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tokoferol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Zvlhčovadlo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(glycerol), 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Astaxantin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Vitamin A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retinylpalmitát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Vitamin D3 (</a:t>
            </a:r>
            <a:r>
              <a:rPr lang="en-US" sz="1100" dirty="0" err="1">
                <a:solidFill>
                  <a:schemeClr val="accent3"/>
                </a:solidFill>
                <a:latin typeface="Amare Walter Neue Mager" panose="020B0403040202060203" pitchFamily="34" charset="77"/>
              </a:rPr>
              <a:t>cholekalciferol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).</a:t>
            </a:r>
          </a:p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*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Alergeny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jsou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vyznačeny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tučně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ve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 </a:t>
            </a:r>
            <a:r>
              <a:rPr lang="en-US" sz="1100" dirty="0" err="1">
                <a:solidFill>
                  <a:schemeClr val="accent3"/>
                </a:solidFill>
                <a:latin typeface="Amare Walter Neue Mittel" panose="020B0503040202060203" pitchFamily="34" charset="0"/>
              </a:rPr>
              <a:t>složení</a:t>
            </a:r>
            <a:r>
              <a:rPr lang="en-US" sz="11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Složení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EBA53F-16E3-8AAF-4121-43BBC7AC1EF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67841" y="1439729"/>
            <a:ext cx="9289758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Produktovou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brožuru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si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můžete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vyžádat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vašem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úředním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jazyce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Produktová brožura Amare Sunset™ pro EU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344994" y="3293929"/>
            <a:ext cx="5502011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Pro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více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informací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se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prosím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podívejte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70A6812-1110-9619-3A37-B048DC8A7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115955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10055"/>
            <a:ext cx="5415126" cy="3683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Co to je?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To, co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odlišuje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Sunset™ od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ostatních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doplňků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jedinečná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ingrediencí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vybrána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získána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aby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byla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zajištěna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maximální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účinnost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Vitamíny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Amare Sunset™ u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snadno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vstřebatelné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takže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můžete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být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jisti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získáte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maximum.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dodává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E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přírodní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(D-alfa-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tokoferol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dobře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známý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schopností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chránit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buňky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oxidačním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stresem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nezbytný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pokožky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imunitní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9A84C9C-2DE2-C96E-9DC2-A1ECE9B54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CB71A2BA-4A1B-CD85-2822-460CF4C22D5E}"/>
              </a:ext>
            </a:extLst>
          </p:cNvPr>
          <p:cNvSpPr/>
          <p:nvPr/>
        </p:nvSpPr>
        <p:spPr>
          <a:xfrm>
            <a:off x="6133285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3355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Co to je?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Vitamin D3,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často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nazývaný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„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sluneční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vitamin“,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silných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kostí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hraje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celkové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duševní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pohodě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retinylpalmitátu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což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forma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dobře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známá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účinnou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biologickou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dostupností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Retinylpalmitát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přímo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rozdíl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od beta-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karotenu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musí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nejprve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přeměnit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A.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udržení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pokožky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podporuje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imunitního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6A9F2-0CD0-1B02-FF9F-C051ED1F2DE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92FBC71-C740-83C7-577B-78520A1EC476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94704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2092D19-4702-7082-7A6A-31C12A63E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913" y="0"/>
            <a:ext cx="6098063" cy="6842594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297BE496-AACC-6B94-0867-17D977675715}"/>
              </a:ext>
            </a:extLst>
          </p:cNvPr>
          <p:cNvSpPr/>
          <p:nvPr/>
        </p:nvSpPr>
        <p:spPr>
          <a:xfrm>
            <a:off x="6133285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3194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Co to je?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mastné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kyseliny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EPA a DHA,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přispívají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srdce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příznivého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účinku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dosaženo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příjmu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250 mg EPA a DHA).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navíc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podporuje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činnost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mozku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zraku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příznivého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účinku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dosaženo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příjmu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250 mg DHA).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Vyberte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Sunset™,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abyste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jistotou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vyživovali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základními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živinami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D, E a omega-3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mastné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kyseliny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8889B-26E9-F777-2D20-64FEB60DD29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47E86A7-E9B2-03F3-D6EC-122CFB76C38C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184193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alzeme, yemek, gıda, iç mekan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1BF5EA6-E987-F68E-D560-8FD07C5DC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557" y="7883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9600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415126" cy="3122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Jak to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funguje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Omega-3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mastné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kyseliny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esenciální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lidské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nedokáže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přirozeně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produkovat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musí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být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přijímány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prostřednictvím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doplňků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Amare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vysoce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kvalitní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mastné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kyseliny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(EPA a DHA),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získávány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odpovědným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způsobem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volně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žijících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ryb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lososa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známého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přirozenou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čistotou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Zařaďte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Sunset™ do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zdravotní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abyste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podpořili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tyto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hlavní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podpořili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01B224-0B77-0711-98F4-C4B43AFBF1A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6A2147E9-8219-4122-5AF7-E5ABDEE58103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4861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iç mekan, mor, şiş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1C19250-F417-C377-36B9-E97571D6A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99138" y="-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8"/>
            <a:ext cx="5415126" cy="37263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Proč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si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ho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zamilujete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speciálně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vyvinutá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kombinace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EPA a DHA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získaných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olejů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volně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žijících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ryb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lososa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dalších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nezbytného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D. Amare Sunset™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nabízí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rybí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olej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zdroj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 (EPA a DHA),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silné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 a E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hlavního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podporovatele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D-alfa-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tokoferol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–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maximální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antioxidační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ochranu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S Amare Sunset™ m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můžete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být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jisti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poskytujete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základní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podporu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celkové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pohody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formulovaná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synergická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vitaminů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A, D, E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astaxanthinu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váš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partner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mastné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kyseliny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EA24BE-76FE-5FAF-65E3-10D04CB8634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8F3CADF5-4896-1DD1-0ABD-519715DA8697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şişe, masa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BA7044D-569D-7651-C9EE-405472114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8"/>
            <a:ext cx="4975168" cy="3524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Doporučené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užívání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Užívejte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kapsle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společně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večerním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jídlem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Nepřekračujte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doporučenou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Pouze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dospělé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90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kapslí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1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měsíc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užívání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Tento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by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neměl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nahrazovat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pestrou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Uchovávejte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mimo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dosah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dětí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Nepoužívejte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ani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nekonzumujte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pokud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chybí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bezpečnostní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pečeť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poškozena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použitím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tohoto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produktu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poraďte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lékařem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pokud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těhotná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kojíte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pod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lékařským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dohledem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8B41D2-E272-A7E1-593F-39989944CB5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2A0B5097-6255-3096-EFF7-F8EB113707E2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portakal, turuncu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29DEF73-908F-9AC6-9D67-AD3C7BE61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15406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Autorská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2025 Amare Global.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vyhrazena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8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172876" cy="4116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VĚDA za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produktem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Sunset™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Sunset™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formulován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vybranými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přírodně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získanými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omega-3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mastnými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kyselinami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vitamínem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E, aby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podpořil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vaši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celkovou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pohodu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Tato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prémiová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poskytuje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esenciální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lipofilní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je vitamin D3, EPA a DHA (omega-3), astaxanthin,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stejně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E (d-alfa-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tokoferol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 a vitamin A (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retinylpalmitát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).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Zařaďte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Sunset™ do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své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abyste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vyživovali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udržovali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důležité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tělesné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systémy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Pomůže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vám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žít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sebevědomím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zároveň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podporuje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zdraví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mozku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srdce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8B41D2-E272-A7E1-593F-39989944CB5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Sunset™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8E73F67B-F497-89ED-364C-3731A548C932}"/>
              </a:ext>
            </a:extLst>
          </p:cNvPr>
          <p:cNvSpPr txBox="1"/>
          <p:nvPr/>
        </p:nvSpPr>
        <p:spPr>
          <a:xfrm>
            <a:off x="138700" y="5290981"/>
            <a:ext cx="5620415" cy="830997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*UPOZORNĚNÍ: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léčbě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jakékoli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nemoci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či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stavu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Uchovávejte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dosah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malých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dětí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Pouze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dospělé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zdravotní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tvrzení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platná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předpokladu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že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minerály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doplňku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stravy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jsou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přítomny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množstvích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definovaných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platnými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předpisy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Zde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konkrétních</a:t>
            </a:r>
            <a:endParaRPr lang="en-US" sz="800" dirty="0">
              <a:solidFill>
                <a:schemeClr val="accent3"/>
              </a:solidFill>
              <a:latin typeface="Amare Walter Neue" panose="020B0503040202060203" pitchFamily="34" charset="77"/>
            </a:endParaRPr>
          </a:p>
          <a:p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složkách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Tyto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nebyly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provedeny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samotných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Výsledky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proto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považovat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za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přímý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důkaz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účinků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přínosů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Amare.</a:t>
            </a:r>
          </a:p>
        </p:txBody>
      </p:sp>
    </p:spTree>
    <p:extLst>
      <p:ext uri="{BB962C8B-B14F-4D97-AF65-F5344CB8AC3E}">
        <p14:creationId xmlns:p14="http://schemas.microsoft.com/office/powerpoint/2010/main" val="402933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alzeme, yemek, gıda, iç mekan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E693419-5740-7713-D6FA-B734D508A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165" y="0"/>
            <a:ext cx="7925067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1AB481-E1A0-4315-48AC-4BECECA8DE04}"/>
              </a:ext>
            </a:extLst>
          </p:cNvPr>
          <p:cNvSpPr/>
          <p:nvPr/>
        </p:nvSpPr>
        <p:spPr>
          <a:xfrm>
            <a:off x="4243028" y="-6016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Klíčové</a:t>
            </a:r>
            <a:r>
              <a:rPr lang="en-US" sz="3600" dirty="0">
                <a:solidFill>
                  <a:schemeClr val="bg1"/>
                </a:solidFill>
                <a:latin typeface="Amare Walter Neue Leicht" panose="020B0303040202060203" pitchFamily="34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Vlastnosti</a:t>
            </a:r>
            <a:endParaRPr lang="en-US" sz="36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E8BED-7738-986B-7229-B6A48D78B38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7"/>
            <a:ext cx="5620415" cy="432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</a:rPr>
              <a:t>Amare Sunset™</a:t>
            </a:r>
          </a:p>
        </p:txBody>
      </p:sp>
      <p:pic>
        <p:nvPicPr>
          <p:cNvPr id="4" name="Resim 3" descr="metin, ekran görüntüsü, yazı tipi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0350263-2DEB-D68E-15D5-4845ABC9C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700" y="1563665"/>
            <a:ext cx="3810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2179</Words>
  <Application>Microsoft Macintosh PowerPoint</Application>
  <PresentationFormat>Geniş ekran</PresentationFormat>
  <Paragraphs>145</Paragraphs>
  <Slides>16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4" baseType="lpstr">
      <vt:lpstr>Amare Walter Neue Leicht</vt:lpstr>
      <vt:lpstr>Amare Walter Neue Mittel</vt:lpstr>
      <vt:lpstr>Aptos</vt:lpstr>
      <vt:lpstr>Amare Walter Neue Halbfett</vt:lpstr>
      <vt:lpstr>Arial</vt:lpstr>
      <vt:lpstr>Amare Walter Neue Mager</vt:lpstr>
      <vt:lpstr>Amare Walter Neue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13</cp:revision>
  <cp:lastPrinted>2025-04-09T23:50:38Z</cp:lastPrinted>
  <dcterms:created xsi:type="dcterms:W3CDTF">2024-09-07T19:54:54Z</dcterms:created>
  <dcterms:modified xsi:type="dcterms:W3CDTF">2026-01-26T13:46:56Z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