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3.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5.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6.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5"/>
  </p:notesMasterIdLst>
  <p:sldIdLst>
    <p:sldId id="2147477942" r:id="rId5"/>
    <p:sldId id="2147477783" r:id="rId6"/>
    <p:sldId id="2147477962" r:id="rId7"/>
    <p:sldId id="2147477960" r:id="rId8"/>
    <p:sldId id="2147477980" r:id="rId9"/>
    <p:sldId id="2147477981" r:id="rId10"/>
    <p:sldId id="2147477963" r:id="rId11"/>
    <p:sldId id="2147477979" r:id="rId12"/>
    <p:sldId id="2147477982" r:id="rId13"/>
    <p:sldId id="2147477965" r:id="rId14"/>
    <p:sldId id="2147477966" r:id="rId15"/>
    <p:sldId id="2147477983" r:id="rId16"/>
    <p:sldId id="2147477984" r:id="rId17"/>
    <p:sldId id="2147477985" r:id="rId18"/>
    <p:sldId id="2147477986" r:id="rId19"/>
    <p:sldId id="2147477987" r:id="rId20"/>
    <p:sldId id="2147477968" r:id="rId21"/>
    <p:sldId id="2147477967" r:id="rId22"/>
    <p:sldId id="2147477974" r:id="rId23"/>
    <p:sldId id="2147477898" r:id="rId24"/>
  </p:sldIdLst>
  <p:sldSz cx="12192000" cy="6858000"/>
  <p:notesSz cx="6858000" cy="9144000"/>
  <p:embeddedFontLst>
    <p:embeddedFont>
      <p:font typeface="Amare Walter Neue" panose="020B0503040202060203" pitchFamily="34" charset="0"/>
      <p:regular r:id="rId26"/>
      <p:bold r:id="rId27"/>
      <p:italic r:id="rId28"/>
      <p:boldItalic r:id="rId29"/>
    </p:embeddedFont>
    <p:embeddedFont>
      <p:font typeface="Amare Walter Neue Halbfett" panose="020B0503040202060203" pitchFamily="34" charset="0"/>
      <p:regular r:id="rId30"/>
      <p:bold r:id="rId31"/>
    </p:embeddedFont>
    <p:embeddedFont>
      <p:font typeface="Amare Walter Neue Leicht" panose="020B0303040202060203" pitchFamily="34" charset="0"/>
      <p:regular r:id="rId32"/>
    </p:embeddedFont>
    <p:embeddedFont>
      <p:font typeface="Amare Walter Neue Mager" panose="020B0403040202060203" pitchFamily="34" charset="0"/>
      <p:regular r:id="rId33"/>
    </p:embeddedFont>
    <p:embeddedFont>
      <p:font typeface="Amare Walter Neue Mittel" panose="020B0503040202060203" pitchFamily="3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8B850C-6CE4-97F3-7755-DA3526E4454F}" name="Shayne Boyle" initials="SB" userId="S::sboyle@amare.com::47b8e040-fbfd-44bc-b313-f83444f86b3d" providerId="AD"/>
  <p188:author id="{6008360D-8B2E-FF8F-F660-85051C380D4B}" name="Guest User" initials="GU" userId="S::urn:spo:anon#d16863910c728f09905f99391238413ac9a56de000f218ae6e54e42fd79299e0::" providerId="AD"/>
  <p188:author id="{15F83550-AF39-ACED-CEDB-9032D0DF0D74}" name="Joel Escorpiso" initials="" userId="S::joel.e@clabsstudio.com::1c2ff144-2db8-4ec6-a84e-f1e6856767b8" providerId="AD"/>
  <p188:author id="{5FBF026F-7547-58AB-E476-15BAA33C8B0B}" name="Joel Escorpiso" initials="JE" userId="S::jescorpiso@amare.com::66e428a9-973f-4039-ab83-2da6a743ca24" providerId="AD"/>
  <p188:author id="{FFBBBB79-4B8A-1750-9776-AF565C506636}" name="Rachel Lee" initials="RL" userId="S::rachel.l_clabsstudio.com#ext#@amareglobal.onmicrosoft.com::9248060f-23e5-4415-81b6-1d931b7b33e0" providerId="AD"/>
  <p188:author id="{D89618E4-FAC8-FC56-B2A9-443630B22DEE}" name="Callie Brink-Lee" initials="CB" userId="S::cblee@amare.com::08f0102b-3e6a-4bf1-85fc-b9c19aac723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F2656"/>
    <a:srgbClr val="9F7D9B"/>
    <a:srgbClr val="5D244F"/>
    <a:srgbClr val="BD5FAE"/>
    <a:srgbClr val="CCC6BB"/>
    <a:srgbClr val="313131"/>
    <a:srgbClr val="E1D6EA"/>
    <a:srgbClr val="F5A284"/>
    <a:srgbClr val="9571C2"/>
    <a:srgbClr val="975E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009517-ABE8-01A6-CA95-405C809E2E51}" v="384" dt="2026-05-25T10:20:40.210"/>
    <p1510:client id="{253CE5F3-E7E4-77E0-163B-08E209BB26DE}" v="23" dt="2026-05-25T10:23:39.049"/>
    <p1510:client id="{4ADBA5AD-D891-2F61-ACCB-D9133765C2AC}" v="33" dt="2026-05-25T11:52:41.1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43EDE8-F63B-3240-9EC2-0C60EBCC2C5F}" type="datetimeFigureOut">
              <a:rPr lang="en-US" smtClean="0"/>
              <a:t>9/7/26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461F71-376C-674F-928F-66050F9761E2}" type="slidenum">
              <a:rPr lang="en-US" smtClean="0"/>
              <a:t>‹#›</a:t>
            </a:fld>
            <a:endParaRPr lang="en-US"/>
          </a:p>
        </p:txBody>
      </p:sp>
    </p:spTree>
    <p:extLst>
      <p:ext uri="{BB962C8B-B14F-4D97-AF65-F5344CB8AC3E}">
        <p14:creationId xmlns:p14="http://schemas.microsoft.com/office/powerpoint/2010/main" val="3310761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02461F71-376C-674F-928F-66050F9761E2}" type="slidenum">
              <a:rPr lang="en-US" smtClean="0"/>
              <a:t>1</a:t>
            </a:fld>
            <a:endParaRPr lang="en-US"/>
          </a:p>
        </p:txBody>
      </p:sp>
    </p:spTree>
    <p:extLst>
      <p:ext uri="{BB962C8B-B14F-4D97-AF65-F5344CB8AC3E}">
        <p14:creationId xmlns:p14="http://schemas.microsoft.com/office/powerpoint/2010/main" val="773681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2</a:t>
            </a:fld>
            <a:endParaRPr lang="en-US"/>
          </a:p>
        </p:txBody>
      </p:sp>
    </p:spTree>
    <p:extLst>
      <p:ext uri="{BB962C8B-B14F-4D97-AF65-F5344CB8AC3E}">
        <p14:creationId xmlns:p14="http://schemas.microsoft.com/office/powerpoint/2010/main" val="2868301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47FB-1162-1039-7D45-B6C151975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045D6-0FC2-A5BA-1A6E-F4095CC76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696E0-00EA-665F-519E-EB20BBFDC5FE}"/>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C276E6A2-0E10-2D0D-0D4D-187ADB564839}"/>
              </a:ext>
            </a:extLst>
          </p:cNvPr>
          <p:cNvSpPr>
            <a:spLocks noGrp="1"/>
          </p:cNvSpPr>
          <p:nvPr>
            <p:ph type="sldNum" sz="quarter" idx="5"/>
          </p:nvPr>
        </p:nvSpPr>
        <p:spPr/>
        <p:txBody>
          <a:bodyPr/>
          <a:lstStyle/>
          <a:p>
            <a:fld id="{02461F71-376C-674F-928F-66050F9761E2}" type="slidenum">
              <a:rPr lang="en-US" smtClean="0"/>
              <a:t>3</a:t>
            </a:fld>
            <a:endParaRPr lang="en-US"/>
          </a:p>
        </p:txBody>
      </p:sp>
    </p:spTree>
    <p:extLst>
      <p:ext uri="{BB962C8B-B14F-4D97-AF65-F5344CB8AC3E}">
        <p14:creationId xmlns:p14="http://schemas.microsoft.com/office/powerpoint/2010/main" val="1989657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4</a:t>
            </a:fld>
            <a:endParaRPr lang="en-US"/>
          </a:p>
        </p:txBody>
      </p:sp>
    </p:spTree>
    <p:extLst>
      <p:ext uri="{BB962C8B-B14F-4D97-AF65-F5344CB8AC3E}">
        <p14:creationId xmlns:p14="http://schemas.microsoft.com/office/powerpoint/2010/main" val="2682338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5</a:t>
            </a:fld>
            <a:endParaRPr lang="en-US"/>
          </a:p>
        </p:txBody>
      </p:sp>
    </p:spTree>
    <p:extLst>
      <p:ext uri="{BB962C8B-B14F-4D97-AF65-F5344CB8AC3E}">
        <p14:creationId xmlns:p14="http://schemas.microsoft.com/office/powerpoint/2010/main" val="3346566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6</a:t>
            </a:fld>
            <a:endParaRPr lang="en-US"/>
          </a:p>
        </p:txBody>
      </p:sp>
    </p:spTree>
    <p:extLst>
      <p:ext uri="{BB962C8B-B14F-4D97-AF65-F5344CB8AC3E}">
        <p14:creationId xmlns:p14="http://schemas.microsoft.com/office/powerpoint/2010/main" val="1714260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7</a:t>
            </a:fld>
            <a:endParaRPr lang="en-US"/>
          </a:p>
        </p:txBody>
      </p:sp>
    </p:spTree>
    <p:extLst>
      <p:ext uri="{BB962C8B-B14F-4D97-AF65-F5344CB8AC3E}">
        <p14:creationId xmlns:p14="http://schemas.microsoft.com/office/powerpoint/2010/main" val="2563117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8</a:t>
            </a:fld>
            <a:endParaRPr lang="en-US"/>
          </a:p>
        </p:txBody>
      </p:sp>
    </p:spTree>
    <p:extLst>
      <p:ext uri="{BB962C8B-B14F-4D97-AF65-F5344CB8AC3E}">
        <p14:creationId xmlns:p14="http://schemas.microsoft.com/office/powerpoint/2010/main" val="2895919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9</a:t>
            </a:fld>
            <a:endParaRPr lang="en-US"/>
          </a:p>
        </p:txBody>
      </p:sp>
    </p:spTree>
    <p:extLst>
      <p:ext uri="{BB962C8B-B14F-4D97-AF65-F5344CB8AC3E}">
        <p14:creationId xmlns:p14="http://schemas.microsoft.com/office/powerpoint/2010/main" val="3890226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51FF2-A255-277D-33B4-7B233A776E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2ED44-1610-CE35-6AE1-9382B6A6E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DCDFD-2955-AD24-880C-4B6D061EC3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8480AA-A548-4715-09AD-AE2DAC7BC4B0}"/>
              </a:ext>
            </a:extLst>
          </p:cNvPr>
          <p:cNvSpPr>
            <a:spLocks noGrp="1"/>
          </p:cNvSpPr>
          <p:nvPr>
            <p:ph type="sldNum" sz="quarter" idx="5"/>
          </p:nvPr>
        </p:nvSpPr>
        <p:spPr/>
        <p:txBody>
          <a:bodyPr/>
          <a:lstStyle/>
          <a:p>
            <a:fld id="{02461F71-376C-674F-928F-66050F9761E2}" type="slidenum">
              <a:rPr lang="en-US" smtClean="0"/>
              <a:t>10</a:t>
            </a:fld>
            <a:endParaRPr lang="en-US"/>
          </a:p>
        </p:txBody>
      </p:sp>
    </p:spTree>
    <p:extLst>
      <p:ext uri="{BB962C8B-B14F-4D97-AF65-F5344CB8AC3E}">
        <p14:creationId xmlns:p14="http://schemas.microsoft.com/office/powerpoint/2010/main" val="713231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11</a:t>
            </a:fld>
            <a:endParaRPr lang="en-US"/>
          </a:p>
        </p:txBody>
      </p:sp>
    </p:spTree>
    <p:extLst>
      <p:ext uri="{BB962C8B-B14F-4D97-AF65-F5344CB8AC3E}">
        <p14:creationId xmlns:p14="http://schemas.microsoft.com/office/powerpoint/2010/main" val="95862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12</a:t>
            </a:fld>
            <a:endParaRPr lang="en-US"/>
          </a:p>
        </p:txBody>
      </p:sp>
    </p:spTree>
    <p:extLst>
      <p:ext uri="{BB962C8B-B14F-4D97-AF65-F5344CB8AC3E}">
        <p14:creationId xmlns:p14="http://schemas.microsoft.com/office/powerpoint/2010/main" val="1350074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13</a:t>
            </a:fld>
            <a:endParaRPr lang="en-US"/>
          </a:p>
        </p:txBody>
      </p:sp>
    </p:spTree>
    <p:extLst>
      <p:ext uri="{BB962C8B-B14F-4D97-AF65-F5344CB8AC3E}">
        <p14:creationId xmlns:p14="http://schemas.microsoft.com/office/powerpoint/2010/main" val="1550322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14</a:t>
            </a:fld>
            <a:endParaRPr lang="en-US"/>
          </a:p>
        </p:txBody>
      </p:sp>
    </p:spTree>
    <p:extLst>
      <p:ext uri="{BB962C8B-B14F-4D97-AF65-F5344CB8AC3E}">
        <p14:creationId xmlns:p14="http://schemas.microsoft.com/office/powerpoint/2010/main" val="2840345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15</a:t>
            </a:fld>
            <a:endParaRPr lang="en-US"/>
          </a:p>
        </p:txBody>
      </p:sp>
    </p:spTree>
    <p:extLst>
      <p:ext uri="{BB962C8B-B14F-4D97-AF65-F5344CB8AC3E}">
        <p14:creationId xmlns:p14="http://schemas.microsoft.com/office/powerpoint/2010/main" val="1435395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16</a:t>
            </a:fld>
            <a:endParaRPr lang="en-US"/>
          </a:p>
        </p:txBody>
      </p:sp>
    </p:spTree>
    <p:extLst>
      <p:ext uri="{BB962C8B-B14F-4D97-AF65-F5344CB8AC3E}">
        <p14:creationId xmlns:p14="http://schemas.microsoft.com/office/powerpoint/2010/main" val="1985585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11D37-BFFE-2370-E235-0917DF426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3DEDF-C1AB-A447-6427-D8EB5843F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0B45F-7457-86ED-4BDE-F4EDBD299A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851A68-1858-EECC-3711-2FE071BD8CB9}"/>
              </a:ext>
            </a:extLst>
          </p:cNvPr>
          <p:cNvSpPr>
            <a:spLocks noGrp="1"/>
          </p:cNvSpPr>
          <p:nvPr>
            <p:ph type="sldNum" sz="quarter" idx="5"/>
          </p:nvPr>
        </p:nvSpPr>
        <p:spPr/>
        <p:txBody>
          <a:bodyPr/>
          <a:lstStyle/>
          <a:p>
            <a:fld id="{02461F71-376C-674F-928F-66050F9761E2}" type="slidenum">
              <a:rPr lang="en-US" smtClean="0"/>
              <a:t>19</a:t>
            </a:fld>
            <a:endParaRPr lang="en-US"/>
          </a:p>
        </p:txBody>
      </p:sp>
    </p:spTree>
    <p:extLst>
      <p:ext uri="{BB962C8B-B14F-4D97-AF65-F5344CB8AC3E}">
        <p14:creationId xmlns:p14="http://schemas.microsoft.com/office/powerpoint/2010/main" val="2612583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11D37-BFFE-2370-E235-0917DF426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3DEDF-C1AB-A447-6427-D8EB5843F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0B45F-7457-86ED-4BDE-F4EDBD299A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851A68-1858-EECC-3711-2FE071BD8CB9}"/>
              </a:ext>
            </a:extLst>
          </p:cNvPr>
          <p:cNvSpPr>
            <a:spLocks noGrp="1"/>
          </p:cNvSpPr>
          <p:nvPr>
            <p:ph type="sldNum" sz="quarter" idx="5"/>
          </p:nvPr>
        </p:nvSpPr>
        <p:spPr/>
        <p:txBody>
          <a:bodyPr/>
          <a:lstStyle/>
          <a:p>
            <a:fld id="{02461F71-376C-674F-928F-66050F9761E2}" type="slidenum">
              <a:rPr lang="en-US" smtClean="0"/>
              <a:t>20</a:t>
            </a:fld>
            <a:endParaRPr lang="en-US"/>
          </a:p>
        </p:txBody>
      </p:sp>
    </p:spTree>
    <p:extLst>
      <p:ext uri="{BB962C8B-B14F-4D97-AF65-F5344CB8AC3E}">
        <p14:creationId xmlns:p14="http://schemas.microsoft.com/office/powerpoint/2010/main" val="347415410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mare logo">
    <p:bg>
      <p:bgPr>
        <a:solidFill>
          <a:schemeClr val="accent3"/>
        </a:solidFill>
        <a:effectLst/>
      </p:bgPr>
    </p:bg>
    <p:spTree>
      <p:nvGrpSpPr>
        <p:cNvPr id="1" name=""/>
        <p:cNvGrpSpPr/>
        <p:nvPr/>
      </p:nvGrpSpPr>
      <p:grpSpPr>
        <a:xfrm>
          <a:off x="0" y="0"/>
          <a:ext cx="0" cy="0"/>
          <a:chOff x="0" y="0"/>
          <a:chExt cx="0" cy="0"/>
        </a:xfrm>
      </p:grpSpPr>
      <p:pic>
        <p:nvPicPr>
          <p:cNvPr id="4" name="Picture 3" descr="A purple letter on a black background&#10;&#10;Description automatically generated">
            <a:extLst>
              <a:ext uri="{FF2B5EF4-FFF2-40B4-BE49-F238E27FC236}">
                <a16:creationId xmlns:a16="http://schemas.microsoft.com/office/drawing/2014/main" id="{685F42D6-6C9A-5A75-FABC-D5BDCCE8657C}"/>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2209800" y="2713600"/>
            <a:ext cx="7772400" cy="1430800"/>
          </a:xfrm>
          <a:prstGeom prst="rect">
            <a:avLst/>
          </a:prstGeom>
        </p:spPr>
      </p:pic>
    </p:spTree>
    <p:extLst>
      <p:ext uri="{BB962C8B-B14F-4D97-AF65-F5344CB8AC3E}">
        <p14:creationId xmlns:p14="http://schemas.microsoft.com/office/powerpoint/2010/main" val="1940468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mare Logo w/Title">
    <p:bg>
      <p:bgPr>
        <a:solidFill>
          <a:schemeClr val="accent3"/>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E9C2D09-ED28-18FA-CD09-795E0D1030A1}"/>
              </a:ext>
            </a:extLst>
          </p:cNvPr>
          <p:cNvSpPr>
            <a:spLocks noGrp="1"/>
          </p:cNvSpPr>
          <p:nvPr>
            <p:ph type="body" sz="quarter" idx="13"/>
          </p:nvPr>
        </p:nvSpPr>
        <p:spPr>
          <a:xfrm>
            <a:off x="1949824" y="4494399"/>
            <a:ext cx="8283388" cy="962025"/>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5" name="Picture 4" descr="A purple letter on a black background&#10;&#10;Description automatically generated">
            <a:extLst>
              <a:ext uri="{FF2B5EF4-FFF2-40B4-BE49-F238E27FC236}">
                <a16:creationId xmlns:a16="http://schemas.microsoft.com/office/drawing/2014/main" id="{44EC4A79-B5B1-83EB-E22F-DD77DC3B45DA}"/>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2209800" y="2713600"/>
            <a:ext cx="7772400" cy="1430800"/>
          </a:xfrm>
          <a:prstGeom prst="rect">
            <a:avLst/>
          </a:prstGeom>
        </p:spPr>
      </p:pic>
    </p:spTree>
    <p:extLst>
      <p:ext uri="{BB962C8B-B14F-4D97-AF65-F5344CB8AC3E}">
        <p14:creationId xmlns:p14="http://schemas.microsoft.com/office/powerpoint/2010/main" val="3299955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mare Blank">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F95B66-72CE-73AB-2B53-27ADFE7A9D67}"/>
              </a:ext>
            </a:extLst>
          </p:cNvPr>
          <p:cNvSpPr>
            <a:spLocks noGrp="1"/>
          </p:cNvSpPr>
          <p:nvPr>
            <p:ph type="sldNum" sz="quarter" idx="12"/>
          </p:nvPr>
        </p:nvSpPr>
        <p:spPr/>
        <p:txBody>
          <a:bodyPr/>
          <a:lstStyle>
            <a:lvl1pPr>
              <a:defRPr>
                <a:solidFill>
                  <a:schemeClr val="tx2"/>
                </a:solidFill>
              </a:defRPr>
            </a:lvl1pPr>
          </a:lstStyle>
          <a:p>
            <a:fld id="{FEDAFF86-66A4-D342-B39A-0C3E2798F66C}" type="slidenum">
              <a:rPr lang="en-US" smtClean="0"/>
              <a:pPr/>
              <a:t>‹#›</a:t>
            </a:fld>
            <a:endParaRPr lang="en-US"/>
          </a:p>
        </p:txBody>
      </p:sp>
    </p:spTree>
    <p:extLst>
      <p:ext uri="{BB962C8B-B14F-4D97-AF65-F5344CB8AC3E}">
        <p14:creationId xmlns:p14="http://schemas.microsoft.com/office/powerpoint/2010/main" val="1127738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Amare Blank">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F95B66-72CE-73AB-2B53-27ADFE7A9D67}"/>
              </a:ext>
            </a:extLst>
          </p:cNvPr>
          <p:cNvSpPr>
            <a:spLocks noGrp="1"/>
          </p:cNvSpPr>
          <p:nvPr>
            <p:ph type="sldNum" sz="quarter" idx="12"/>
          </p:nvPr>
        </p:nvSpPr>
        <p:spPr/>
        <p:txBody>
          <a:bodyPr/>
          <a:lstStyle>
            <a:lvl1pPr>
              <a:defRPr>
                <a:solidFill>
                  <a:schemeClr val="tx2"/>
                </a:solidFill>
              </a:defRPr>
            </a:lvl1pPr>
          </a:lstStyle>
          <a:p>
            <a:fld id="{FEDAFF86-66A4-D342-B39A-0C3E2798F66C}" type="slidenum">
              <a:rPr lang="en-US" smtClean="0"/>
              <a:pPr/>
              <a:t>‹#›</a:t>
            </a:fld>
            <a:endParaRPr lang="en-US"/>
          </a:p>
        </p:txBody>
      </p:sp>
    </p:spTree>
    <p:extLst>
      <p:ext uri="{BB962C8B-B14F-4D97-AF65-F5344CB8AC3E}">
        <p14:creationId xmlns:p14="http://schemas.microsoft.com/office/powerpoint/2010/main" val="2401444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mare Blank w/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0154-8A42-C850-2E89-DB5B88E8180B}"/>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34AF2A5-72BB-B50F-BE88-97252C16279B}"/>
              </a:ext>
            </a:extLst>
          </p:cNvPr>
          <p:cNvSpPr>
            <a:spLocks noGrp="1"/>
          </p:cNvSpPr>
          <p:nvPr>
            <p:ph type="sldNum" sz="quarter" idx="10"/>
          </p:nvPr>
        </p:nvSpPr>
        <p:spPr/>
        <p:txBody>
          <a:bodyPr/>
          <a:lstStyle/>
          <a:p>
            <a:fld id="{FEDAFF86-66A4-D342-B39A-0C3E2798F66C}" type="slidenum">
              <a:rPr lang="en-US" smtClean="0"/>
              <a:pPr/>
              <a:t>‹#›</a:t>
            </a:fld>
            <a:endParaRPr lang="en-US"/>
          </a:p>
        </p:txBody>
      </p:sp>
    </p:spTree>
    <p:extLst>
      <p:ext uri="{BB962C8B-B14F-4D97-AF65-F5344CB8AC3E}">
        <p14:creationId xmlns:p14="http://schemas.microsoft.com/office/powerpoint/2010/main" val="4225463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mare Blank Plum">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F95B66-72CE-73AB-2B53-27ADFE7A9D67}"/>
              </a:ext>
            </a:extLst>
          </p:cNvPr>
          <p:cNvSpPr>
            <a:spLocks noGrp="1"/>
          </p:cNvSpPr>
          <p:nvPr>
            <p:ph type="sldNum" sz="quarter" idx="12"/>
          </p:nvPr>
        </p:nvSpPr>
        <p:spPr/>
        <p:txBody>
          <a:bodyPr/>
          <a:lstStyle>
            <a:lvl1pPr>
              <a:defRPr>
                <a:solidFill>
                  <a:schemeClr val="bg1"/>
                </a:solidFill>
              </a:defRPr>
            </a:lvl1pPr>
          </a:lstStyle>
          <a:p>
            <a:fld id="{FEDAFF86-66A4-D342-B39A-0C3E2798F66C}" type="slidenum">
              <a:rPr lang="en-US" smtClean="0"/>
              <a:pPr/>
              <a:t>‹#›</a:t>
            </a:fld>
            <a:endParaRPr lang="en-US"/>
          </a:p>
        </p:txBody>
      </p:sp>
      <p:pic>
        <p:nvPicPr>
          <p:cNvPr id="2" name="Picture 1" descr="A purple letter on a black background&#10;&#10;Description automatically generated">
            <a:extLst>
              <a:ext uri="{FF2B5EF4-FFF2-40B4-BE49-F238E27FC236}">
                <a16:creationId xmlns:a16="http://schemas.microsoft.com/office/drawing/2014/main" id="{40762580-569E-B19A-1AB1-5DF51DBB3834}"/>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245723" y="6429613"/>
            <a:ext cx="1184953" cy="218597"/>
          </a:xfrm>
          <a:prstGeom prst="rect">
            <a:avLst/>
          </a:prstGeom>
        </p:spPr>
      </p:pic>
      <p:sp>
        <p:nvSpPr>
          <p:cNvPr id="3" name="Text Placeholder 2">
            <a:extLst>
              <a:ext uri="{FF2B5EF4-FFF2-40B4-BE49-F238E27FC236}">
                <a16:creationId xmlns:a16="http://schemas.microsoft.com/office/drawing/2014/main" id="{5699FF24-E238-095E-285A-60209DAAB29D}"/>
              </a:ext>
            </a:extLst>
          </p:cNvPr>
          <p:cNvSpPr txBox="1">
            <a:spLocks/>
          </p:cNvSpPr>
          <p:nvPr userDrawn="1"/>
        </p:nvSpPr>
        <p:spPr>
          <a:xfrm>
            <a:off x="7251037" y="644895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accent3">
                    <a:lumMod val="60000"/>
                    <a:lumOff val="40000"/>
                  </a:schemeClr>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accent3">
                    <a:lumMod val="60000"/>
                    <a:lumOff val="40000"/>
                  </a:schemeClr>
                </a:solidFill>
                <a:latin typeface="Arial" panose="020B0604020202020204" pitchFamily="34" charset="0"/>
                <a:cs typeface="Arial" panose="020B0604020202020204" pitchFamily="34" charset="0"/>
              </a:rPr>
              <a:pPr algn="r"/>
              <a:t>2026</a:t>
            </a:fld>
            <a:r>
              <a:rPr lang="en-US" sz="700">
                <a:solidFill>
                  <a:schemeClr val="accent3">
                    <a:lumMod val="60000"/>
                    <a:lumOff val="40000"/>
                  </a:schemeClr>
                </a:solidFill>
                <a:latin typeface="Arial" panose="020B0604020202020204" pitchFamily="34" charset="0"/>
                <a:cs typeface="Arial" panose="020B0604020202020204" pitchFamily="34" charset="0"/>
              </a:rPr>
              <a:t> Amare Global. All rights reserved. </a:t>
            </a:r>
            <a:endParaRPr lang="en-US" sz="700">
              <a:solidFill>
                <a:schemeClr val="accent3">
                  <a:lumMod val="60000"/>
                  <a:lumOff val="40000"/>
                </a:schemeClr>
              </a:solidFill>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3294852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mare 50/50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9670E5-843E-CD0C-5CDC-55285E03EE77}"/>
              </a:ext>
            </a:extLst>
          </p:cNvPr>
          <p:cNvSpPr/>
          <p:nvPr userDrawn="1"/>
        </p:nvSpPr>
        <p:spPr>
          <a:xfrm>
            <a:off x="609600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1ABB7-4544-20A3-F114-7569CD06718C}"/>
              </a:ext>
            </a:extLst>
          </p:cNvPr>
          <p:cNvSpPr>
            <a:spLocks noGrp="1"/>
          </p:cNvSpPr>
          <p:nvPr>
            <p:ph type="title"/>
          </p:nvPr>
        </p:nvSpPr>
        <p:spPr>
          <a:xfrm>
            <a:off x="245723" y="820777"/>
            <a:ext cx="5388595" cy="1101171"/>
          </a:xfrm>
        </p:spPr>
        <p:txBody>
          <a:bodyPr lIns="64008">
            <a:noAutofit/>
          </a:bodyPr>
          <a:lstStyle>
            <a:lvl1pPr>
              <a:defRPr sz="4400" b="0" i="0">
                <a:solidFill>
                  <a:schemeClr val="accent3"/>
                </a:solidFill>
                <a:latin typeface="Amare Walter Neue Mager" panose="020B04030402020602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F561D0A3-798E-848A-DE40-BB27AB7956F6}"/>
              </a:ext>
            </a:extLst>
          </p:cNvPr>
          <p:cNvSpPr>
            <a:spLocks noGrp="1"/>
          </p:cNvSpPr>
          <p:nvPr>
            <p:ph idx="1"/>
          </p:nvPr>
        </p:nvSpPr>
        <p:spPr>
          <a:xfrm>
            <a:off x="6320118" y="1825625"/>
            <a:ext cx="5607542" cy="4351338"/>
          </a:xfrm>
        </p:spPr>
        <p:txBody>
          <a:bodyPr/>
          <a:lstStyle>
            <a:lvl1pPr>
              <a:defRPr b="0" i="0">
                <a:solidFill>
                  <a:schemeClr val="accent3">
                    <a:lumMod val="20000"/>
                    <a:lumOff val="80000"/>
                  </a:schemeClr>
                </a:solidFill>
                <a:latin typeface="Amare Walter Neue Mager" panose="020B0403040202060203" pitchFamily="34" charset="77"/>
              </a:defRPr>
            </a:lvl1pPr>
            <a:lvl2pPr>
              <a:defRPr b="0" i="0">
                <a:solidFill>
                  <a:schemeClr val="accent3">
                    <a:lumMod val="20000"/>
                    <a:lumOff val="80000"/>
                  </a:schemeClr>
                </a:solidFill>
                <a:latin typeface="Amare Walter Neue Mager" panose="020B0403040202060203" pitchFamily="34" charset="77"/>
              </a:defRPr>
            </a:lvl2pPr>
            <a:lvl3pPr>
              <a:defRPr b="0" i="0">
                <a:solidFill>
                  <a:schemeClr val="accent3">
                    <a:lumMod val="20000"/>
                    <a:lumOff val="80000"/>
                  </a:schemeClr>
                </a:solidFill>
                <a:latin typeface="Amare Walter Neue Mager" panose="020B0403040202060203" pitchFamily="34" charset="77"/>
              </a:defRPr>
            </a:lvl3pPr>
            <a:lvl4pPr>
              <a:defRPr b="0" i="0">
                <a:solidFill>
                  <a:schemeClr val="accent3">
                    <a:lumMod val="20000"/>
                    <a:lumOff val="80000"/>
                  </a:schemeClr>
                </a:solidFill>
                <a:latin typeface="Amare Walter Neue Mager" panose="020B0403040202060203" pitchFamily="34" charset="77"/>
              </a:defRPr>
            </a:lvl4pPr>
            <a:lvl5pPr>
              <a:defRPr b="0" i="0">
                <a:solidFill>
                  <a:schemeClr val="accent3">
                    <a:lumMod val="20000"/>
                    <a:lumOff val="80000"/>
                  </a:schemeClr>
                </a:solidFill>
                <a:latin typeface="Amare Walter Neue Mager" panose="020B04030402020602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8F95B66-72CE-73AB-2B53-27ADFE7A9D67}"/>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FEDAFF86-66A4-D342-B39A-0C3E2798F66C}" type="slidenum">
              <a:rPr lang="en-US" smtClean="0"/>
              <a:pPr/>
              <a:t>‹#›</a:t>
            </a:fld>
            <a:endParaRPr lang="en-US"/>
          </a:p>
        </p:txBody>
      </p:sp>
      <p:sp>
        <p:nvSpPr>
          <p:cNvPr id="10" name="Text Placeholder 8">
            <a:extLst>
              <a:ext uri="{FF2B5EF4-FFF2-40B4-BE49-F238E27FC236}">
                <a16:creationId xmlns:a16="http://schemas.microsoft.com/office/drawing/2014/main" id="{EF3BBC58-EEB2-06A7-E773-B2E22D1CEAED}"/>
              </a:ext>
            </a:extLst>
          </p:cNvPr>
          <p:cNvSpPr>
            <a:spLocks noGrp="1"/>
          </p:cNvSpPr>
          <p:nvPr>
            <p:ph type="body" sz="quarter" idx="13" hasCustomPrompt="1"/>
          </p:nvPr>
        </p:nvSpPr>
        <p:spPr>
          <a:xfrm>
            <a:off x="244169" y="531434"/>
            <a:ext cx="5397900" cy="289344"/>
          </a:xfrm>
        </p:spPr>
        <p:txBody>
          <a:bodyPr>
            <a:noAutofit/>
          </a:bodyPr>
          <a:lstStyle>
            <a:lvl1pPr marL="0" indent="0">
              <a:buNone/>
              <a:defRPr sz="1200" b="0" i="0">
                <a:solidFill>
                  <a:schemeClr val="tx2"/>
                </a:solidFill>
                <a:latin typeface="Amare Walter Neue Mager" panose="020B0403040202060203" pitchFamily="34" charset="77"/>
              </a:defRPr>
            </a:lvl1pPr>
          </a:lstStyle>
          <a:p>
            <a:pPr lvl="0"/>
            <a:r>
              <a:rPr lang="en-US"/>
              <a:t>Click to Edit Section</a:t>
            </a:r>
          </a:p>
        </p:txBody>
      </p:sp>
      <p:pic>
        <p:nvPicPr>
          <p:cNvPr id="5" name="Picture 4" descr="A purple letter on a black background&#10;&#10;Description automatically generated">
            <a:extLst>
              <a:ext uri="{FF2B5EF4-FFF2-40B4-BE49-F238E27FC236}">
                <a16:creationId xmlns:a16="http://schemas.microsoft.com/office/drawing/2014/main" id="{15CF9172-581D-D069-E218-881D1461ABBA}"/>
              </a:ext>
            </a:extLst>
          </p:cNvPr>
          <p:cNvPicPr>
            <a:picLocks noChangeAspect="1"/>
          </p:cNvPicPr>
          <p:nvPr userDrawn="1"/>
        </p:nvPicPr>
        <p:blipFill>
          <a:blip r:embed="rId2"/>
          <a:stretch>
            <a:fillRect/>
          </a:stretch>
        </p:blipFill>
        <p:spPr>
          <a:xfrm>
            <a:off x="245723" y="6429613"/>
            <a:ext cx="1184953" cy="218597"/>
          </a:xfrm>
          <a:prstGeom prst="rect">
            <a:avLst/>
          </a:prstGeom>
        </p:spPr>
      </p:pic>
      <p:sp>
        <p:nvSpPr>
          <p:cNvPr id="8" name="Text Placeholder 2">
            <a:extLst>
              <a:ext uri="{FF2B5EF4-FFF2-40B4-BE49-F238E27FC236}">
                <a16:creationId xmlns:a16="http://schemas.microsoft.com/office/drawing/2014/main" id="{56FF8251-4FEE-D4EF-ACC0-B7CE64BE2A28}"/>
              </a:ext>
            </a:extLst>
          </p:cNvPr>
          <p:cNvSpPr txBox="1">
            <a:spLocks/>
          </p:cNvSpPr>
          <p:nvPr userDrawn="1"/>
        </p:nvSpPr>
        <p:spPr>
          <a:xfrm>
            <a:off x="7251037" y="644895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accent3">
                    <a:lumMod val="60000"/>
                    <a:lumOff val="40000"/>
                  </a:schemeClr>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accent3">
                    <a:lumMod val="60000"/>
                    <a:lumOff val="40000"/>
                  </a:schemeClr>
                </a:solidFill>
                <a:latin typeface="Arial" panose="020B0604020202020204" pitchFamily="34" charset="0"/>
                <a:cs typeface="Arial" panose="020B0604020202020204" pitchFamily="34" charset="0"/>
              </a:rPr>
              <a:pPr algn="r"/>
              <a:t>2026</a:t>
            </a:fld>
            <a:r>
              <a:rPr lang="en-US" sz="700">
                <a:solidFill>
                  <a:schemeClr val="accent3">
                    <a:lumMod val="60000"/>
                    <a:lumOff val="40000"/>
                  </a:schemeClr>
                </a:solidFill>
                <a:latin typeface="Arial" panose="020B0604020202020204" pitchFamily="34" charset="0"/>
                <a:cs typeface="Arial" panose="020B0604020202020204" pitchFamily="34" charset="0"/>
              </a:rPr>
              <a:t> Amare Global. All rights reserved. </a:t>
            </a:r>
            <a:endParaRPr lang="en-US" sz="700">
              <a:solidFill>
                <a:schemeClr val="accent3">
                  <a:lumMod val="60000"/>
                  <a:lumOff val="40000"/>
                </a:schemeClr>
              </a:solidFill>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2944431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usiness &amp; Science with Amare Logo">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45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amp;S With Amare Blank">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78E0F6-7D8F-43D4-D12D-14C00A09C4D1}"/>
              </a:ext>
            </a:extLst>
          </p:cNvPr>
          <p:cNvPicPr>
            <a:picLocks noChangeAspect="1"/>
          </p:cNvPicPr>
          <p:nvPr userDrawn="1"/>
        </p:nvPicPr>
        <p:blipFill>
          <a:blip r:embed="rId2"/>
          <a:stretch>
            <a:fillRect/>
          </a:stretch>
        </p:blipFill>
        <p:spPr>
          <a:xfrm>
            <a:off x="262089" y="5905542"/>
            <a:ext cx="1381081" cy="712727"/>
          </a:xfrm>
          <a:prstGeom prst="rect">
            <a:avLst/>
          </a:prstGeom>
        </p:spPr>
      </p:pic>
    </p:spTree>
    <p:extLst>
      <p:ext uri="{BB962C8B-B14F-4D97-AF65-F5344CB8AC3E}">
        <p14:creationId xmlns:p14="http://schemas.microsoft.com/office/powerpoint/2010/main" val="807924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amp;S With Amare Blank w/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0154-8A42-C850-2E89-DB5B88E8180B}"/>
              </a:ext>
            </a:extLst>
          </p:cNvPr>
          <p:cNvSpPr>
            <a:spLocks noGrp="1"/>
          </p:cNvSpPr>
          <p:nvPr>
            <p:ph type="title"/>
          </p:nvPr>
        </p:nvSpPr>
        <p:spPr/>
        <p:txBody>
          <a:bodyPr/>
          <a:lstStyle/>
          <a:p>
            <a:r>
              <a:rPr lang="en-US"/>
              <a:t>Click to edit Master title style</a:t>
            </a:r>
          </a:p>
        </p:txBody>
      </p:sp>
      <p:pic>
        <p:nvPicPr>
          <p:cNvPr id="6" name="Picture 5">
            <a:extLst>
              <a:ext uri="{FF2B5EF4-FFF2-40B4-BE49-F238E27FC236}">
                <a16:creationId xmlns:a16="http://schemas.microsoft.com/office/drawing/2014/main" id="{3A62660E-5C6A-5FD0-9C79-F29B3AC66E7E}"/>
              </a:ext>
            </a:extLst>
          </p:cNvPr>
          <p:cNvPicPr>
            <a:picLocks noChangeAspect="1"/>
          </p:cNvPicPr>
          <p:nvPr userDrawn="1"/>
        </p:nvPicPr>
        <p:blipFill>
          <a:blip r:embed="rId2"/>
          <a:stretch>
            <a:fillRect/>
          </a:stretch>
        </p:blipFill>
        <p:spPr>
          <a:xfrm>
            <a:off x="262089" y="5905542"/>
            <a:ext cx="1381081" cy="712727"/>
          </a:xfrm>
          <a:prstGeom prst="rect">
            <a:avLst/>
          </a:prstGeom>
        </p:spPr>
      </p:pic>
    </p:spTree>
    <p:extLst>
      <p:ext uri="{BB962C8B-B14F-4D97-AF65-F5344CB8AC3E}">
        <p14:creationId xmlns:p14="http://schemas.microsoft.com/office/powerpoint/2010/main" val="919350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amp;S with Amare Blank Plum">
    <p:bg>
      <p:bgPr>
        <a:solidFill>
          <a:schemeClr val="accent3"/>
        </a:solidFill>
        <a:effectLst/>
      </p:bgPr>
    </p:bg>
    <p:spTree>
      <p:nvGrpSpPr>
        <p:cNvPr id="1" name=""/>
        <p:cNvGrpSpPr/>
        <p:nvPr/>
      </p:nvGrpSpPr>
      <p:grpSpPr>
        <a:xfrm>
          <a:off x="0" y="0"/>
          <a:ext cx="0" cy="0"/>
          <a:chOff x="0" y="0"/>
          <a:chExt cx="0" cy="0"/>
        </a:xfrm>
      </p:grpSpPr>
      <p:pic>
        <p:nvPicPr>
          <p:cNvPr id="2" name="Picture 1" descr="A purple letter on a black background&#10;&#10;Description automatically generated">
            <a:extLst>
              <a:ext uri="{FF2B5EF4-FFF2-40B4-BE49-F238E27FC236}">
                <a16:creationId xmlns:a16="http://schemas.microsoft.com/office/drawing/2014/main" id="{AC4B712C-37D2-E6D9-04F2-21A889D8AA7C}"/>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245723" y="6429613"/>
            <a:ext cx="1184953" cy="218597"/>
          </a:xfrm>
          <a:prstGeom prst="rect">
            <a:avLst/>
          </a:prstGeom>
        </p:spPr>
      </p:pic>
    </p:spTree>
    <p:extLst>
      <p:ext uri="{BB962C8B-B14F-4D97-AF65-F5344CB8AC3E}">
        <p14:creationId xmlns:p14="http://schemas.microsoft.com/office/powerpoint/2010/main" val="3994715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mp;S with Amare 50/50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9670E5-843E-CD0C-5CDC-55285E03EE77}"/>
              </a:ext>
            </a:extLst>
          </p:cNvPr>
          <p:cNvSpPr/>
          <p:nvPr userDrawn="1"/>
        </p:nvSpPr>
        <p:spPr>
          <a:xfrm>
            <a:off x="609600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1ABB7-4544-20A3-F114-7569CD06718C}"/>
              </a:ext>
            </a:extLst>
          </p:cNvPr>
          <p:cNvSpPr>
            <a:spLocks noGrp="1"/>
          </p:cNvSpPr>
          <p:nvPr>
            <p:ph type="title"/>
          </p:nvPr>
        </p:nvSpPr>
        <p:spPr>
          <a:xfrm>
            <a:off x="245723" y="820777"/>
            <a:ext cx="5388595" cy="1101171"/>
          </a:xfrm>
        </p:spPr>
        <p:txBody>
          <a:bodyPr lIns="64008">
            <a:noAutofit/>
          </a:bodyPr>
          <a:lstStyle>
            <a:lvl1pPr>
              <a:defRPr sz="4400" b="0" i="0">
                <a:solidFill>
                  <a:schemeClr val="accent3"/>
                </a:solidFill>
                <a:latin typeface="Amare Walter Neue Mager" panose="020B04030402020602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F561D0A3-798E-848A-DE40-BB27AB7956F6}"/>
              </a:ext>
            </a:extLst>
          </p:cNvPr>
          <p:cNvSpPr>
            <a:spLocks noGrp="1"/>
          </p:cNvSpPr>
          <p:nvPr>
            <p:ph idx="1"/>
          </p:nvPr>
        </p:nvSpPr>
        <p:spPr>
          <a:xfrm>
            <a:off x="6320118" y="1825625"/>
            <a:ext cx="5607542" cy="4351338"/>
          </a:xfrm>
        </p:spPr>
        <p:txBody>
          <a:bodyPr/>
          <a:lstStyle>
            <a:lvl1pPr>
              <a:defRPr b="0" i="0">
                <a:solidFill>
                  <a:schemeClr val="accent3">
                    <a:lumMod val="20000"/>
                    <a:lumOff val="80000"/>
                  </a:schemeClr>
                </a:solidFill>
                <a:latin typeface="Amare Walter Neue Mager" panose="020B0403040202060203" pitchFamily="34" charset="77"/>
              </a:defRPr>
            </a:lvl1pPr>
            <a:lvl2pPr>
              <a:defRPr b="0" i="0">
                <a:solidFill>
                  <a:schemeClr val="accent3">
                    <a:lumMod val="20000"/>
                    <a:lumOff val="80000"/>
                  </a:schemeClr>
                </a:solidFill>
                <a:latin typeface="Amare Walter Neue Mager" panose="020B0403040202060203" pitchFamily="34" charset="77"/>
              </a:defRPr>
            </a:lvl2pPr>
            <a:lvl3pPr>
              <a:defRPr b="0" i="0">
                <a:solidFill>
                  <a:schemeClr val="accent3">
                    <a:lumMod val="20000"/>
                    <a:lumOff val="80000"/>
                  </a:schemeClr>
                </a:solidFill>
                <a:latin typeface="Amare Walter Neue Mager" panose="020B0403040202060203" pitchFamily="34" charset="77"/>
              </a:defRPr>
            </a:lvl3pPr>
            <a:lvl4pPr>
              <a:defRPr b="0" i="0">
                <a:solidFill>
                  <a:schemeClr val="accent3">
                    <a:lumMod val="20000"/>
                    <a:lumOff val="80000"/>
                  </a:schemeClr>
                </a:solidFill>
                <a:latin typeface="Amare Walter Neue Mager" panose="020B0403040202060203" pitchFamily="34" charset="77"/>
              </a:defRPr>
            </a:lvl4pPr>
            <a:lvl5pPr>
              <a:defRPr b="0" i="0">
                <a:solidFill>
                  <a:schemeClr val="accent3">
                    <a:lumMod val="20000"/>
                    <a:lumOff val="80000"/>
                  </a:schemeClr>
                </a:solidFill>
                <a:latin typeface="Amare Walter Neue Mager" panose="020B04030402020602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8">
            <a:extLst>
              <a:ext uri="{FF2B5EF4-FFF2-40B4-BE49-F238E27FC236}">
                <a16:creationId xmlns:a16="http://schemas.microsoft.com/office/drawing/2014/main" id="{EF3BBC58-EEB2-06A7-E773-B2E22D1CEAED}"/>
              </a:ext>
            </a:extLst>
          </p:cNvPr>
          <p:cNvSpPr>
            <a:spLocks noGrp="1"/>
          </p:cNvSpPr>
          <p:nvPr>
            <p:ph type="body" sz="quarter" idx="13" hasCustomPrompt="1"/>
          </p:nvPr>
        </p:nvSpPr>
        <p:spPr>
          <a:xfrm>
            <a:off x="244169" y="531434"/>
            <a:ext cx="5397900" cy="289344"/>
          </a:xfrm>
        </p:spPr>
        <p:txBody>
          <a:bodyPr>
            <a:noAutofit/>
          </a:bodyPr>
          <a:lstStyle>
            <a:lvl1pPr marL="0" indent="0">
              <a:buNone/>
              <a:defRPr sz="1200" b="0" i="0">
                <a:solidFill>
                  <a:schemeClr val="tx2"/>
                </a:solidFill>
                <a:latin typeface="Amare Walter Neue Mager" panose="020B0403040202060203" pitchFamily="34" charset="77"/>
              </a:defRPr>
            </a:lvl1pPr>
          </a:lstStyle>
          <a:p>
            <a:pPr lvl="0"/>
            <a:r>
              <a:rPr lang="en-US"/>
              <a:t>Click to Edit Section</a:t>
            </a:r>
          </a:p>
        </p:txBody>
      </p:sp>
      <p:pic>
        <p:nvPicPr>
          <p:cNvPr id="9" name="Picture 8">
            <a:extLst>
              <a:ext uri="{FF2B5EF4-FFF2-40B4-BE49-F238E27FC236}">
                <a16:creationId xmlns:a16="http://schemas.microsoft.com/office/drawing/2014/main" id="{233CA003-9AA4-3E26-FD7A-00B592E93137}"/>
              </a:ext>
            </a:extLst>
          </p:cNvPr>
          <p:cNvPicPr>
            <a:picLocks noChangeAspect="1"/>
          </p:cNvPicPr>
          <p:nvPr userDrawn="1"/>
        </p:nvPicPr>
        <p:blipFill>
          <a:blip r:embed="rId2"/>
          <a:stretch>
            <a:fillRect/>
          </a:stretch>
        </p:blipFill>
        <p:spPr>
          <a:xfrm>
            <a:off x="262089" y="5905542"/>
            <a:ext cx="1381081" cy="712727"/>
          </a:xfrm>
          <a:prstGeom prst="rect">
            <a:avLst/>
          </a:prstGeom>
        </p:spPr>
      </p:pic>
    </p:spTree>
    <p:extLst>
      <p:ext uri="{BB962C8B-B14F-4D97-AF65-F5344CB8AC3E}">
        <p14:creationId xmlns:p14="http://schemas.microsoft.com/office/powerpoint/2010/main" val="1040746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mare Science of Selling Wellness">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6298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mare SSW Blank">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48DC62-2E17-A795-D8BC-E16BE1DFDE2A}"/>
              </a:ext>
            </a:extLst>
          </p:cNvPr>
          <p:cNvPicPr>
            <a:picLocks noChangeAspect="1"/>
          </p:cNvPicPr>
          <p:nvPr userDrawn="1"/>
        </p:nvPicPr>
        <p:blipFill>
          <a:blip r:embed="rId2"/>
          <a:stretch>
            <a:fillRect/>
          </a:stretch>
        </p:blipFill>
        <p:spPr>
          <a:xfrm>
            <a:off x="263901" y="5702735"/>
            <a:ext cx="1379269" cy="908974"/>
          </a:xfrm>
          <a:prstGeom prst="rect">
            <a:avLst/>
          </a:prstGeom>
        </p:spPr>
      </p:pic>
    </p:spTree>
    <p:extLst>
      <p:ext uri="{BB962C8B-B14F-4D97-AF65-F5344CB8AC3E}">
        <p14:creationId xmlns:p14="http://schemas.microsoft.com/office/powerpoint/2010/main" val="3499819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mare SSW Blank w/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0154-8A42-C850-2E89-DB5B88E8180B}"/>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BA105382-26CB-F5C3-3C87-CCF76F0ACE5E}"/>
              </a:ext>
            </a:extLst>
          </p:cNvPr>
          <p:cNvPicPr>
            <a:picLocks noChangeAspect="1"/>
          </p:cNvPicPr>
          <p:nvPr userDrawn="1"/>
        </p:nvPicPr>
        <p:blipFill>
          <a:blip r:embed="rId2"/>
          <a:stretch>
            <a:fillRect/>
          </a:stretch>
        </p:blipFill>
        <p:spPr>
          <a:xfrm>
            <a:off x="263901" y="5702735"/>
            <a:ext cx="1379269" cy="908974"/>
          </a:xfrm>
          <a:prstGeom prst="rect">
            <a:avLst/>
          </a:prstGeom>
        </p:spPr>
      </p:pic>
    </p:spTree>
    <p:extLst>
      <p:ext uri="{BB962C8B-B14F-4D97-AF65-F5344CB8AC3E}">
        <p14:creationId xmlns:p14="http://schemas.microsoft.com/office/powerpoint/2010/main" val="3623715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mare SSW Blank Plum">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023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mare SSW 50/50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9670E5-843E-CD0C-5CDC-55285E03EE77}"/>
              </a:ext>
            </a:extLst>
          </p:cNvPr>
          <p:cNvSpPr/>
          <p:nvPr userDrawn="1"/>
        </p:nvSpPr>
        <p:spPr>
          <a:xfrm>
            <a:off x="609600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1ABB7-4544-20A3-F114-7569CD06718C}"/>
              </a:ext>
            </a:extLst>
          </p:cNvPr>
          <p:cNvSpPr>
            <a:spLocks noGrp="1"/>
          </p:cNvSpPr>
          <p:nvPr>
            <p:ph type="title"/>
          </p:nvPr>
        </p:nvSpPr>
        <p:spPr>
          <a:xfrm>
            <a:off x="245723" y="820777"/>
            <a:ext cx="5388595" cy="1101171"/>
          </a:xfrm>
        </p:spPr>
        <p:txBody>
          <a:bodyPr lIns="64008">
            <a:noAutofit/>
          </a:bodyPr>
          <a:lstStyle>
            <a:lvl1pPr>
              <a:defRPr sz="4400" b="0" i="0">
                <a:solidFill>
                  <a:schemeClr val="accent3"/>
                </a:solidFill>
                <a:latin typeface="Amare Walter Neue Mager" panose="020B04030402020602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F561D0A3-798E-848A-DE40-BB27AB7956F6}"/>
              </a:ext>
            </a:extLst>
          </p:cNvPr>
          <p:cNvSpPr>
            <a:spLocks noGrp="1"/>
          </p:cNvSpPr>
          <p:nvPr>
            <p:ph idx="1"/>
          </p:nvPr>
        </p:nvSpPr>
        <p:spPr>
          <a:xfrm>
            <a:off x="6320118" y="1825625"/>
            <a:ext cx="5607542" cy="4351338"/>
          </a:xfrm>
        </p:spPr>
        <p:txBody>
          <a:bodyPr/>
          <a:lstStyle>
            <a:lvl1pPr>
              <a:defRPr b="0" i="0">
                <a:solidFill>
                  <a:schemeClr val="accent3">
                    <a:lumMod val="20000"/>
                    <a:lumOff val="80000"/>
                  </a:schemeClr>
                </a:solidFill>
                <a:latin typeface="Amare Walter Neue Mager" panose="020B0403040202060203" pitchFamily="34" charset="77"/>
              </a:defRPr>
            </a:lvl1pPr>
            <a:lvl2pPr>
              <a:defRPr b="0" i="0">
                <a:solidFill>
                  <a:schemeClr val="accent3">
                    <a:lumMod val="20000"/>
                    <a:lumOff val="80000"/>
                  </a:schemeClr>
                </a:solidFill>
                <a:latin typeface="Amare Walter Neue Mager" panose="020B0403040202060203" pitchFamily="34" charset="77"/>
              </a:defRPr>
            </a:lvl2pPr>
            <a:lvl3pPr>
              <a:defRPr b="0" i="0">
                <a:solidFill>
                  <a:schemeClr val="accent3">
                    <a:lumMod val="20000"/>
                    <a:lumOff val="80000"/>
                  </a:schemeClr>
                </a:solidFill>
                <a:latin typeface="Amare Walter Neue Mager" panose="020B0403040202060203" pitchFamily="34" charset="77"/>
              </a:defRPr>
            </a:lvl3pPr>
            <a:lvl4pPr>
              <a:defRPr b="0" i="0">
                <a:solidFill>
                  <a:schemeClr val="accent3">
                    <a:lumMod val="20000"/>
                    <a:lumOff val="80000"/>
                  </a:schemeClr>
                </a:solidFill>
                <a:latin typeface="Amare Walter Neue Mager" panose="020B0403040202060203" pitchFamily="34" charset="77"/>
              </a:defRPr>
            </a:lvl4pPr>
            <a:lvl5pPr>
              <a:defRPr b="0" i="0">
                <a:solidFill>
                  <a:schemeClr val="accent3">
                    <a:lumMod val="20000"/>
                    <a:lumOff val="80000"/>
                  </a:schemeClr>
                </a:solidFill>
                <a:latin typeface="Amare Walter Neue Mager" panose="020B04030402020602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8">
            <a:extLst>
              <a:ext uri="{FF2B5EF4-FFF2-40B4-BE49-F238E27FC236}">
                <a16:creationId xmlns:a16="http://schemas.microsoft.com/office/drawing/2014/main" id="{EF3BBC58-EEB2-06A7-E773-B2E22D1CEAED}"/>
              </a:ext>
            </a:extLst>
          </p:cNvPr>
          <p:cNvSpPr>
            <a:spLocks noGrp="1"/>
          </p:cNvSpPr>
          <p:nvPr>
            <p:ph type="body" sz="quarter" idx="13" hasCustomPrompt="1"/>
          </p:nvPr>
        </p:nvSpPr>
        <p:spPr>
          <a:xfrm>
            <a:off x="244169" y="531434"/>
            <a:ext cx="5397900" cy="289344"/>
          </a:xfrm>
        </p:spPr>
        <p:txBody>
          <a:bodyPr>
            <a:noAutofit/>
          </a:bodyPr>
          <a:lstStyle>
            <a:lvl1pPr marL="0" indent="0">
              <a:buNone/>
              <a:defRPr sz="1200" b="0" i="0">
                <a:solidFill>
                  <a:schemeClr val="tx2"/>
                </a:solidFill>
                <a:latin typeface="Amare Walter Neue Mager" panose="020B0403040202060203" pitchFamily="34" charset="77"/>
              </a:defRPr>
            </a:lvl1pPr>
          </a:lstStyle>
          <a:p>
            <a:pPr lvl="0"/>
            <a:r>
              <a:rPr lang="en-US"/>
              <a:t>Click to Edit Section</a:t>
            </a:r>
          </a:p>
        </p:txBody>
      </p:sp>
    </p:spTree>
    <p:extLst>
      <p:ext uri="{BB962C8B-B14F-4D97-AF65-F5344CB8AC3E}">
        <p14:creationId xmlns:p14="http://schemas.microsoft.com/office/powerpoint/2010/main" val="582744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Blank w/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0154-8A42-C850-2E89-DB5B88E8180B}"/>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02B47BB2-B15E-8825-EE82-0D69F8A5F4D9}"/>
              </a:ext>
            </a:extLst>
          </p:cNvPr>
          <p:cNvPicPr>
            <a:picLocks noChangeAspect="1"/>
          </p:cNvPicPr>
          <p:nvPr userDrawn="1"/>
        </p:nvPicPr>
        <p:blipFill>
          <a:blip r:embed="rId2"/>
          <a:srcRect t="-4570" r="35456" b="-1"/>
          <a:stretch/>
        </p:blipFill>
        <p:spPr>
          <a:xfrm>
            <a:off x="255373" y="6423660"/>
            <a:ext cx="1222907" cy="208559"/>
          </a:xfrm>
          <a:prstGeom prst="rect">
            <a:avLst/>
          </a:prstGeom>
        </p:spPr>
      </p:pic>
      <p:sp>
        <p:nvSpPr>
          <p:cNvPr id="4" name="Text Placeholder 2">
            <a:extLst>
              <a:ext uri="{FF2B5EF4-FFF2-40B4-BE49-F238E27FC236}">
                <a16:creationId xmlns:a16="http://schemas.microsoft.com/office/drawing/2014/main" id="{0CB91AB2-D2F7-F302-DA21-652824CC1618}"/>
              </a:ext>
            </a:extLst>
          </p:cNvPr>
          <p:cNvSpPr txBox="1"/>
          <p:nvPr userDrawn="1"/>
        </p:nvSpPr>
        <p:spPr>
          <a:xfrm>
            <a:off x="7296756" y="6448958"/>
            <a:ext cx="4121787" cy="1892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8" tIns="45718" rIns="45718" bIns="45718">
            <a:spAutoFit/>
          </a:bodyPr>
          <a:lstStyle>
            <a:lvl1pPr algn="r">
              <a:lnSpc>
                <a:spcPct val="90000"/>
              </a:lnSpc>
              <a:spcBef>
                <a:spcPts val="1000"/>
              </a:spcBef>
              <a:defRPr sz="700">
                <a:solidFill>
                  <a:srgbClr val="BD5FAE"/>
                </a:solidFill>
                <a:latin typeface="Arial"/>
                <a:ea typeface="Arial"/>
                <a:cs typeface="Arial"/>
                <a:sym typeface="Arial"/>
              </a:defRPr>
            </a:lvl1pPr>
          </a:lstStyle>
          <a:p>
            <a:r>
              <a:rPr>
                <a:solidFill>
                  <a:schemeClr val="bg2"/>
                </a:solidFill>
              </a:rPr>
              <a:t>Copyright © 2025 Amare Global. All rights reserved. </a:t>
            </a:r>
          </a:p>
        </p:txBody>
      </p:sp>
      <p:sp>
        <p:nvSpPr>
          <p:cNvPr id="5" name="Slide Number">
            <a:extLst>
              <a:ext uri="{FF2B5EF4-FFF2-40B4-BE49-F238E27FC236}">
                <a16:creationId xmlns:a16="http://schemas.microsoft.com/office/drawing/2014/main" id="{3ABF6688-D94F-89A3-A98B-D681E67B0A5A}"/>
              </a:ext>
            </a:extLst>
          </p:cNvPr>
          <p:cNvSpPr txBox="1">
            <a:spLocks noGrp="1"/>
          </p:cNvSpPr>
          <p:nvPr>
            <p:ph type="sldNum" sz="quarter" idx="2"/>
          </p:nvPr>
        </p:nvSpPr>
        <p:spPr>
          <a:xfrm>
            <a:off x="11757660" y="6462712"/>
            <a:ext cx="170002" cy="174308"/>
          </a:xfrm>
          <a:prstGeom prst="rect">
            <a:avLst/>
          </a:prstGeom>
        </p:spPr>
        <p:txBody>
          <a:bodyPr lIns="0" tIns="0" rIns="0" bIns="0"/>
          <a:lstStyle>
            <a:lvl1pPr>
              <a:tabLst>
                <a:tab pos="2552700" algn="l"/>
              </a:tabLst>
              <a:defRPr sz="900">
                <a:solidFill>
                  <a:schemeClr val="bg2"/>
                </a:solidFill>
                <a:latin typeface="Amare Walter Neue"/>
                <a:ea typeface="Amare Walter Neue"/>
                <a:cs typeface="Amare Walter Neue"/>
                <a:sym typeface="Amare Walter Neue Norma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5615462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8CAEBB-831E-A1B3-0489-7577B5F3055F}"/>
              </a:ext>
            </a:extLst>
          </p:cNvPr>
          <p:cNvSpPr>
            <a:spLocks noGrp="1"/>
          </p:cNvSpPr>
          <p:nvPr>
            <p:ph type="title"/>
          </p:nvPr>
        </p:nvSpPr>
        <p:spPr>
          <a:xfrm>
            <a:off x="245723" y="589518"/>
            <a:ext cx="11681937" cy="1101171"/>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BAD102F0-F264-952E-615C-C95F9A5F69CD}"/>
              </a:ext>
            </a:extLst>
          </p:cNvPr>
          <p:cNvSpPr>
            <a:spLocks noGrp="1"/>
          </p:cNvSpPr>
          <p:nvPr>
            <p:ph type="body" idx="1"/>
          </p:nvPr>
        </p:nvSpPr>
        <p:spPr>
          <a:xfrm>
            <a:off x="245723" y="1825625"/>
            <a:ext cx="11681937"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ED0E0F5-F54D-F4E0-410A-AA316C3E79CB}"/>
              </a:ext>
            </a:extLst>
          </p:cNvPr>
          <p:cNvSpPr>
            <a:spLocks noGrp="1"/>
          </p:cNvSpPr>
          <p:nvPr>
            <p:ph type="sldNum" sz="quarter" idx="4"/>
          </p:nvPr>
        </p:nvSpPr>
        <p:spPr>
          <a:xfrm>
            <a:off x="9184460" y="6356350"/>
            <a:ext cx="2743200" cy="365125"/>
          </a:xfrm>
          <a:prstGeom prst="rect">
            <a:avLst/>
          </a:prstGeom>
        </p:spPr>
        <p:txBody>
          <a:bodyPr vert="horz" wrap="square" lIns="91440" tIns="45720" rIns="0" bIns="45720" rtlCol="0" anchor="ctr"/>
          <a:lstStyle>
            <a:lvl1pPr marL="0" indent="0" algn="r">
              <a:tabLst>
                <a:tab pos="2563813" algn="l"/>
              </a:tabLst>
              <a:defRPr sz="900">
                <a:solidFill>
                  <a:schemeClr val="tx2"/>
                </a:solidFill>
                <a:latin typeface="Amare Walter Neue" panose="020B0503040202060203" pitchFamily="34" charset="77"/>
              </a:defRPr>
            </a:lvl1pPr>
          </a:lstStyle>
          <a:p>
            <a:fld id="{FEDAFF86-66A4-D342-B39A-0C3E2798F66C}" type="slidenum">
              <a:rPr lang="en-US" smtClean="0"/>
              <a:pPr/>
              <a:t>‹#›</a:t>
            </a:fld>
            <a:endParaRPr lang="en-US"/>
          </a:p>
        </p:txBody>
      </p:sp>
      <p:pic>
        <p:nvPicPr>
          <p:cNvPr id="8" name="Picture 7" descr="A purple letter on a black background&#10;&#10;Description automatically generated">
            <a:extLst>
              <a:ext uri="{FF2B5EF4-FFF2-40B4-BE49-F238E27FC236}">
                <a16:creationId xmlns:a16="http://schemas.microsoft.com/office/drawing/2014/main" id="{44AB0261-6AFF-4329-1235-FAF8F2EDE80B}"/>
              </a:ext>
            </a:extLst>
          </p:cNvPr>
          <p:cNvPicPr>
            <a:picLocks noChangeAspect="1"/>
          </p:cNvPicPr>
          <p:nvPr userDrawn="1"/>
        </p:nvPicPr>
        <p:blipFill>
          <a:blip r:embed="rId20"/>
          <a:stretch>
            <a:fillRect/>
          </a:stretch>
        </p:blipFill>
        <p:spPr>
          <a:xfrm>
            <a:off x="245723" y="6429613"/>
            <a:ext cx="1184953" cy="218597"/>
          </a:xfrm>
          <a:prstGeom prst="rect">
            <a:avLst/>
          </a:prstGeom>
        </p:spPr>
      </p:pic>
      <p:sp>
        <p:nvSpPr>
          <p:cNvPr id="4" name="Text Placeholder 2">
            <a:extLst>
              <a:ext uri="{FF2B5EF4-FFF2-40B4-BE49-F238E27FC236}">
                <a16:creationId xmlns:a16="http://schemas.microsoft.com/office/drawing/2014/main" id="{8532E048-80AA-ED2B-0FEA-9C37DA299BF8}"/>
              </a:ext>
            </a:extLst>
          </p:cNvPr>
          <p:cNvSpPr txBox="1">
            <a:spLocks/>
          </p:cNvSpPr>
          <p:nvPr userDrawn="1"/>
        </p:nvSpPr>
        <p:spPr>
          <a:xfrm>
            <a:off x="7251037" y="644895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tx2">
                    <a:lumMod val="60000"/>
                    <a:lumOff val="40000"/>
                  </a:schemeClr>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tx2">
                    <a:lumMod val="60000"/>
                    <a:lumOff val="40000"/>
                  </a:schemeClr>
                </a:solidFill>
                <a:latin typeface="Arial" panose="020B0604020202020204" pitchFamily="34" charset="0"/>
                <a:cs typeface="Arial" panose="020B0604020202020204" pitchFamily="34" charset="0"/>
              </a:rPr>
              <a:pPr algn="r"/>
              <a:t>2026</a:t>
            </a:fld>
            <a:r>
              <a:rPr lang="en-US" sz="700">
                <a:solidFill>
                  <a:schemeClr val="tx2">
                    <a:lumMod val="60000"/>
                    <a:lumOff val="40000"/>
                  </a:schemeClr>
                </a:solidFill>
                <a:latin typeface="Arial" panose="020B0604020202020204" pitchFamily="34" charset="0"/>
                <a:cs typeface="Arial" panose="020B0604020202020204" pitchFamily="34" charset="0"/>
              </a:rPr>
              <a:t> Amare Global. All rights reserved. </a:t>
            </a:r>
            <a:endParaRPr lang="en-US" sz="700">
              <a:solidFill>
                <a:schemeClr val="tx2">
                  <a:lumMod val="60000"/>
                  <a:lumOff val="40000"/>
                </a:schemeClr>
              </a:solidFill>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1786867287"/>
      </p:ext>
    </p:extLst>
  </p:cSld>
  <p:clrMap bg1="lt1" tx1="dk1" bg2="lt2" tx2="dk2" accent1="accent1" accent2="accent2" accent3="accent3" accent4="accent4" accent5="accent5" accent6="accent6" hlink="hlink" folHlink="folHlink"/>
  <p:sldLayoutIdLst>
    <p:sldLayoutId id="2147483671" r:id="rId1"/>
    <p:sldLayoutId id="2147483668" r:id="rId2"/>
    <p:sldLayoutId id="2147483650" r:id="rId3"/>
    <p:sldLayoutId id="2147483684" r:id="rId4"/>
    <p:sldLayoutId id="2147483672" r:id="rId5"/>
    <p:sldLayoutId id="2147483669" r:id="rId6"/>
    <p:sldLayoutId id="2147483676" r:id="rId7"/>
    <p:sldLayoutId id="2147483673" r:id="rId8"/>
    <p:sldLayoutId id="2147483675" r:id="rId9"/>
    <p:sldLayoutId id="2147483677" r:id="rId10"/>
    <p:sldLayoutId id="2147483674" r:id="rId11"/>
    <p:sldLayoutId id="2147483670" r:id="rId12"/>
    <p:sldLayoutId id="2147483678" r:id="rId13"/>
    <p:sldLayoutId id="2147483679" r:id="rId14"/>
    <p:sldLayoutId id="2147483680" r:id="rId15"/>
    <p:sldLayoutId id="2147483681" r:id="rId16"/>
    <p:sldLayoutId id="2147483682" r:id="rId17"/>
    <p:sldLayoutId id="2147483683" r:id="rId18"/>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microsoft.com/office/2007/relationships/hdphoto" Target="../media/hdphoto3.wdp"/><Relationship Id="rId5" Type="http://schemas.openxmlformats.org/officeDocument/2006/relationships/image" Target="../media/image2.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jpeg"/><Relationship Id="rId5" Type="http://schemas.openxmlformats.org/officeDocument/2006/relationships/image" Target="../media/image6.emf"/><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5.xml"/><Relationship Id="rId7" Type="http://schemas.openxmlformats.org/officeDocument/2006/relationships/image" Target="../media/image10.jpe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6.emf"/><Relationship Id="rId5" Type="http://schemas.openxmlformats.org/officeDocument/2006/relationships/notesSlide" Target="../notesSlides/notesSlide3.xml"/><Relationship Id="rId10" Type="http://schemas.microsoft.com/office/2007/relationships/hdphoto" Target="../media/hdphoto3.wdp"/><Relationship Id="rId4" Type="http://schemas.openxmlformats.org/officeDocument/2006/relationships/slideLayout" Target="../slideLayouts/slideLayout17.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1.jpeg"/><Relationship Id="rId5" Type="http://schemas.openxmlformats.org/officeDocument/2006/relationships/image" Target="../media/image6.e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1.jpeg"/><Relationship Id="rId5" Type="http://schemas.openxmlformats.org/officeDocument/2006/relationships/image" Target="../media/image6.emf"/><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1.jpeg"/><Relationship Id="rId5" Type="http://schemas.openxmlformats.org/officeDocument/2006/relationships/image" Target="../media/image6.emf"/><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2.jpeg"/><Relationship Id="rId5" Type="http://schemas.openxmlformats.org/officeDocument/2006/relationships/image" Target="../media/image6.em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jpeg"/><Relationship Id="rId5" Type="http://schemas.openxmlformats.org/officeDocument/2006/relationships/image" Target="../media/image6.emf"/><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3.jpeg"/><Relationship Id="rId5" Type="http://schemas.openxmlformats.org/officeDocument/2006/relationships/image" Target="../media/image6.em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3.xml"/><Relationship Id="rId7" Type="http://schemas.microsoft.com/office/2007/relationships/hdphoto" Target="../media/hdphoto3.wdp"/><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2.png"/><Relationship Id="rId5" Type="http://schemas.openxmlformats.org/officeDocument/2006/relationships/image" Target="../media/image14.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image" Target="../media/image6.emf"/><Relationship Id="rId18" Type="http://schemas.openxmlformats.org/officeDocument/2006/relationships/image" Target="../media/image18.png"/><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notesSlide" Target="../notesSlides/notesSlide11.xml"/><Relationship Id="rId17" Type="http://schemas.openxmlformats.org/officeDocument/2006/relationships/image" Target="../media/image17.png"/><Relationship Id="rId2" Type="http://schemas.openxmlformats.org/officeDocument/2006/relationships/tags" Target="../tags/tag21.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slideLayout" Target="../slideLayouts/slideLayout3.xml"/><Relationship Id="rId5" Type="http://schemas.openxmlformats.org/officeDocument/2006/relationships/tags" Target="../tags/tag24.xml"/><Relationship Id="rId15" Type="http://schemas.microsoft.com/office/2007/relationships/hdphoto" Target="../media/hdphoto3.wdp"/><Relationship Id="rId10" Type="http://schemas.openxmlformats.org/officeDocument/2006/relationships/tags" Target="../tags/tag29.xml"/><Relationship Id="rId19" Type="http://schemas.openxmlformats.org/officeDocument/2006/relationships/image" Target="../media/image19.png"/><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13" Type="http://schemas.openxmlformats.org/officeDocument/2006/relationships/image" Target="../media/image22.png"/><Relationship Id="rId3" Type="http://schemas.openxmlformats.org/officeDocument/2006/relationships/tags" Target="../tags/tag32.xml"/><Relationship Id="rId7" Type="http://schemas.openxmlformats.org/officeDocument/2006/relationships/slideLayout" Target="../slideLayouts/slideLayout3.xml"/><Relationship Id="rId12" Type="http://schemas.openxmlformats.org/officeDocument/2006/relationships/image" Target="../media/image21.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microsoft.com/office/2007/relationships/hdphoto" Target="../media/hdphoto3.wdp"/><Relationship Id="rId5" Type="http://schemas.openxmlformats.org/officeDocument/2006/relationships/tags" Target="../tags/tag34.xml"/><Relationship Id="rId10" Type="http://schemas.openxmlformats.org/officeDocument/2006/relationships/image" Target="../media/image2.png"/><Relationship Id="rId4" Type="http://schemas.openxmlformats.org/officeDocument/2006/relationships/tags" Target="../tags/tag33.xml"/><Relationship Id="rId9" Type="http://schemas.openxmlformats.org/officeDocument/2006/relationships/image" Target="../media/image6.emf"/><Relationship Id="rId1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8.xml"/><Relationship Id="rId7" Type="http://schemas.openxmlformats.org/officeDocument/2006/relationships/image" Target="../media/image6.emf"/><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image" Target="../media/image23.png"/><Relationship Id="rId4" Type="http://schemas.openxmlformats.org/officeDocument/2006/relationships/tags" Target="../tags/tag39.xml"/><Relationship Id="rId9" Type="http://schemas.microsoft.com/office/2007/relationships/hdphoto" Target="../media/hdphoto3.wdp"/></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2.xml"/><Relationship Id="rId7" Type="http://schemas.openxmlformats.org/officeDocument/2006/relationships/image" Target="../media/image6.emf"/><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image" Target="../media/image24.png"/><Relationship Id="rId4" Type="http://schemas.openxmlformats.org/officeDocument/2006/relationships/tags" Target="../tags/tag43.xml"/><Relationship Id="rId9" Type="http://schemas.microsoft.com/office/2007/relationships/hdphoto" Target="../media/hdphoto3.wdp"/></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6.xml"/><Relationship Id="rId7" Type="http://schemas.openxmlformats.org/officeDocument/2006/relationships/image" Target="../media/image6.emf"/><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notesSlide" Target="../notesSlides/notesSlide15.xml"/><Relationship Id="rId5" Type="http://schemas.openxmlformats.org/officeDocument/2006/relationships/slideLayout" Target="../slideLayouts/slideLayout3.xml"/><Relationship Id="rId10" Type="http://schemas.openxmlformats.org/officeDocument/2006/relationships/image" Target="../media/image25.png"/><Relationship Id="rId4" Type="http://schemas.openxmlformats.org/officeDocument/2006/relationships/tags" Target="../tags/tag47.xml"/><Relationship Id="rId9" Type="http://schemas.microsoft.com/office/2007/relationships/hdphoto" Target="../media/hdphoto3.wdp"/></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0.xml"/><Relationship Id="rId7" Type="http://schemas.openxmlformats.org/officeDocument/2006/relationships/image" Target="../media/image6.emf"/><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16.xml"/><Relationship Id="rId5" Type="http://schemas.openxmlformats.org/officeDocument/2006/relationships/slideLayout" Target="../slideLayouts/slideLayout3.xml"/><Relationship Id="rId10" Type="http://schemas.openxmlformats.org/officeDocument/2006/relationships/image" Target="../media/image26.png"/><Relationship Id="rId4" Type="http://schemas.openxmlformats.org/officeDocument/2006/relationships/tags" Target="../tags/tag51.xml"/><Relationship Id="rId9" Type="http://schemas.microsoft.com/office/2007/relationships/hdphoto" Target="../media/hdphoto3.wdp"/></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1.png"/><Relationship Id="rId5" Type="http://schemas.openxmlformats.org/officeDocument/2006/relationships/image" Target="../media/image27.jpeg"/><Relationship Id="rId4" Type="http://schemas.openxmlformats.org/officeDocument/2006/relationships/image" Target="../media/image6.emf"/><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1.png"/><Relationship Id="rId5" Type="http://schemas.openxmlformats.org/officeDocument/2006/relationships/image" Target="../media/image29.jpeg"/><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6.xml"/><Relationship Id="rId7" Type="http://schemas.openxmlformats.org/officeDocument/2006/relationships/image" Target="../media/image2.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hyperlink" Target="https://www.amare.com/" TargetMode="External"/><Relationship Id="rId5" Type="http://schemas.openxmlformats.org/officeDocument/2006/relationships/hyperlink" Target="https://amareglobal-my.sharepoint.com/:f:/g/personal/gyalgin_amare_com/IgDKylSmmrSDRbaZAL3DAMISAfStg3bODUPXT68tV9URilA?e=nAY5Nk" TargetMode="External"/><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10E99-E871-984D-D682-875AB2989A76}"/>
            </a:ext>
          </a:extLst>
        </p:cNvPr>
        <p:cNvGrpSpPr/>
        <p:nvPr/>
      </p:nvGrpSpPr>
      <p:grpSpPr>
        <a:xfrm>
          <a:off x="0" y="0"/>
          <a:ext cx="0" cy="0"/>
          <a:chOff x="0" y="0"/>
          <a:chExt cx="0" cy="0"/>
        </a:xfrm>
      </p:grpSpPr>
      <p:pic>
        <p:nvPicPr>
          <p:cNvPr id="10" name="Picture 2">
            <a:extLst>
              <a:ext uri="{FF2B5EF4-FFF2-40B4-BE49-F238E27FC236}">
                <a16:creationId xmlns:a16="http://schemas.microsoft.com/office/drawing/2014/main" id="{2926FDFE-A5FB-EAE0-E772-F2EC67D60788}"/>
              </a:ext>
            </a:extLst>
          </p:cNvPr>
          <p:cNvPicPr>
            <a:picLocks noChangeAspect="1"/>
          </p:cNvPicPr>
          <p:nvPr/>
        </p:nvPicPr>
        <p:blipFill>
          <a:blip r:embed="rId3">
            <a:alphaModFix/>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 name="Rectangle 2">
            <a:extLst>
              <a:ext uri="{FF2B5EF4-FFF2-40B4-BE49-F238E27FC236}">
                <a16:creationId xmlns:a16="http://schemas.microsoft.com/office/drawing/2014/main" id="{EA023FB3-B371-5D3C-ABAC-09D2577844DB}"/>
              </a:ext>
            </a:extLst>
          </p:cNvPr>
          <p:cNvSpPr/>
          <p:nvPr/>
        </p:nvSpPr>
        <p:spPr>
          <a:xfrm>
            <a:off x="-6264" y="0"/>
            <a:ext cx="7251126" cy="6815729"/>
          </a:xfrm>
          <a:prstGeom prst="rect">
            <a:avLst/>
          </a:prstGeom>
          <a:solidFill>
            <a:schemeClr val="accent3">
              <a:alpha val="820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a:extLst>
              <a:ext uri="{FF2B5EF4-FFF2-40B4-BE49-F238E27FC236}">
                <a16:creationId xmlns:a16="http://schemas.microsoft.com/office/drawing/2014/main" id="{A1671493-A5F5-29FF-DAD6-D62EAC085738}"/>
              </a:ext>
            </a:extLst>
          </p:cNvPr>
          <p:cNvPicPr>
            <a:picLocks noChangeAspect="1"/>
          </p:cNvPicPr>
          <p:nvPr/>
        </p:nvPicPr>
        <p:blipFill>
          <a:blip r:embed="rId4"/>
          <a:stretch>
            <a:fillRect/>
          </a:stretch>
        </p:blipFill>
        <p:spPr>
          <a:xfrm>
            <a:off x="7248623" y="-1"/>
            <a:ext cx="4952353" cy="6242920"/>
          </a:xfrm>
          <a:prstGeom prst="rect">
            <a:avLst/>
          </a:prstGeom>
        </p:spPr>
      </p:pic>
      <p:sp>
        <p:nvSpPr>
          <p:cNvPr id="11" name="TextBox 10">
            <a:extLst>
              <a:ext uri="{FF2B5EF4-FFF2-40B4-BE49-F238E27FC236}">
                <a16:creationId xmlns:a16="http://schemas.microsoft.com/office/drawing/2014/main" id="{758BDE63-B9B7-6F59-5330-C5DDB57F1C34}"/>
              </a:ext>
            </a:extLst>
          </p:cNvPr>
          <p:cNvSpPr txBox="1"/>
          <p:nvPr/>
        </p:nvSpPr>
        <p:spPr>
          <a:xfrm>
            <a:off x="962482" y="2929961"/>
            <a:ext cx="5297641" cy="9428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pPr>
            <a:r>
              <a:rPr lang="en-US" sz="6000" err="1">
                <a:solidFill>
                  <a:schemeClr val="bg1"/>
                </a:solidFill>
                <a:latin typeface="Amare Walter Neue Mittel" panose="020B0503040202060203" pitchFamily="34" charset="0"/>
                <a:cs typeface="Arial"/>
              </a:rPr>
              <a:t>NexCollagen</a:t>
            </a:r>
            <a:r>
              <a:rPr lang="en-US" sz="6000" baseline="30000">
                <a:solidFill>
                  <a:schemeClr val="bg1"/>
                </a:solidFill>
                <a:latin typeface="Amare Walter Neue Halbfett" panose="020B0503040202060203" pitchFamily="34" charset="77"/>
              </a:rPr>
              <a:t>™</a:t>
            </a:r>
            <a:endParaRPr lang="en-US" sz="6000">
              <a:solidFill>
                <a:schemeClr val="bg1"/>
              </a:solidFill>
              <a:latin typeface="Amare Walter Neue Leicht" panose="020B0303040202060203" pitchFamily="34" charset="77"/>
              <a:cs typeface="Arial"/>
            </a:endParaRPr>
          </a:p>
        </p:txBody>
      </p:sp>
      <p:sp>
        <p:nvSpPr>
          <p:cNvPr id="5" name="Rectangle 4">
            <a:extLst>
              <a:ext uri="{FF2B5EF4-FFF2-40B4-BE49-F238E27FC236}">
                <a16:creationId xmlns:a16="http://schemas.microsoft.com/office/drawing/2014/main" id="{DDBF33D7-3E37-7CF1-5AF8-CC2955884DFD}"/>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urple letter on a black background&#10;&#10;Description automatically generated">
            <a:extLst>
              <a:ext uri="{FF2B5EF4-FFF2-40B4-BE49-F238E27FC236}">
                <a16:creationId xmlns:a16="http://schemas.microsoft.com/office/drawing/2014/main" id="{7126A9E5-00F8-1E2A-BA2E-D8C8379C5C61}"/>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244700" y="6428590"/>
            <a:ext cx="1184953" cy="218597"/>
          </a:xfrm>
          <a:prstGeom prst="rect">
            <a:avLst/>
          </a:prstGeom>
        </p:spPr>
      </p:pic>
      <p:sp>
        <p:nvSpPr>
          <p:cNvPr id="8" name="Text Placeholder 2">
            <a:extLst>
              <a:ext uri="{FF2B5EF4-FFF2-40B4-BE49-F238E27FC236}">
                <a16:creationId xmlns:a16="http://schemas.microsoft.com/office/drawing/2014/main" id="{C3A03EF9-03E8-60D0-13D0-0627D3D8C2F3}"/>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9" name="Slide Number Placeholder 1">
            <a:extLst>
              <a:ext uri="{FF2B5EF4-FFF2-40B4-BE49-F238E27FC236}">
                <a16:creationId xmlns:a16="http://schemas.microsoft.com/office/drawing/2014/main" id="{240B2CDB-1E07-6982-B682-F32D3F761E17}"/>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a:t>
            </a:fld>
            <a:endParaRPr lang="en-US">
              <a:solidFill>
                <a:schemeClr val="bg1"/>
              </a:solidFill>
              <a:latin typeface="Amare Walter Neue Mager" panose="020B0403040202060203" pitchFamily="34" charset="77"/>
            </a:endParaRPr>
          </a:p>
        </p:txBody>
      </p:sp>
      <p:pic>
        <p:nvPicPr>
          <p:cNvPr id="19" name="Resim 18" descr="yazı tipi, grafik, metin, logo içeren bir resim&#10;&#10;Yapay zeka tarafından oluşturulmuş içerik yanlış olabilir.">
            <a:extLst>
              <a:ext uri="{FF2B5EF4-FFF2-40B4-BE49-F238E27FC236}">
                <a16:creationId xmlns:a16="http://schemas.microsoft.com/office/drawing/2014/main" id="{3CC73FB9-ACCA-9F70-28E7-3350A1946DFD}"/>
              </a:ext>
            </a:extLst>
          </p:cNvPr>
          <p:cNvPicPr>
            <a:picLocks noChangeAspect="1"/>
          </p:cNvPicPr>
          <p:nvPr/>
        </p:nvPicPr>
        <p:blipFill>
          <a:blip r:embed="rId7"/>
          <a:stretch>
            <a:fillRect/>
          </a:stretch>
        </p:blipFill>
        <p:spPr>
          <a:xfrm>
            <a:off x="1067235" y="2067924"/>
            <a:ext cx="2678047" cy="804360"/>
          </a:xfrm>
          <a:prstGeom prst="rect">
            <a:avLst/>
          </a:prstGeom>
        </p:spPr>
      </p:pic>
    </p:spTree>
    <p:extLst>
      <p:ext uri="{BB962C8B-B14F-4D97-AF65-F5344CB8AC3E}">
        <p14:creationId xmlns:p14="http://schemas.microsoft.com/office/powerpoint/2010/main" val="1188142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23ED7B5E-45D8-B0F7-94EE-0F300E0CD9AD}"/>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3" name="Resim 2">
            <a:extLst>
              <a:ext uri="{FF2B5EF4-FFF2-40B4-BE49-F238E27FC236}">
                <a16:creationId xmlns:a16="http://schemas.microsoft.com/office/drawing/2014/main" id="{A076DB8C-5B33-9271-A870-AFA14FEBE1DA}"/>
              </a:ext>
            </a:extLst>
          </p:cNvPr>
          <p:cNvPicPr>
            <a:picLocks noChangeAspect="1"/>
          </p:cNvPicPr>
          <p:nvPr/>
        </p:nvPicPr>
        <p:blipFill>
          <a:blip r:embed="rId6"/>
          <a:stretch>
            <a:fillRect/>
          </a:stretch>
        </p:blipFill>
        <p:spPr>
          <a:xfrm>
            <a:off x="6089183" y="0"/>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98914" y="0"/>
            <a:ext cx="6102062"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mare Walter Neue Mager"/>
            </a:endParaRPr>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2</a:t>
            </a:fld>
            <a:endParaRPr lang="en-US">
              <a:solidFill>
                <a:schemeClr val="bg1"/>
              </a:solidFill>
              <a:latin typeface="Amare Walter Neue Mager" panose="020B0403040202060203" pitchFamily="34" charset="77"/>
            </a:endParaRPr>
          </a:p>
        </p:txBody>
      </p:sp>
      <p:sp>
        <p:nvSpPr>
          <p:cNvPr id="20" name="Title 1">
            <a:extLst>
              <a:ext uri="{FF2B5EF4-FFF2-40B4-BE49-F238E27FC236}">
                <a16:creationId xmlns:a16="http://schemas.microsoft.com/office/drawing/2014/main" id="{6DFAB578-A0EC-D712-2F0C-0D8024E94020}"/>
              </a:ext>
            </a:extLst>
          </p:cNvPr>
          <p:cNvSpPr txBox="1">
            <a:spLocks/>
          </p:cNvSpPr>
          <p:nvPr>
            <p:custDataLst>
              <p:tags r:id="rId1"/>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2"/>
            </p:custDataLst>
          </p:nvPr>
        </p:nvSpPr>
        <p:spPr>
          <a:xfrm>
            <a:off x="204901" y="586042"/>
            <a:ext cx="5620414" cy="444315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a:solidFill>
                  <a:schemeClr val="accent3"/>
                </a:solidFill>
                <a:latin typeface="Amare Walter Neue Halbfett"/>
              </a:rPr>
              <a:t>O </a:t>
            </a:r>
            <a:r>
              <a:rPr lang="en-US" b="1" err="1">
                <a:solidFill>
                  <a:schemeClr val="accent3"/>
                </a:solidFill>
                <a:latin typeface="Amare Walter Neue Halbfett"/>
              </a:rPr>
              <a:t>jaký</a:t>
            </a:r>
            <a:r>
              <a:rPr lang="en-US" b="1">
                <a:solidFill>
                  <a:schemeClr val="accent3"/>
                </a:solidFill>
                <a:latin typeface="Amare Walter Neue Halbfett"/>
              </a:rPr>
              <a:t> </a:t>
            </a:r>
            <a:r>
              <a:rPr lang="en-US" b="1" err="1">
                <a:solidFill>
                  <a:schemeClr val="accent3"/>
                </a:solidFill>
                <a:latin typeface="Amare Walter Neue Halbfett"/>
              </a:rPr>
              <a:t>produkt</a:t>
            </a:r>
            <a:r>
              <a:rPr lang="en-US" b="1">
                <a:solidFill>
                  <a:schemeClr val="accent3"/>
                </a:solidFill>
                <a:latin typeface="Amare Walter Neue Halbfett"/>
              </a:rPr>
              <a:t> se </a:t>
            </a:r>
            <a:r>
              <a:rPr lang="en-US" b="1" err="1">
                <a:solidFill>
                  <a:schemeClr val="accent3"/>
                </a:solidFill>
                <a:latin typeface="Amare Walter Neue Halbfett"/>
              </a:rPr>
              <a:t>jedná</a:t>
            </a:r>
            <a:r>
              <a:rPr lang="en-US" b="1">
                <a:solidFill>
                  <a:schemeClr val="accent3"/>
                </a:solidFill>
                <a:effectLst/>
                <a:latin typeface="Amare Walter Neue Halbfett"/>
              </a:rPr>
              <a:t>?</a:t>
            </a:r>
            <a:endParaRPr lang="en-US" b="1">
              <a:solidFill>
                <a:schemeClr val="accent3"/>
              </a:solidFill>
              <a:latin typeface="Amare Walter Neue Halbfett"/>
            </a:endParaRPr>
          </a:p>
          <a:p>
            <a:pPr marL="0" indent="0">
              <a:buNone/>
            </a:pPr>
            <a:r>
              <a:rPr lang="en-US" sz="1600">
                <a:solidFill>
                  <a:schemeClr val="accent3"/>
                </a:solidFill>
                <a:latin typeface="Amare Walter Neue Mager"/>
              </a:rPr>
              <a:t>Vícesložková </a:t>
            </a:r>
            <a:r>
              <a:rPr lang="en-US" sz="1600" err="1">
                <a:solidFill>
                  <a:schemeClr val="accent3"/>
                </a:solidFill>
                <a:latin typeface="Amare Walter Neue Mager"/>
              </a:rPr>
              <a:t>receptura</a:t>
            </a:r>
            <a:r>
              <a:rPr lang="en-US" sz="1600">
                <a:solidFill>
                  <a:schemeClr val="accent3"/>
                </a:solidFill>
                <a:latin typeface="Amare Walter Neue Mager"/>
              </a:rPr>
              <a:t> </a:t>
            </a:r>
            <a:r>
              <a:rPr lang="en-US" sz="1600" err="1">
                <a:solidFill>
                  <a:schemeClr val="accent3"/>
                </a:solidFill>
                <a:latin typeface="Amare Walter Neue Mager"/>
              </a:rPr>
              <a:t>obsahující</a:t>
            </a:r>
            <a:r>
              <a:rPr lang="en-US" sz="1600">
                <a:solidFill>
                  <a:schemeClr val="accent3"/>
                </a:solidFill>
                <a:latin typeface="Amare Walter Neue Mager"/>
              </a:rPr>
              <a:t> </a:t>
            </a:r>
            <a:r>
              <a:rPr lang="en-US" sz="1600" err="1">
                <a:solidFill>
                  <a:schemeClr val="accent3"/>
                </a:solidFill>
                <a:latin typeface="Amare Walter Neue Mager"/>
              </a:rPr>
              <a:t>kolagenové</a:t>
            </a:r>
            <a:r>
              <a:rPr lang="en-US" sz="1600">
                <a:solidFill>
                  <a:schemeClr val="accent3"/>
                </a:solidFill>
                <a:latin typeface="Amare Walter Neue Mager"/>
              </a:rPr>
              <a:t> </a:t>
            </a:r>
            <a:r>
              <a:rPr lang="en-US" sz="1600" err="1">
                <a:solidFill>
                  <a:schemeClr val="accent3"/>
                </a:solidFill>
                <a:latin typeface="Amare Walter Neue Mager"/>
              </a:rPr>
              <a:t>peptidy</a:t>
            </a:r>
            <a:r>
              <a:rPr lang="en-US" sz="1600">
                <a:solidFill>
                  <a:schemeClr val="accent3"/>
                </a:solidFill>
                <a:latin typeface="Amare Walter Neue Mager"/>
              </a:rPr>
              <a:t>, </a:t>
            </a:r>
            <a:r>
              <a:rPr lang="en-US" sz="1600" err="1">
                <a:solidFill>
                  <a:schemeClr val="accent3"/>
                </a:solidFill>
                <a:latin typeface="Amare Walter Neue Mager"/>
              </a:rPr>
              <a:t>kyselinu</a:t>
            </a:r>
            <a:r>
              <a:rPr lang="en-US" sz="1600">
                <a:solidFill>
                  <a:schemeClr val="accent3"/>
                </a:solidFill>
                <a:latin typeface="Amare Walter Neue Mager"/>
              </a:rPr>
              <a:t> </a:t>
            </a:r>
            <a:r>
              <a:rPr lang="en-US" sz="1600" err="1">
                <a:solidFill>
                  <a:schemeClr val="accent3"/>
                </a:solidFill>
                <a:latin typeface="Amare Walter Neue Mager"/>
              </a:rPr>
              <a:t>hyaluronovou</a:t>
            </a:r>
            <a:r>
              <a:rPr lang="en-US" sz="1600">
                <a:solidFill>
                  <a:schemeClr val="accent3"/>
                </a:solidFill>
                <a:latin typeface="Amare Walter Neue Mager"/>
              </a:rPr>
              <a:t>, </a:t>
            </a:r>
            <a:r>
              <a:rPr lang="en-US" sz="1600" err="1">
                <a:solidFill>
                  <a:schemeClr val="accent3"/>
                </a:solidFill>
                <a:latin typeface="Amare Walter Neue Mager"/>
              </a:rPr>
              <a:t>živé</a:t>
            </a:r>
            <a:r>
              <a:rPr lang="en-US" sz="1600">
                <a:solidFill>
                  <a:schemeClr val="accent3"/>
                </a:solidFill>
                <a:latin typeface="Amare Walter Neue Mager"/>
              </a:rPr>
              <a:t> </a:t>
            </a:r>
            <a:r>
              <a:rPr lang="en-US" sz="1600" err="1">
                <a:solidFill>
                  <a:schemeClr val="accent3"/>
                </a:solidFill>
                <a:latin typeface="Amare Walter Neue Mager"/>
              </a:rPr>
              <a:t>bakteriální</a:t>
            </a:r>
            <a:r>
              <a:rPr lang="en-US" sz="1600">
                <a:solidFill>
                  <a:schemeClr val="accent3"/>
                </a:solidFill>
                <a:latin typeface="Amare Walter Neue Mager"/>
              </a:rPr>
              <a:t> </a:t>
            </a:r>
            <a:r>
              <a:rPr lang="en-US" sz="1600" err="1">
                <a:solidFill>
                  <a:schemeClr val="accent3"/>
                </a:solidFill>
                <a:latin typeface="Amare Walter Neue Mager"/>
              </a:rPr>
              <a:t>kultury</a:t>
            </a:r>
            <a:r>
              <a:rPr lang="en-US" sz="1600">
                <a:solidFill>
                  <a:schemeClr val="accent3"/>
                </a:solidFill>
                <a:latin typeface="Amare Walter Neue Mager"/>
              </a:rPr>
              <a:t>, </a:t>
            </a:r>
            <a:r>
              <a:rPr lang="en-US" sz="1600" err="1">
                <a:solidFill>
                  <a:schemeClr val="accent3"/>
                </a:solidFill>
                <a:latin typeface="Amare Walter Neue Mager"/>
              </a:rPr>
              <a:t>aminokyseliny</a:t>
            </a:r>
            <a:r>
              <a:rPr lang="en-US" sz="1600">
                <a:solidFill>
                  <a:schemeClr val="accent3"/>
                </a:solidFill>
                <a:latin typeface="Amare Walter Neue Mager"/>
              </a:rPr>
              <a:t> a </a:t>
            </a:r>
            <a:r>
              <a:rPr lang="en-US" sz="1600" err="1">
                <a:solidFill>
                  <a:schemeClr val="accent3"/>
                </a:solidFill>
                <a:latin typeface="Amare Walter Neue Mager"/>
              </a:rPr>
              <a:t>klíčové</a:t>
            </a:r>
            <a:r>
              <a:rPr lang="en-US" sz="1600">
                <a:solidFill>
                  <a:schemeClr val="accent3"/>
                </a:solidFill>
                <a:latin typeface="Amare Walter Neue Mager"/>
              </a:rPr>
              <a:t> </a:t>
            </a:r>
            <a:r>
              <a:rPr lang="en-US" sz="1600" err="1">
                <a:solidFill>
                  <a:schemeClr val="accent3"/>
                </a:solidFill>
                <a:latin typeface="Amare Walter Neue Mager"/>
              </a:rPr>
              <a:t>vitaminy</a:t>
            </a:r>
            <a:r>
              <a:rPr lang="en-US" sz="1600">
                <a:solidFill>
                  <a:schemeClr val="accent3"/>
                </a:solidFill>
                <a:latin typeface="Amare Walter Neue Mager"/>
              </a:rPr>
              <a:t> </a:t>
            </a:r>
            <a:r>
              <a:rPr lang="en-US" sz="1600" err="1">
                <a:solidFill>
                  <a:schemeClr val="accent3"/>
                </a:solidFill>
                <a:latin typeface="Amare Walter Neue Mager"/>
              </a:rPr>
              <a:t>jako</a:t>
            </a:r>
            <a:r>
              <a:rPr lang="en-US" sz="1600">
                <a:solidFill>
                  <a:schemeClr val="accent3"/>
                </a:solidFill>
                <a:latin typeface="Amare Walter Neue Mager"/>
              </a:rPr>
              <a:t> </a:t>
            </a:r>
            <a:r>
              <a:rPr lang="en-US" sz="1600" err="1">
                <a:solidFill>
                  <a:schemeClr val="accent3"/>
                </a:solidFill>
                <a:latin typeface="Amare Walter Neue Mager"/>
              </a:rPr>
              <a:t>součást</a:t>
            </a:r>
            <a:r>
              <a:rPr lang="en-US" sz="1600">
                <a:solidFill>
                  <a:schemeClr val="accent3"/>
                </a:solidFill>
                <a:latin typeface="Amare Walter Neue Mager"/>
              </a:rPr>
              <a:t> </a:t>
            </a:r>
            <a:r>
              <a:rPr lang="en-US" sz="1600" err="1">
                <a:solidFill>
                  <a:schemeClr val="accent3"/>
                </a:solidFill>
                <a:latin typeface="Amare Walter Neue Mager"/>
              </a:rPr>
              <a:t>vyvážené</a:t>
            </a:r>
            <a:r>
              <a:rPr lang="en-US" sz="1600">
                <a:solidFill>
                  <a:schemeClr val="accent3"/>
                </a:solidFill>
                <a:latin typeface="Amare Walter Neue Mager"/>
              </a:rPr>
              <a:t> </a:t>
            </a:r>
            <a:r>
              <a:rPr lang="en-US" sz="1600" err="1">
                <a:solidFill>
                  <a:schemeClr val="accent3"/>
                </a:solidFill>
                <a:latin typeface="Amare Walter Neue Mager"/>
              </a:rPr>
              <a:t>stravy</a:t>
            </a:r>
            <a:r>
              <a:rPr lang="en-US" sz="1600">
                <a:solidFill>
                  <a:schemeClr val="accent3"/>
                </a:solidFill>
                <a:latin typeface="Amare Walter Neue Mager"/>
              </a:rPr>
              <a:t> a </a:t>
            </a:r>
            <a:r>
              <a:rPr lang="en-US" sz="1600" err="1">
                <a:solidFill>
                  <a:schemeClr val="accent3"/>
                </a:solidFill>
                <a:latin typeface="Amare Walter Neue Mager"/>
              </a:rPr>
              <a:t>zdravého</a:t>
            </a:r>
            <a:r>
              <a:rPr lang="en-US" sz="1600">
                <a:solidFill>
                  <a:schemeClr val="accent3"/>
                </a:solidFill>
                <a:latin typeface="Amare Walter Neue Mager"/>
              </a:rPr>
              <a:t> </a:t>
            </a:r>
            <a:r>
              <a:rPr lang="en-US" sz="1600" err="1">
                <a:solidFill>
                  <a:schemeClr val="accent3"/>
                </a:solidFill>
                <a:latin typeface="Amare Walter Neue Mager"/>
              </a:rPr>
              <a:t>životního</a:t>
            </a:r>
            <a:r>
              <a:rPr lang="en-US" sz="1600">
                <a:solidFill>
                  <a:schemeClr val="accent3"/>
                </a:solidFill>
                <a:latin typeface="Amare Walter Neue Mager"/>
              </a:rPr>
              <a:t> </a:t>
            </a:r>
            <a:r>
              <a:rPr lang="en-US" sz="1600" err="1">
                <a:solidFill>
                  <a:schemeClr val="accent3"/>
                </a:solidFill>
                <a:latin typeface="Amare Walter Neue Mager"/>
              </a:rPr>
              <a:t>stylu</a:t>
            </a:r>
            <a:r>
              <a:rPr lang="en-US" sz="1600">
                <a:solidFill>
                  <a:schemeClr val="accent3"/>
                </a:solidFill>
                <a:latin typeface="Amare Walter Neue Mager"/>
              </a:rPr>
              <a:t>.</a:t>
            </a:r>
          </a:p>
          <a:p>
            <a:pPr marL="0" indent="0">
              <a:buNone/>
            </a:pPr>
            <a:r>
              <a:rPr lang="en-US" sz="1600" err="1">
                <a:solidFill>
                  <a:schemeClr val="accent3"/>
                </a:solidFill>
                <a:latin typeface="Amare Walter Neue Mager"/>
              </a:rPr>
              <a:t>Složení</a:t>
            </a:r>
            <a:r>
              <a:rPr lang="en-US" sz="1600">
                <a:solidFill>
                  <a:schemeClr val="accent3"/>
                </a:solidFill>
                <a:latin typeface="Amare Walter Neue Mager"/>
              </a:rPr>
              <a:t> </a:t>
            </a:r>
            <a:r>
              <a:rPr lang="en-US" sz="1600" err="1">
                <a:solidFill>
                  <a:schemeClr val="accent3"/>
                </a:solidFill>
                <a:latin typeface="Amare Walter Neue Mager"/>
              </a:rPr>
              <a:t>zahrnuje</a:t>
            </a:r>
            <a:r>
              <a:rPr lang="en-US" sz="1600">
                <a:solidFill>
                  <a:schemeClr val="accent3"/>
                </a:solidFill>
                <a:latin typeface="Amare Walter Neue Mager"/>
              </a:rPr>
              <a:t> </a:t>
            </a:r>
            <a:r>
              <a:rPr lang="en-US" sz="1600" err="1">
                <a:solidFill>
                  <a:schemeClr val="accent3"/>
                </a:solidFill>
                <a:latin typeface="Amare Walter Neue Mager"/>
              </a:rPr>
              <a:t>kolagenové</a:t>
            </a:r>
            <a:r>
              <a:rPr lang="en-US" sz="1600">
                <a:solidFill>
                  <a:schemeClr val="accent3"/>
                </a:solidFill>
                <a:latin typeface="Amare Walter Neue Mager"/>
              </a:rPr>
              <a:t> </a:t>
            </a:r>
            <a:r>
              <a:rPr lang="en-US" sz="1600" err="1">
                <a:solidFill>
                  <a:schemeClr val="accent3"/>
                </a:solidFill>
                <a:latin typeface="Amare Walter Neue Mager"/>
              </a:rPr>
              <a:t>peptidy</a:t>
            </a:r>
            <a:r>
              <a:rPr lang="en-US" sz="1600">
                <a:solidFill>
                  <a:schemeClr val="accent3"/>
                </a:solidFill>
                <a:latin typeface="Amare Walter Neue Mager"/>
              </a:rPr>
              <a:t>, </a:t>
            </a:r>
            <a:r>
              <a:rPr lang="en-US" sz="1600" err="1">
                <a:solidFill>
                  <a:schemeClr val="accent3"/>
                </a:solidFill>
                <a:latin typeface="Amare Walter Neue Mager"/>
              </a:rPr>
              <a:t>nativní</a:t>
            </a:r>
            <a:r>
              <a:rPr lang="en-US" sz="1600">
                <a:solidFill>
                  <a:schemeClr val="accent3"/>
                </a:solidFill>
                <a:latin typeface="Amare Walter Neue Mager"/>
              </a:rPr>
              <a:t> </a:t>
            </a:r>
            <a:r>
              <a:rPr lang="en-US" sz="1600" err="1">
                <a:solidFill>
                  <a:schemeClr val="accent3"/>
                </a:solidFill>
                <a:latin typeface="Amare Walter Neue Mager"/>
              </a:rPr>
              <a:t>kolagen</a:t>
            </a:r>
            <a:r>
              <a:rPr lang="en-US" sz="1600">
                <a:solidFill>
                  <a:schemeClr val="accent3"/>
                </a:solidFill>
                <a:latin typeface="Amare Walter Neue Mager"/>
              </a:rPr>
              <a:t> </a:t>
            </a:r>
            <a:r>
              <a:rPr lang="en-US" sz="1600" err="1">
                <a:solidFill>
                  <a:schemeClr val="accent3"/>
                </a:solidFill>
                <a:latin typeface="Amare Walter Neue Mager"/>
              </a:rPr>
              <a:t>typu</a:t>
            </a:r>
            <a:r>
              <a:rPr lang="en-US" sz="1600">
                <a:solidFill>
                  <a:schemeClr val="accent3"/>
                </a:solidFill>
                <a:latin typeface="Amare Walter Neue Mager"/>
              </a:rPr>
              <a:t> II </a:t>
            </a:r>
            <a:r>
              <a:rPr lang="en-US" sz="1600" err="1">
                <a:solidFill>
                  <a:schemeClr val="accent3"/>
                </a:solidFill>
                <a:latin typeface="Amare Walter Neue Mager"/>
              </a:rPr>
              <a:t>Collavant</a:t>
            </a:r>
            <a:r>
              <a:rPr lang="en-US" sz="1600">
                <a:solidFill>
                  <a:schemeClr val="accent3"/>
                </a:solidFill>
                <a:latin typeface="Amare Walter Neue Mager"/>
              </a:rPr>
              <a:t>® n2, </a:t>
            </a:r>
            <a:r>
              <a:rPr lang="en-US" sz="1600" err="1">
                <a:solidFill>
                  <a:schemeClr val="accent3"/>
                </a:solidFill>
                <a:latin typeface="Amare Walter Neue Mager"/>
              </a:rPr>
              <a:t>kolagenní</a:t>
            </a:r>
            <a:r>
              <a:rPr lang="en-US" sz="1600">
                <a:solidFill>
                  <a:schemeClr val="accent3"/>
                </a:solidFill>
                <a:latin typeface="Amare Walter Neue Mager"/>
              </a:rPr>
              <a:t> </a:t>
            </a:r>
            <a:r>
              <a:rPr lang="en-US" sz="1600" err="1">
                <a:solidFill>
                  <a:schemeClr val="accent3"/>
                </a:solidFill>
                <a:latin typeface="Amare Walter Neue Mager"/>
              </a:rPr>
              <a:t>tripeptidy</a:t>
            </a:r>
            <a:r>
              <a:rPr lang="en-US" sz="1600">
                <a:solidFill>
                  <a:schemeClr val="accent3"/>
                </a:solidFill>
                <a:latin typeface="Amare Walter Neue Mager"/>
              </a:rPr>
              <a:t> GPX-4™, </a:t>
            </a:r>
            <a:r>
              <a:rPr lang="en-US" sz="1600" err="1">
                <a:solidFill>
                  <a:schemeClr val="accent3"/>
                </a:solidFill>
                <a:latin typeface="Amare Walter Neue Mager"/>
              </a:rPr>
              <a:t>matrici</a:t>
            </a:r>
            <a:r>
              <a:rPr lang="en-US" sz="1600">
                <a:solidFill>
                  <a:schemeClr val="accent3"/>
                </a:solidFill>
                <a:latin typeface="Amare Walter Neue Mager"/>
              </a:rPr>
              <a:t> </a:t>
            </a:r>
            <a:r>
              <a:rPr lang="en-US" sz="1600" err="1">
                <a:solidFill>
                  <a:schemeClr val="accent3"/>
                </a:solidFill>
                <a:latin typeface="Amare Walter Neue Mager"/>
              </a:rPr>
              <a:t>kyseliny</a:t>
            </a:r>
            <a:r>
              <a:rPr lang="en-US" sz="1600">
                <a:solidFill>
                  <a:schemeClr val="accent3"/>
                </a:solidFill>
                <a:latin typeface="Amare Walter Neue Mager"/>
              </a:rPr>
              <a:t> </a:t>
            </a:r>
            <a:r>
              <a:rPr lang="en-US" sz="1600" err="1">
                <a:solidFill>
                  <a:schemeClr val="accent3"/>
                </a:solidFill>
                <a:latin typeface="Amare Walter Neue Mager"/>
              </a:rPr>
              <a:t>hyaluronové</a:t>
            </a:r>
            <a:r>
              <a:rPr lang="en-US" sz="1600">
                <a:solidFill>
                  <a:schemeClr val="accent3"/>
                </a:solidFill>
                <a:latin typeface="Amare Walter Neue Mager"/>
              </a:rPr>
              <a:t> </a:t>
            </a:r>
            <a:r>
              <a:rPr lang="en-US" sz="1600" err="1">
                <a:solidFill>
                  <a:schemeClr val="accent3"/>
                </a:solidFill>
                <a:latin typeface="Amare Walter Neue Mager"/>
              </a:rPr>
              <a:t>Mobilee</a:t>
            </a:r>
            <a:r>
              <a:rPr lang="en-US" sz="1600">
                <a:solidFill>
                  <a:schemeClr val="accent3"/>
                </a:solidFill>
                <a:latin typeface="Amare Walter Neue Mager"/>
              </a:rPr>
              <a:t>® a </a:t>
            </a:r>
            <a:r>
              <a:rPr lang="en-US" sz="1600" err="1">
                <a:solidFill>
                  <a:schemeClr val="accent3"/>
                </a:solidFill>
                <a:latin typeface="Amare Walter Neue Mager"/>
              </a:rPr>
              <a:t>živé</a:t>
            </a:r>
            <a:r>
              <a:rPr lang="en-US" sz="1600">
                <a:solidFill>
                  <a:schemeClr val="accent3"/>
                </a:solidFill>
                <a:latin typeface="Amare Walter Neue Mager"/>
              </a:rPr>
              <a:t> </a:t>
            </a:r>
            <a:r>
              <a:rPr lang="en-US" sz="1600" err="1">
                <a:solidFill>
                  <a:schemeClr val="accent3"/>
                </a:solidFill>
                <a:latin typeface="Amare Walter Neue Mager"/>
              </a:rPr>
              <a:t>bakteriální</a:t>
            </a:r>
            <a:r>
              <a:rPr lang="en-US" sz="1600">
                <a:solidFill>
                  <a:schemeClr val="accent3"/>
                </a:solidFill>
                <a:latin typeface="Amare Walter Neue Mager"/>
              </a:rPr>
              <a:t> </a:t>
            </a:r>
            <a:r>
              <a:rPr lang="en-US" sz="1600" err="1">
                <a:solidFill>
                  <a:schemeClr val="accent3"/>
                </a:solidFill>
                <a:latin typeface="Amare Walter Neue Mager"/>
              </a:rPr>
              <a:t>kultury</a:t>
            </a:r>
            <a:r>
              <a:rPr lang="en-US" sz="1600">
                <a:solidFill>
                  <a:schemeClr val="accent3"/>
                </a:solidFill>
                <a:latin typeface="Amare Walter Neue Mager"/>
              </a:rPr>
              <a:t> </a:t>
            </a:r>
            <a:r>
              <a:rPr lang="en-US" sz="1600" err="1">
                <a:solidFill>
                  <a:schemeClr val="accent3"/>
                </a:solidFill>
                <a:latin typeface="Amare Walter Neue Mager"/>
              </a:rPr>
              <a:t>Cerebiome</a:t>
            </a:r>
            <a:r>
              <a:rPr lang="en-US" sz="1600">
                <a:solidFill>
                  <a:schemeClr val="accent3"/>
                </a:solidFill>
                <a:latin typeface="Amare Walter Neue Mager"/>
              </a:rPr>
              <a:t>®, </a:t>
            </a:r>
            <a:r>
              <a:rPr lang="en-US" sz="1600" err="1">
                <a:solidFill>
                  <a:schemeClr val="accent3"/>
                </a:solidFill>
                <a:latin typeface="Amare Walter Neue Mager"/>
              </a:rPr>
              <a:t>spolu</a:t>
            </a:r>
            <a:r>
              <a:rPr lang="en-US" sz="1600">
                <a:solidFill>
                  <a:schemeClr val="accent3"/>
                </a:solidFill>
                <a:latin typeface="Amare Walter Neue Mager"/>
              </a:rPr>
              <a:t> s </a:t>
            </a:r>
            <a:r>
              <a:rPr lang="en-US" sz="1600" err="1">
                <a:solidFill>
                  <a:schemeClr val="accent3"/>
                </a:solidFill>
                <a:latin typeface="Amare Walter Neue Mager"/>
              </a:rPr>
              <a:t>vitaminem</a:t>
            </a:r>
            <a:r>
              <a:rPr lang="en-US" sz="1600">
                <a:solidFill>
                  <a:schemeClr val="accent3"/>
                </a:solidFill>
                <a:latin typeface="Amare Walter Neue Mager"/>
              </a:rPr>
              <a:t> C, </a:t>
            </a:r>
            <a:r>
              <a:rPr lang="en-US" sz="1600" err="1">
                <a:solidFill>
                  <a:schemeClr val="accent3"/>
                </a:solidFill>
                <a:latin typeface="Amare Walter Neue Mager"/>
              </a:rPr>
              <a:t>biotinem</a:t>
            </a:r>
            <a:r>
              <a:rPr lang="en-US" sz="1600">
                <a:solidFill>
                  <a:schemeClr val="accent3"/>
                </a:solidFill>
                <a:latin typeface="Amare Walter Neue Mager"/>
              </a:rPr>
              <a:t> a </a:t>
            </a:r>
            <a:r>
              <a:rPr lang="en-US" sz="1600" err="1">
                <a:solidFill>
                  <a:schemeClr val="accent3"/>
                </a:solidFill>
                <a:latin typeface="Amare Walter Neue Mager"/>
              </a:rPr>
              <a:t>vitaminem</a:t>
            </a:r>
            <a:r>
              <a:rPr lang="en-US" sz="1600">
                <a:solidFill>
                  <a:schemeClr val="accent3"/>
                </a:solidFill>
                <a:latin typeface="Amare Walter Neue Mager"/>
              </a:rPr>
              <a:t> B12.</a:t>
            </a:r>
          </a:p>
          <a:p>
            <a:pPr marL="0" indent="0">
              <a:buNone/>
            </a:pPr>
            <a:r>
              <a:rPr lang="en-US" sz="1600">
                <a:solidFill>
                  <a:schemeClr val="accent3"/>
                </a:solidFill>
                <a:latin typeface="Amare Walter Neue Mager"/>
              </a:rPr>
              <a:t>Vitamin C </a:t>
            </a:r>
            <a:r>
              <a:rPr lang="en-US" sz="1600" err="1">
                <a:solidFill>
                  <a:schemeClr val="accent3"/>
                </a:solidFill>
                <a:latin typeface="Amare Walter Neue Mager"/>
              </a:rPr>
              <a:t>přispívá</a:t>
            </a:r>
            <a:r>
              <a:rPr lang="en-US" sz="1600">
                <a:solidFill>
                  <a:schemeClr val="accent3"/>
                </a:solidFill>
                <a:latin typeface="Amare Walter Neue Mager"/>
              </a:rPr>
              <a:t> k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tvorbě</a:t>
            </a:r>
            <a:r>
              <a:rPr lang="en-US" sz="1600">
                <a:solidFill>
                  <a:schemeClr val="accent3"/>
                </a:solidFill>
                <a:latin typeface="Amare Walter Neue Mager"/>
              </a:rPr>
              <a:t> </a:t>
            </a:r>
            <a:r>
              <a:rPr lang="en-US" sz="1600" err="1">
                <a:solidFill>
                  <a:schemeClr val="accent3"/>
                </a:solidFill>
                <a:latin typeface="Amare Walter Neue Mager"/>
              </a:rPr>
              <a:t>kolagenu</a:t>
            </a:r>
            <a:r>
              <a:rPr lang="en-US" sz="1600">
                <a:solidFill>
                  <a:schemeClr val="accent3"/>
                </a:solidFill>
                <a:latin typeface="Amare Walter Neue Mager"/>
              </a:rPr>
              <a:t> pro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funkci</a:t>
            </a:r>
            <a:r>
              <a:rPr lang="en-US" sz="1600">
                <a:solidFill>
                  <a:schemeClr val="accent3"/>
                </a:solidFill>
                <a:latin typeface="Amare Walter Neue Mager"/>
              </a:rPr>
              <a:t> </a:t>
            </a:r>
            <a:r>
              <a:rPr lang="en-US" sz="1600" err="1">
                <a:solidFill>
                  <a:schemeClr val="accent3"/>
                </a:solidFill>
                <a:latin typeface="Amare Walter Neue Mager"/>
              </a:rPr>
              <a:t>pokožky</a:t>
            </a:r>
            <a:r>
              <a:rPr lang="en-US" sz="1600">
                <a:solidFill>
                  <a:schemeClr val="accent3"/>
                </a:solidFill>
                <a:latin typeface="Amare Walter Neue Mager"/>
              </a:rPr>
              <a:t>, </a:t>
            </a:r>
            <a:r>
              <a:rPr lang="en-US" sz="1600" err="1">
                <a:solidFill>
                  <a:schemeClr val="accent3"/>
                </a:solidFill>
                <a:latin typeface="Amare Walter Neue Mager"/>
              </a:rPr>
              <a:t>kostí</a:t>
            </a:r>
            <a:r>
              <a:rPr lang="en-US" sz="1600">
                <a:solidFill>
                  <a:schemeClr val="accent3"/>
                </a:solidFill>
                <a:latin typeface="Amare Walter Neue Mager"/>
              </a:rPr>
              <a:t> a </a:t>
            </a:r>
            <a:r>
              <a:rPr lang="en-US" sz="1600" err="1">
                <a:solidFill>
                  <a:schemeClr val="accent3"/>
                </a:solidFill>
                <a:latin typeface="Amare Walter Neue Mager"/>
              </a:rPr>
              <a:t>chrupavek</a:t>
            </a:r>
            <a:r>
              <a:rPr lang="en-US" sz="1600">
                <a:solidFill>
                  <a:schemeClr val="accent3"/>
                </a:solidFill>
                <a:latin typeface="Amare Walter Neue Mager"/>
              </a:rPr>
              <a:t>.</a:t>
            </a:r>
            <a:br>
              <a:rPr lang="en-US" sz="1600">
                <a:latin typeface="Amare Walter Neue Mager"/>
              </a:rPr>
            </a:br>
            <a:r>
              <a:rPr lang="en-US" sz="1600">
                <a:solidFill>
                  <a:schemeClr val="accent3"/>
                </a:solidFill>
                <a:latin typeface="Amare Walter Neue Mager"/>
              </a:rPr>
              <a:t>Biotin </a:t>
            </a:r>
            <a:r>
              <a:rPr lang="en-US" sz="1600" err="1">
                <a:solidFill>
                  <a:schemeClr val="accent3"/>
                </a:solidFill>
                <a:latin typeface="Amare Walter Neue Mager"/>
              </a:rPr>
              <a:t>přispívá</a:t>
            </a:r>
            <a:r>
              <a:rPr lang="en-US" sz="1600">
                <a:solidFill>
                  <a:schemeClr val="accent3"/>
                </a:solidFill>
                <a:latin typeface="Amare Walter Neue Mager"/>
              </a:rPr>
              <a:t> k </a:t>
            </a:r>
            <a:r>
              <a:rPr lang="en-US" sz="1600" err="1">
                <a:solidFill>
                  <a:schemeClr val="accent3"/>
                </a:solidFill>
                <a:latin typeface="Amare Walter Neue Mager"/>
              </a:rPr>
              <a:t>udržení</a:t>
            </a:r>
            <a:r>
              <a:rPr lang="en-US" sz="1600">
                <a:solidFill>
                  <a:schemeClr val="accent3"/>
                </a:solidFill>
                <a:latin typeface="Amare Walter Neue Mager"/>
              </a:rPr>
              <a:t> </a:t>
            </a:r>
            <a:r>
              <a:rPr lang="en-US" sz="1600" err="1">
                <a:solidFill>
                  <a:schemeClr val="accent3"/>
                </a:solidFill>
                <a:latin typeface="Amare Walter Neue Mager"/>
              </a:rPr>
              <a:t>normálního</a:t>
            </a:r>
            <a:r>
              <a:rPr lang="en-US" sz="1600">
                <a:solidFill>
                  <a:schemeClr val="accent3"/>
                </a:solidFill>
                <a:latin typeface="Amare Walter Neue Mager"/>
              </a:rPr>
              <a:t> </a:t>
            </a:r>
            <a:r>
              <a:rPr lang="en-US" sz="1600" err="1">
                <a:solidFill>
                  <a:schemeClr val="accent3"/>
                </a:solidFill>
                <a:latin typeface="Amare Walter Neue Mager"/>
              </a:rPr>
              <a:t>stavu</a:t>
            </a:r>
            <a:r>
              <a:rPr lang="en-US" sz="1600">
                <a:solidFill>
                  <a:schemeClr val="accent3"/>
                </a:solidFill>
                <a:latin typeface="Amare Walter Neue Mager"/>
              </a:rPr>
              <a:t> </a:t>
            </a:r>
            <a:r>
              <a:rPr lang="en-US" sz="1600" err="1">
                <a:solidFill>
                  <a:schemeClr val="accent3"/>
                </a:solidFill>
                <a:latin typeface="Amare Walter Neue Mager"/>
              </a:rPr>
              <a:t>pokožky</a:t>
            </a:r>
            <a:r>
              <a:rPr lang="en-US" sz="1600">
                <a:solidFill>
                  <a:schemeClr val="accent3"/>
                </a:solidFill>
                <a:latin typeface="Amare Walter Neue Mager"/>
              </a:rPr>
              <a:t> a </a:t>
            </a:r>
            <a:r>
              <a:rPr lang="en-US" sz="1600" err="1">
                <a:solidFill>
                  <a:schemeClr val="accent3"/>
                </a:solidFill>
                <a:latin typeface="Amare Walter Neue Mager"/>
              </a:rPr>
              <a:t>vlasů</a:t>
            </a:r>
            <a:r>
              <a:rPr lang="en-US" sz="1600">
                <a:solidFill>
                  <a:schemeClr val="accent3"/>
                </a:solidFill>
                <a:latin typeface="Amare Walter Neue Mager"/>
              </a:rPr>
              <a:t>.</a:t>
            </a:r>
            <a:br>
              <a:rPr lang="en-US" sz="1600">
                <a:latin typeface="Amare Walter Neue Mager"/>
              </a:rPr>
            </a:br>
            <a:r>
              <a:rPr lang="en-US" sz="1600">
                <a:solidFill>
                  <a:schemeClr val="accent3"/>
                </a:solidFill>
                <a:latin typeface="Amare Walter Neue Mager"/>
              </a:rPr>
              <a:t>Vitamin B12 </a:t>
            </a:r>
            <a:r>
              <a:rPr lang="en-US" sz="1600" err="1">
                <a:solidFill>
                  <a:schemeClr val="accent3"/>
                </a:solidFill>
                <a:latin typeface="Amare Walter Neue Mager"/>
              </a:rPr>
              <a:t>přispívá</a:t>
            </a:r>
            <a:r>
              <a:rPr lang="en-US" sz="1600">
                <a:solidFill>
                  <a:schemeClr val="accent3"/>
                </a:solidFill>
                <a:latin typeface="Amare Walter Neue Mager"/>
              </a:rPr>
              <a:t> </a:t>
            </a:r>
            <a:r>
              <a:rPr lang="en-US" sz="1600" err="1">
                <a:solidFill>
                  <a:schemeClr val="accent3"/>
                </a:solidFill>
                <a:latin typeface="Amare Walter Neue Mager"/>
              </a:rPr>
              <a:t>ke</a:t>
            </a:r>
            <a:r>
              <a:rPr lang="en-US" sz="1600">
                <a:solidFill>
                  <a:schemeClr val="accent3"/>
                </a:solidFill>
                <a:latin typeface="Amare Walter Neue Mager"/>
              </a:rPr>
              <a:t> </a:t>
            </a:r>
            <a:r>
              <a:rPr lang="en-US" sz="1600" err="1">
                <a:solidFill>
                  <a:schemeClr val="accent3"/>
                </a:solidFill>
                <a:latin typeface="Amare Walter Neue Mager"/>
              </a:rPr>
              <a:t>snížení</a:t>
            </a:r>
            <a:r>
              <a:rPr lang="en-US" sz="1600">
                <a:solidFill>
                  <a:schemeClr val="accent3"/>
                </a:solidFill>
                <a:latin typeface="Amare Walter Neue Mager"/>
              </a:rPr>
              <a:t> </a:t>
            </a:r>
            <a:r>
              <a:rPr lang="en-US" sz="1600" err="1">
                <a:solidFill>
                  <a:schemeClr val="accent3"/>
                </a:solidFill>
                <a:latin typeface="Amare Walter Neue Mager"/>
              </a:rPr>
              <a:t>míry</a:t>
            </a:r>
            <a:r>
              <a:rPr lang="en-US" sz="1600">
                <a:solidFill>
                  <a:schemeClr val="accent3"/>
                </a:solidFill>
                <a:latin typeface="Amare Walter Neue Mager"/>
              </a:rPr>
              <a:t> </a:t>
            </a:r>
            <a:r>
              <a:rPr lang="en-US" sz="1600" err="1">
                <a:solidFill>
                  <a:schemeClr val="accent3"/>
                </a:solidFill>
                <a:latin typeface="Amare Walter Neue Mager"/>
              </a:rPr>
              <a:t>únavy</a:t>
            </a:r>
            <a:r>
              <a:rPr lang="en-US" sz="1600">
                <a:solidFill>
                  <a:schemeClr val="accent3"/>
                </a:solidFill>
                <a:latin typeface="Amare Walter Neue Mager"/>
              </a:rPr>
              <a:t> a </a:t>
            </a:r>
            <a:r>
              <a:rPr lang="en-US" sz="1600" err="1">
                <a:solidFill>
                  <a:schemeClr val="accent3"/>
                </a:solidFill>
                <a:latin typeface="Amare Walter Neue Mager"/>
              </a:rPr>
              <a:t>vyčerpání</a:t>
            </a:r>
            <a:r>
              <a:rPr lang="en-US" sz="1600">
                <a:solidFill>
                  <a:schemeClr val="accent3"/>
                </a:solidFill>
                <a:latin typeface="Amare Walter Neue Mager"/>
              </a:rPr>
              <a:t>               a k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psychické</a:t>
            </a:r>
            <a:r>
              <a:rPr lang="en-US" sz="1600">
                <a:solidFill>
                  <a:schemeClr val="accent3"/>
                </a:solidFill>
                <a:latin typeface="Amare Walter Neue Mager"/>
              </a:rPr>
              <a:t> činnosti.*</a:t>
            </a:r>
            <a:endParaRPr lang="en-US">
              <a:solidFill>
                <a:schemeClr val="accent3"/>
              </a:solidFill>
            </a:endParaRPr>
          </a:p>
          <a:p>
            <a:pPr marL="0" indent="0">
              <a:lnSpc>
                <a:spcPct val="100000"/>
              </a:lnSpc>
              <a:spcAft>
                <a:spcPts val="800"/>
              </a:spcAft>
              <a:buNone/>
            </a:pPr>
            <a:endParaRPr lang="en-US" sz="1600">
              <a:solidFill>
                <a:schemeClr val="accent3"/>
              </a:solidFill>
              <a:latin typeface="Amare Walter Neue Mager"/>
            </a:endParaRPr>
          </a:p>
        </p:txBody>
      </p:sp>
      <p:sp>
        <p:nvSpPr>
          <p:cNvPr id="6" name="TextBox 18">
            <a:extLst>
              <a:ext uri="{FF2B5EF4-FFF2-40B4-BE49-F238E27FC236}">
                <a16:creationId xmlns:a16="http://schemas.microsoft.com/office/drawing/2014/main" id="{2C72D1F1-4404-91AD-AAE7-7B833B0D3047}"/>
              </a:ext>
            </a:extLst>
          </p:cNvPr>
          <p:cNvSpPr txBox="1"/>
          <p:nvPr/>
        </p:nvSpPr>
        <p:spPr>
          <a:xfrm>
            <a:off x="138701" y="5414092"/>
            <a:ext cx="5752814" cy="707886"/>
          </a:xfrm>
          <a:prstGeom prst="rect">
            <a:avLst/>
          </a:prstGeom>
          <a:noFill/>
          <a:ln w="6350">
            <a:solidFill>
              <a:schemeClr val="accent3"/>
            </a:solidFill>
          </a:ln>
        </p:spPr>
        <p:txBody>
          <a:bodyPr wrap="square" lIns="91440" tIns="45720" rIns="91440" bIns="45720" rtlCol="0" anchor="t">
            <a:spAutoFit/>
          </a:bodyPr>
          <a:lstStyle/>
          <a:p>
            <a:r>
              <a:rPr lang="en-US" sz="800" b="1">
                <a:solidFill>
                  <a:schemeClr val="accent3"/>
                </a:solidFill>
                <a:latin typeface="Amare Walter Neue"/>
                <a:ea typeface="+mn-lt"/>
                <a:cs typeface="+mn-lt"/>
              </a:rPr>
              <a:t>UPOZORNĚNÍ:</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Doplňky</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stravy</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nejsou</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náhradou</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pestré</a:t>
            </a:r>
            <a:r>
              <a:rPr lang="en-US" sz="800">
                <a:solidFill>
                  <a:schemeClr val="accent3"/>
                </a:solidFill>
                <a:latin typeface="Amare Walter Neue"/>
                <a:ea typeface="+mn-lt"/>
                <a:cs typeface="+mn-lt"/>
              </a:rPr>
              <a:t> a </a:t>
            </a:r>
            <a:r>
              <a:rPr lang="en-US" sz="800" err="1">
                <a:solidFill>
                  <a:schemeClr val="accent3"/>
                </a:solidFill>
                <a:latin typeface="Amare Walter Neue"/>
                <a:ea typeface="+mn-lt"/>
                <a:cs typeface="+mn-lt"/>
              </a:rPr>
              <a:t>vyvážené</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stravy</a:t>
            </a:r>
            <a:r>
              <a:rPr lang="en-US" sz="800">
                <a:solidFill>
                  <a:schemeClr val="accent3"/>
                </a:solidFill>
                <a:latin typeface="Amare Walter Neue"/>
                <a:ea typeface="+mn-lt"/>
                <a:cs typeface="+mn-lt"/>
              </a:rPr>
              <a:t> ani </a:t>
            </a:r>
            <a:r>
              <a:rPr lang="en-US" sz="800" err="1">
                <a:solidFill>
                  <a:schemeClr val="accent3"/>
                </a:solidFill>
                <a:latin typeface="Amare Walter Neue"/>
                <a:ea typeface="+mn-lt"/>
                <a:cs typeface="+mn-lt"/>
              </a:rPr>
              <a:t>zdravého</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životního</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stylu</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Nepřekračujte</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doporučené</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denní</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dávkování</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Uchovávejte</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mimo</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dosah</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malých</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dětí</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Pokud</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jste</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těhotná</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kojíte</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užíváte</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léky</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na</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předpis</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nebo</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máte</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zdravotní</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potíže</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poraďte</a:t>
            </a:r>
            <a:r>
              <a:rPr lang="en-US" sz="800">
                <a:solidFill>
                  <a:schemeClr val="accent3"/>
                </a:solidFill>
                <a:latin typeface="Amare Walter Neue"/>
                <a:ea typeface="+mn-lt"/>
                <a:cs typeface="+mn-lt"/>
              </a:rPr>
              <a:t> se </a:t>
            </a:r>
            <a:r>
              <a:rPr lang="en-US" sz="800" err="1">
                <a:solidFill>
                  <a:schemeClr val="accent3"/>
                </a:solidFill>
                <a:latin typeface="Amare Walter Neue"/>
                <a:ea typeface="+mn-lt"/>
                <a:cs typeface="+mn-lt"/>
              </a:rPr>
              <a:t>před</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užíváním</a:t>
            </a:r>
            <a:r>
              <a:rPr lang="en-US" sz="800">
                <a:solidFill>
                  <a:schemeClr val="accent3"/>
                </a:solidFill>
                <a:latin typeface="Amare Walter Neue"/>
                <a:ea typeface="+mn-lt"/>
                <a:cs typeface="+mn-lt"/>
              </a:rPr>
              <a:t> se </a:t>
            </a:r>
            <a:r>
              <a:rPr lang="en-US" sz="800" err="1">
                <a:solidFill>
                  <a:schemeClr val="accent3"/>
                </a:solidFill>
                <a:latin typeface="Amare Walter Neue"/>
                <a:ea typeface="+mn-lt"/>
                <a:cs typeface="+mn-lt"/>
              </a:rPr>
              <a:t>svým</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lékařem</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nebo</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lékárníkem</a:t>
            </a:r>
            <a:r>
              <a:rPr lang="en-US" sz="800">
                <a:solidFill>
                  <a:schemeClr val="accent3"/>
                </a:solidFill>
                <a:latin typeface="Amare Walter Neue"/>
                <a:ea typeface="+mn-lt"/>
                <a:cs typeface="+mn-lt"/>
              </a:rPr>
              <a:t>. Uvedené </a:t>
            </a:r>
            <a:r>
              <a:rPr lang="en-US" sz="800" err="1">
                <a:solidFill>
                  <a:schemeClr val="accent3"/>
                </a:solidFill>
                <a:latin typeface="Amare Walter Neue"/>
                <a:ea typeface="+mn-lt"/>
                <a:cs typeface="+mn-lt"/>
              </a:rPr>
              <a:t>přínosy</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vitaminu</a:t>
            </a:r>
            <a:r>
              <a:rPr lang="en-US" sz="800">
                <a:solidFill>
                  <a:schemeClr val="accent3"/>
                </a:solidFill>
                <a:latin typeface="Amare Walter Neue"/>
                <a:ea typeface="+mn-lt"/>
                <a:cs typeface="+mn-lt"/>
              </a:rPr>
              <a:t> C, </a:t>
            </a:r>
            <a:r>
              <a:rPr lang="en-US" sz="800" err="1">
                <a:solidFill>
                  <a:schemeClr val="accent3"/>
                </a:solidFill>
                <a:latin typeface="Amare Walter Neue"/>
                <a:ea typeface="+mn-lt"/>
                <a:cs typeface="+mn-lt"/>
              </a:rPr>
              <a:t>biotinu</a:t>
            </a:r>
            <a:r>
              <a:rPr lang="en-US" sz="800">
                <a:solidFill>
                  <a:schemeClr val="accent3"/>
                </a:solidFill>
                <a:latin typeface="Amare Walter Neue"/>
                <a:ea typeface="+mn-lt"/>
                <a:cs typeface="+mn-lt"/>
              </a:rPr>
              <a:t> a </a:t>
            </a:r>
            <a:r>
              <a:rPr lang="en-US" sz="800" err="1">
                <a:solidFill>
                  <a:schemeClr val="accent3"/>
                </a:solidFill>
                <a:latin typeface="Amare Walter Neue"/>
                <a:ea typeface="+mn-lt"/>
                <a:cs typeface="+mn-lt"/>
              </a:rPr>
              <a:t>vitaminu</a:t>
            </a:r>
            <a:r>
              <a:rPr lang="en-US" sz="800">
                <a:solidFill>
                  <a:schemeClr val="accent3"/>
                </a:solidFill>
                <a:latin typeface="Amare Walter Neue"/>
                <a:ea typeface="+mn-lt"/>
                <a:cs typeface="+mn-lt"/>
              </a:rPr>
              <a:t> B12 </a:t>
            </a:r>
            <a:r>
              <a:rPr lang="en-US" sz="800" err="1">
                <a:solidFill>
                  <a:schemeClr val="accent3"/>
                </a:solidFill>
                <a:latin typeface="Amare Walter Neue"/>
                <a:ea typeface="+mn-lt"/>
                <a:cs typeface="+mn-lt"/>
              </a:rPr>
              <a:t>platí</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při</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konzumaci</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produktu</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jako</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součásti</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vyvážené</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stravy</a:t>
            </a:r>
            <a:r>
              <a:rPr lang="en-US" sz="800">
                <a:solidFill>
                  <a:schemeClr val="accent3"/>
                </a:solidFill>
                <a:latin typeface="Amare Walter Neue"/>
                <a:ea typeface="+mn-lt"/>
                <a:cs typeface="+mn-lt"/>
              </a:rPr>
              <a:t> a za </a:t>
            </a:r>
            <a:r>
              <a:rPr lang="en-US" sz="800" err="1">
                <a:solidFill>
                  <a:schemeClr val="accent3"/>
                </a:solidFill>
                <a:latin typeface="Amare Walter Neue"/>
                <a:ea typeface="+mn-lt"/>
                <a:cs typeface="+mn-lt"/>
              </a:rPr>
              <a:t>předpokladu</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že</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produkt</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poskytuje</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tyto</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vitaminy</a:t>
            </a:r>
            <a:r>
              <a:rPr lang="en-US" sz="800">
                <a:solidFill>
                  <a:schemeClr val="accent3"/>
                </a:solidFill>
                <a:latin typeface="Amare Walter Neue"/>
                <a:ea typeface="+mn-lt"/>
                <a:cs typeface="+mn-lt"/>
              </a:rPr>
              <a:t> v </a:t>
            </a:r>
            <a:r>
              <a:rPr lang="en-US" sz="800" err="1">
                <a:solidFill>
                  <a:schemeClr val="accent3"/>
                </a:solidFill>
                <a:latin typeface="Amare Walter Neue"/>
                <a:ea typeface="+mn-lt"/>
                <a:cs typeface="+mn-lt"/>
              </a:rPr>
              <a:t>množství</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odpovídajícím</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alespoň</a:t>
            </a:r>
            <a:r>
              <a:rPr lang="en-US" sz="800">
                <a:solidFill>
                  <a:schemeClr val="accent3"/>
                </a:solidFill>
                <a:latin typeface="Amare Walter Neue"/>
                <a:ea typeface="+mn-lt"/>
                <a:cs typeface="+mn-lt"/>
              </a:rPr>
              <a:t> 15 % </a:t>
            </a:r>
            <a:r>
              <a:rPr lang="en-US" sz="800" err="1">
                <a:solidFill>
                  <a:schemeClr val="accent3"/>
                </a:solidFill>
                <a:latin typeface="Amare Walter Neue"/>
                <a:ea typeface="+mn-lt"/>
                <a:cs typeface="+mn-lt"/>
              </a:rPr>
              <a:t>referenční</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hodnoty</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příjmu</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na</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jednu</a:t>
            </a:r>
            <a:r>
              <a:rPr lang="en-US" sz="800">
                <a:solidFill>
                  <a:schemeClr val="accent3"/>
                </a:solidFill>
                <a:latin typeface="Amare Walter Neue"/>
                <a:ea typeface="+mn-lt"/>
                <a:cs typeface="+mn-lt"/>
              </a:rPr>
              <a:t> </a:t>
            </a:r>
            <a:r>
              <a:rPr lang="en-US" sz="800" err="1">
                <a:solidFill>
                  <a:schemeClr val="accent3"/>
                </a:solidFill>
                <a:latin typeface="Amare Walter Neue"/>
                <a:ea typeface="+mn-lt"/>
                <a:cs typeface="+mn-lt"/>
              </a:rPr>
              <a:t>porci</a:t>
            </a:r>
            <a:r>
              <a:rPr lang="en-US" sz="800">
                <a:solidFill>
                  <a:schemeClr val="accent3"/>
                </a:solidFill>
                <a:latin typeface="Amare Walter Neue"/>
                <a:ea typeface="+mn-lt"/>
                <a:cs typeface="+mn-lt"/>
              </a:rPr>
              <a:t>.</a:t>
            </a:r>
            <a:endParaRPr lang="cs-CZ">
              <a:solidFill>
                <a:schemeClr val="accent3"/>
              </a:solidFill>
              <a:latin typeface="Amare Walter Neue"/>
              <a:ea typeface="+mn-lt"/>
              <a:cs typeface="+mn-lt"/>
            </a:endParaRPr>
          </a:p>
        </p:txBody>
      </p:sp>
    </p:spTree>
    <p:extLst>
      <p:ext uri="{BB962C8B-B14F-4D97-AF65-F5344CB8AC3E}">
        <p14:creationId xmlns:p14="http://schemas.microsoft.com/office/powerpoint/2010/main" val="3203424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1837C-A6A4-592B-838A-8C6268384F11}"/>
            </a:ext>
          </a:extLst>
        </p:cNvPr>
        <p:cNvGrpSpPr/>
        <p:nvPr/>
      </p:nvGrpSpPr>
      <p:grpSpPr>
        <a:xfrm>
          <a:off x="0" y="0"/>
          <a:ext cx="0" cy="0"/>
          <a:chOff x="0" y="0"/>
          <a:chExt cx="0" cy="0"/>
        </a:xfrm>
      </p:grpSpPr>
      <p:pic>
        <p:nvPicPr>
          <p:cNvPr id="18" name="Picture 2">
            <a:extLst>
              <a:ext uri="{FF2B5EF4-FFF2-40B4-BE49-F238E27FC236}">
                <a16:creationId xmlns:a16="http://schemas.microsoft.com/office/drawing/2014/main" id="{07F09FEA-FFB9-323E-5362-101127E2366F}"/>
              </a:ext>
            </a:extLst>
          </p:cNvPr>
          <p:cNvPicPr>
            <a:picLocks noChangeAspect="1"/>
          </p:cNvPicPr>
          <p:nvPr/>
        </p:nvPicPr>
        <p:blipFill>
          <a:blip r:embed="rId6">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4" name="Resim 13">
            <a:extLst>
              <a:ext uri="{FF2B5EF4-FFF2-40B4-BE49-F238E27FC236}">
                <a16:creationId xmlns:a16="http://schemas.microsoft.com/office/drawing/2014/main" id="{8AC8AE94-22A9-7CCC-037A-BB698B4A8B39}"/>
              </a:ext>
            </a:extLst>
          </p:cNvPr>
          <p:cNvPicPr>
            <a:picLocks noChangeAspect="1"/>
          </p:cNvPicPr>
          <p:nvPr/>
        </p:nvPicPr>
        <p:blipFill>
          <a:blip r:embed="rId7"/>
          <a:stretch>
            <a:fillRect/>
          </a:stretch>
        </p:blipFill>
        <p:spPr>
          <a:xfrm>
            <a:off x="6080207" y="0"/>
            <a:ext cx="6111793" cy="6858000"/>
          </a:xfrm>
          <a:prstGeom prst="rect">
            <a:avLst/>
          </a:prstGeom>
        </p:spPr>
      </p:pic>
      <p:sp>
        <p:nvSpPr>
          <p:cNvPr id="24" name="Rectangle 16">
            <a:extLst>
              <a:ext uri="{FF2B5EF4-FFF2-40B4-BE49-F238E27FC236}">
                <a16:creationId xmlns:a16="http://schemas.microsoft.com/office/drawing/2014/main" id="{588D6744-8FEF-25D0-5A65-95166586BFB0}"/>
              </a:ext>
            </a:extLst>
          </p:cNvPr>
          <p:cNvSpPr/>
          <p:nvPr/>
        </p:nvSpPr>
        <p:spPr>
          <a:xfrm>
            <a:off x="6089650" y="0"/>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E7FAB3-F611-F578-6F33-4D69A1480D25}"/>
              </a:ext>
            </a:extLst>
          </p:cNvPr>
          <p:cNvSpPr/>
          <p:nvPr>
            <p:custDataLst>
              <p:tags r:id="rId1"/>
            </p:custDataLst>
          </p:nvPr>
        </p:nvSpPr>
        <p:spPr>
          <a:xfrm>
            <a:off x="609600" y="6400800"/>
            <a:ext cx="1825782" cy="198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a:extLst>
              <a:ext uri="{FF2B5EF4-FFF2-40B4-BE49-F238E27FC236}">
                <a16:creationId xmlns:a16="http://schemas.microsoft.com/office/drawing/2014/main" id="{E25A756D-56DC-9507-0A40-6CDA8AED1856}"/>
              </a:ext>
            </a:extLst>
          </p:cNvPr>
          <p:cNvSpPr txBox="1">
            <a:spLocks/>
          </p:cNvSpPr>
          <p:nvPr/>
        </p:nvSpPr>
        <p:spPr>
          <a:xfrm>
            <a:off x="918446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3</a:t>
            </a:fld>
            <a:endParaRPr lang="en-US"/>
          </a:p>
        </p:txBody>
      </p:sp>
      <p:pic>
        <p:nvPicPr>
          <p:cNvPr id="10" name="Picture 9" descr="A purple letter on a black background&#10;&#10;Description automatically generated">
            <a:extLst>
              <a:ext uri="{FF2B5EF4-FFF2-40B4-BE49-F238E27FC236}">
                <a16:creationId xmlns:a16="http://schemas.microsoft.com/office/drawing/2014/main" id="{8203790B-CC99-AD76-B001-C3C5CF7EA5B3}"/>
              </a:ext>
            </a:extLst>
          </p:cNvPr>
          <p:cNvPicPr>
            <a:picLocks noChangeAspect="1"/>
          </p:cNvPicPr>
          <p:nvPr/>
        </p:nvPicPr>
        <p:blipFill>
          <a:blip r:embed="rId8"/>
          <a:stretch>
            <a:fillRect/>
          </a:stretch>
        </p:blipFill>
        <p:spPr>
          <a:xfrm>
            <a:off x="245723" y="6429613"/>
            <a:ext cx="1184953" cy="218597"/>
          </a:xfrm>
          <a:prstGeom prst="rect">
            <a:avLst/>
          </a:prstGeom>
        </p:spPr>
      </p:pic>
      <p:sp>
        <p:nvSpPr>
          <p:cNvPr id="11" name="Slide Number Placeholder 1">
            <a:extLst>
              <a:ext uri="{FF2B5EF4-FFF2-40B4-BE49-F238E27FC236}">
                <a16:creationId xmlns:a16="http://schemas.microsoft.com/office/drawing/2014/main" id="{2176B677-3AB4-2D94-BAFF-5C378E5FBEB9}"/>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3</a:t>
            </a:fld>
            <a:endParaRPr lang="en-US"/>
          </a:p>
        </p:txBody>
      </p:sp>
      <p:pic>
        <p:nvPicPr>
          <p:cNvPr id="12" name="Picture 11" descr="A purple letter on a black background&#10;&#10;Description automatically generated">
            <a:extLst>
              <a:ext uri="{FF2B5EF4-FFF2-40B4-BE49-F238E27FC236}">
                <a16:creationId xmlns:a16="http://schemas.microsoft.com/office/drawing/2014/main" id="{AF048790-2130-A9EF-C226-4AEC4072CA33}"/>
              </a:ext>
            </a:extLst>
          </p:cNvPr>
          <p:cNvPicPr>
            <a:picLocks noChangeAspect="1"/>
          </p:cNvPicPr>
          <p:nvPr/>
        </p:nvPicPr>
        <p:blipFill>
          <a:blip r:embed="rId8"/>
          <a:stretch>
            <a:fillRect/>
          </a:stretch>
        </p:blipFill>
        <p:spPr>
          <a:xfrm>
            <a:off x="245723" y="6429613"/>
            <a:ext cx="1184953" cy="218597"/>
          </a:xfrm>
          <a:prstGeom prst="rect">
            <a:avLst/>
          </a:prstGeom>
        </p:spPr>
      </p:pic>
      <p:sp>
        <p:nvSpPr>
          <p:cNvPr id="13" name="Rectangle 12">
            <a:extLst>
              <a:ext uri="{FF2B5EF4-FFF2-40B4-BE49-F238E27FC236}">
                <a16:creationId xmlns:a16="http://schemas.microsoft.com/office/drawing/2014/main" id="{A899DD00-9E13-47F6-9B2F-A3F866C33FB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purple letter on a black background&#10;&#10;Description automatically generated">
            <a:extLst>
              <a:ext uri="{FF2B5EF4-FFF2-40B4-BE49-F238E27FC236}">
                <a16:creationId xmlns:a16="http://schemas.microsoft.com/office/drawing/2014/main" id="{832017AA-523A-E0C9-82E9-7283346A38E6}"/>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a:xfrm>
            <a:off x="244700" y="6428590"/>
            <a:ext cx="1184953" cy="218597"/>
          </a:xfrm>
          <a:prstGeom prst="rect">
            <a:avLst/>
          </a:prstGeom>
        </p:spPr>
      </p:pic>
      <p:sp>
        <p:nvSpPr>
          <p:cNvPr id="19" name="Text Placeholder 2">
            <a:extLst>
              <a:ext uri="{FF2B5EF4-FFF2-40B4-BE49-F238E27FC236}">
                <a16:creationId xmlns:a16="http://schemas.microsoft.com/office/drawing/2014/main" id="{3B2BC49E-E3F4-2FAB-33AA-B8F04EF45A32}"/>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21" name="Slide Number Placeholder 1">
            <a:extLst>
              <a:ext uri="{FF2B5EF4-FFF2-40B4-BE49-F238E27FC236}">
                <a16:creationId xmlns:a16="http://schemas.microsoft.com/office/drawing/2014/main" id="{BD76127A-F1AF-4AC3-A279-B3C8307EEB2E}"/>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3</a:t>
            </a:fld>
            <a:endParaRPr lang="en-US"/>
          </a:p>
        </p:txBody>
      </p:sp>
      <p:sp>
        <p:nvSpPr>
          <p:cNvPr id="22" name="Slide Number Placeholder 1">
            <a:extLst>
              <a:ext uri="{FF2B5EF4-FFF2-40B4-BE49-F238E27FC236}">
                <a16:creationId xmlns:a16="http://schemas.microsoft.com/office/drawing/2014/main" id="{93270370-6331-95EC-5C14-28AFB39A4A99}"/>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3</a:t>
            </a:fld>
            <a:endParaRPr lang="en-US">
              <a:solidFill>
                <a:schemeClr val="bg1"/>
              </a:solidFill>
              <a:latin typeface="Amare Walter Neue Mager" panose="020B0403040202060203" pitchFamily="34" charset="77"/>
            </a:endParaRPr>
          </a:p>
        </p:txBody>
      </p:sp>
      <p:sp>
        <p:nvSpPr>
          <p:cNvPr id="2" name="Content Placeholder 2">
            <a:extLst>
              <a:ext uri="{FF2B5EF4-FFF2-40B4-BE49-F238E27FC236}">
                <a16:creationId xmlns:a16="http://schemas.microsoft.com/office/drawing/2014/main" id="{503DB3C8-B4DC-7753-EEDF-F09417B53B63}"/>
              </a:ext>
            </a:extLst>
          </p:cNvPr>
          <p:cNvSpPr txBox="1">
            <a:spLocks/>
          </p:cNvSpPr>
          <p:nvPr>
            <p:custDataLst>
              <p:tags r:id="rId2"/>
            </p:custDataLst>
          </p:nvPr>
        </p:nvSpPr>
        <p:spPr>
          <a:xfrm>
            <a:off x="147912" y="703128"/>
            <a:ext cx="5335957" cy="460875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err="1">
                <a:solidFill>
                  <a:schemeClr val="accent3"/>
                </a:solidFill>
                <a:latin typeface="Amare Walter Neue Halbfett"/>
              </a:rPr>
              <a:t>Proč</a:t>
            </a:r>
            <a:r>
              <a:rPr lang="en-US" b="1">
                <a:solidFill>
                  <a:schemeClr val="accent3"/>
                </a:solidFill>
                <a:latin typeface="Amare Walter Neue Halbfett"/>
              </a:rPr>
              <a:t> </a:t>
            </a:r>
            <a:r>
              <a:rPr lang="en-US" b="1" err="1">
                <a:solidFill>
                  <a:schemeClr val="accent3"/>
                </a:solidFill>
                <a:latin typeface="Amare Walter Neue Halbfett"/>
              </a:rPr>
              <a:t>si</a:t>
            </a:r>
            <a:r>
              <a:rPr lang="en-US" b="1">
                <a:solidFill>
                  <a:schemeClr val="accent3"/>
                </a:solidFill>
                <a:latin typeface="Amare Walter Neue Halbfett"/>
              </a:rPr>
              <a:t> </a:t>
            </a:r>
            <a:r>
              <a:rPr lang="en-US" b="1" err="1">
                <a:solidFill>
                  <a:schemeClr val="accent3"/>
                </a:solidFill>
                <a:latin typeface="Amare Walter Neue Halbfett"/>
              </a:rPr>
              <a:t>jej</a:t>
            </a:r>
            <a:r>
              <a:rPr lang="en-US" b="1">
                <a:solidFill>
                  <a:schemeClr val="accent3"/>
                </a:solidFill>
                <a:latin typeface="Amare Walter Neue Halbfett"/>
              </a:rPr>
              <a:t> </a:t>
            </a:r>
            <a:r>
              <a:rPr lang="en-US" b="1" err="1">
                <a:solidFill>
                  <a:schemeClr val="accent3"/>
                </a:solidFill>
                <a:latin typeface="Amare Walter Neue Halbfett"/>
              </a:rPr>
              <a:t>zamilujete</a:t>
            </a:r>
            <a:r>
              <a:rPr lang="en-US" b="1">
                <a:solidFill>
                  <a:schemeClr val="accent3"/>
                </a:solidFill>
                <a:effectLst/>
                <a:latin typeface="Amare Walter Neue Halbfett"/>
              </a:rPr>
              <a:t>?</a:t>
            </a:r>
            <a:endParaRPr lang="en-US" b="1">
              <a:solidFill>
                <a:schemeClr val="accent3"/>
              </a:solidFill>
              <a:latin typeface="Amare Walter Neue Halbfett"/>
            </a:endParaRPr>
          </a:p>
          <a:p>
            <a:pPr marL="0" indent="0">
              <a:buNone/>
            </a:pPr>
            <a:r>
              <a:rPr lang="en-US" sz="1600" err="1">
                <a:solidFill>
                  <a:schemeClr val="accent3"/>
                </a:solidFill>
                <a:latin typeface="Amare Walter Neue Mager"/>
              </a:rPr>
              <a:t>Kolagen</a:t>
            </a:r>
            <a:r>
              <a:rPr lang="en-US" sz="1600">
                <a:solidFill>
                  <a:schemeClr val="accent3"/>
                </a:solidFill>
                <a:latin typeface="Amare Walter Neue Mager"/>
              </a:rPr>
              <a:t> je </a:t>
            </a:r>
            <a:r>
              <a:rPr lang="en-US" sz="1600" err="1">
                <a:solidFill>
                  <a:schemeClr val="accent3"/>
                </a:solidFill>
                <a:latin typeface="Amare Walter Neue Mager"/>
              </a:rPr>
              <a:t>strukturální</a:t>
            </a:r>
            <a:r>
              <a:rPr lang="en-US" sz="1600">
                <a:solidFill>
                  <a:schemeClr val="accent3"/>
                </a:solidFill>
                <a:latin typeface="Amare Walter Neue Mager"/>
              </a:rPr>
              <a:t> </a:t>
            </a:r>
            <a:r>
              <a:rPr lang="en-US" sz="1600" err="1">
                <a:solidFill>
                  <a:schemeClr val="accent3"/>
                </a:solidFill>
                <a:latin typeface="Amare Walter Neue Mager"/>
              </a:rPr>
              <a:t>bílkovina</a:t>
            </a:r>
            <a:r>
              <a:rPr lang="en-US" sz="1600">
                <a:solidFill>
                  <a:schemeClr val="accent3"/>
                </a:solidFill>
                <a:latin typeface="Amare Walter Neue Mager"/>
              </a:rPr>
              <a:t>, </a:t>
            </a:r>
            <a:r>
              <a:rPr lang="en-US" sz="1600" err="1">
                <a:solidFill>
                  <a:schemeClr val="accent3"/>
                </a:solidFill>
                <a:latin typeface="Amare Walter Neue Mager"/>
              </a:rPr>
              <a:t>která</a:t>
            </a:r>
            <a:r>
              <a:rPr lang="en-US" sz="1600">
                <a:solidFill>
                  <a:schemeClr val="accent3"/>
                </a:solidFill>
                <a:latin typeface="Amare Walter Neue Mager"/>
              </a:rPr>
              <a:t> se </a:t>
            </a:r>
            <a:r>
              <a:rPr lang="en-US" sz="1600" err="1">
                <a:solidFill>
                  <a:schemeClr val="accent3"/>
                </a:solidFill>
                <a:latin typeface="Amare Walter Neue Mager"/>
              </a:rPr>
              <a:t>přirozeně</a:t>
            </a:r>
            <a:r>
              <a:rPr lang="en-US" sz="1600">
                <a:solidFill>
                  <a:schemeClr val="accent3"/>
                </a:solidFill>
                <a:latin typeface="Amare Walter Neue Mager"/>
              </a:rPr>
              <a:t> </a:t>
            </a:r>
            <a:r>
              <a:rPr lang="en-US" sz="1600" err="1">
                <a:solidFill>
                  <a:schemeClr val="accent3"/>
                </a:solidFill>
                <a:latin typeface="Amare Walter Neue Mager"/>
              </a:rPr>
              <a:t>vyskytuje</a:t>
            </a:r>
            <a:r>
              <a:rPr lang="en-US" sz="1600">
                <a:solidFill>
                  <a:schemeClr val="accent3"/>
                </a:solidFill>
                <a:latin typeface="Amare Walter Neue Mager"/>
              </a:rPr>
              <a:t> v </a:t>
            </a:r>
            <a:r>
              <a:rPr lang="en-US" sz="1600" err="1">
                <a:solidFill>
                  <a:schemeClr val="accent3"/>
                </a:solidFill>
                <a:latin typeface="Amare Walter Neue Mager"/>
              </a:rPr>
              <a:t>celém</a:t>
            </a:r>
            <a:r>
              <a:rPr lang="en-US" sz="1600">
                <a:solidFill>
                  <a:schemeClr val="accent3"/>
                </a:solidFill>
                <a:latin typeface="Amare Walter Neue Mager"/>
              </a:rPr>
              <a:t> </a:t>
            </a:r>
            <a:r>
              <a:rPr lang="en-US" sz="1600" err="1">
                <a:solidFill>
                  <a:schemeClr val="accent3"/>
                </a:solidFill>
                <a:latin typeface="Amare Walter Neue Mager"/>
              </a:rPr>
              <a:t>těle</a:t>
            </a:r>
            <a:r>
              <a:rPr lang="en-US" sz="1600">
                <a:solidFill>
                  <a:schemeClr val="accent3"/>
                </a:solidFill>
                <a:latin typeface="Amare Walter Neue Mager"/>
              </a:rPr>
              <a:t>, </a:t>
            </a:r>
            <a:r>
              <a:rPr lang="en-US" sz="1600" err="1">
                <a:solidFill>
                  <a:schemeClr val="accent3"/>
                </a:solidFill>
                <a:latin typeface="Amare Walter Neue Mager"/>
              </a:rPr>
              <a:t>včetně</a:t>
            </a:r>
            <a:r>
              <a:rPr lang="en-US" sz="1600">
                <a:solidFill>
                  <a:schemeClr val="accent3"/>
                </a:solidFill>
                <a:latin typeface="Amare Walter Neue Mager"/>
              </a:rPr>
              <a:t> </a:t>
            </a:r>
            <a:r>
              <a:rPr lang="en-US" sz="1600" err="1">
                <a:solidFill>
                  <a:schemeClr val="accent3"/>
                </a:solidFill>
                <a:latin typeface="Amare Walter Neue Mager"/>
              </a:rPr>
              <a:t>pokožky</a:t>
            </a:r>
            <a:r>
              <a:rPr lang="en-US" sz="1600">
                <a:solidFill>
                  <a:schemeClr val="accent3"/>
                </a:solidFill>
                <a:latin typeface="Amare Walter Neue Mager"/>
              </a:rPr>
              <a:t>, </a:t>
            </a:r>
            <a:r>
              <a:rPr lang="en-US" sz="1600" err="1">
                <a:solidFill>
                  <a:schemeClr val="accent3"/>
                </a:solidFill>
                <a:latin typeface="Amare Walter Neue Mager"/>
              </a:rPr>
              <a:t>chrupavek</a:t>
            </a:r>
            <a:r>
              <a:rPr lang="en-US" sz="1600">
                <a:solidFill>
                  <a:schemeClr val="accent3"/>
                </a:solidFill>
                <a:latin typeface="Amare Walter Neue Mager"/>
              </a:rPr>
              <a:t>, </a:t>
            </a:r>
            <a:r>
              <a:rPr lang="en-US" sz="1600" err="1">
                <a:solidFill>
                  <a:schemeClr val="accent3"/>
                </a:solidFill>
                <a:latin typeface="Amare Walter Neue Mager"/>
              </a:rPr>
              <a:t>kostí</a:t>
            </a:r>
            <a:r>
              <a:rPr lang="en-US" sz="1600">
                <a:solidFill>
                  <a:schemeClr val="accent3"/>
                </a:solidFill>
                <a:latin typeface="Amare Walter Neue Mager"/>
              </a:rPr>
              <a:t> a </a:t>
            </a:r>
            <a:r>
              <a:rPr lang="en-US" sz="1600" err="1">
                <a:solidFill>
                  <a:schemeClr val="accent3"/>
                </a:solidFill>
                <a:latin typeface="Amare Walter Neue Mager"/>
              </a:rPr>
              <a:t>pojivových</a:t>
            </a:r>
            <a:r>
              <a:rPr lang="en-US" sz="1600">
                <a:solidFill>
                  <a:schemeClr val="accent3"/>
                </a:solidFill>
                <a:latin typeface="Amare Walter Neue Mager"/>
              </a:rPr>
              <a:t> </a:t>
            </a:r>
            <a:r>
              <a:rPr lang="en-US" sz="1600" err="1">
                <a:solidFill>
                  <a:schemeClr val="accent3"/>
                </a:solidFill>
                <a:latin typeface="Amare Walter Neue Mager"/>
              </a:rPr>
              <a:t>tkání</a:t>
            </a:r>
            <a:r>
              <a:rPr lang="en-US" sz="1600">
                <a:solidFill>
                  <a:schemeClr val="accent3"/>
                </a:solidFill>
                <a:latin typeface="Amare Walter Neue Mager"/>
              </a:rPr>
              <a:t>. </a:t>
            </a:r>
            <a:r>
              <a:rPr lang="en-US" sz="1600" err="1">
                <a:solidFill>
                  <a:schemeClr val="accent3"/>
                </a:solidFill>
                <a:latin typeface="Amare Walter Neue Mager"/>
              </a:rPr>
              <a:t>Patří</a:t>
            </a:r>
            <a:r>
              <a:rPr lang="en-US" sz="1600">
                <a:solidFill>
                  <a:schemeClr val="accent3"/>
                </a:solidFill>
                <a:latin typeface="Amare Walter Neue Mager"/>
              </a:rPr>
              <a:t> </a:t>
            </a:r>
            <a:r>
              <a:rPr lang="en-US" sz="1600" err="1">
                <a:solidFill>
                  <a:schemeClr val="accent3"/>
                </a:solidFill>
                <a:latin typeface="Amare Walter Neue Mager"/>
              </a:rPr>
              <a:t>mezi</a:t>
            </a:r>
            <a:r>
              <a:rPr lang="en-US" sz="1600">
                <a:solidFill>
                  <a:schemeClr val="accent3"/>
                </a:solidFill>
                <a:latin typeface="Amare Walter Neue Mager"/>
              </a:rPr>
              <a:t> </a:t>
            </a:r>
            <a:r>
              <a:rPr lang="en-US" sz="1600" err="1">
                <a:solidFill>
                  <a:schemeClr val="accent3"/>
                </a:solidFill>
                <a:latin typeface="Amare Walter Neue Mager"/>
              </a:rPr>
              <a:t>nejrozšířenější</a:t>
            </a:r>
            <a:r>
              <a:rPr lang="en-US" sz="1600">
                <a:solidFill>
                  <a:schemeClr val="accent3"/>
                </a:solidFill>
                <a:latin typeface="Amare Walter Neue Mager"/>
              </a:rPr>
              <a:t> </a:t>
            </a:r>
            <a:r>
              <a:rPr lang="en-US" sz="1600" err="1">
                <a:solidFill>
                  <a:schemeClr val="accent3"/>
                </a:solidFill>
                <a:latin typeface="Amare Walter Neue Mager"/>
              </a:rPr>
              <a:t>bílkoviny</a:t>
            </a:r>
            <a:r>
              <a:rPr lang="en-US" sz="1600">
                <a:solidFill>
                  <a:schemeClr val="accent3"/>
                </a:solidFill>
                <a:latin typeface="Amare Walter Neue Mager"/>
              </a:rPr>
              <a:t>       v </a:t>
            </a:r>
            <a:r>
              <a:rPr lang="en-US" sz="1600" err="1">
                <a:solidFill>
                  <a:schemeClr val="accent3"/>
                </a:solidFill>
                <a:latin typeface="Amare Walter Neue Mager"/>
              </a:rPr>
              <a:t>lidském</a:t>
            </a:r>
            <a:r>
              <a:rPr lang="en-US" sz="1600">
                <a:solidFill>
                  <a:schemeClr val="accent3"/>
                </a:solidFill>
                <a:latin typeface="Amare Walter Neue Mager"/>
              </a:rPr>
              <a:t> </a:t>
            </a:r>
            <a:r>
              <a:rPr lang="en-US" sz="1600" err="1">
                <a:solidFill>
                  <a:schemeClr val="accent3"/>
                </a:solidFill>
                <a:latin typeface="Amare Walter Neue Mager"/>
              </a:rPr>
              <a:t>organismu</a:t>
            </a:r>
            <a:r>
              <a:rPr lang="en-US" sz="1600">
                <a:solidFill>
                  <a:schemeClr val="accent3"/>
                </a:solidFill>
                <a:latin typeface="Amare Walter Neue Mager"/>
              </a:rPr>
              <a:t> a </a:t>
            </a:r>
            <a:r>
              <a:rPr lang="en-US" sz="1600" err="1">
                <a:solidFill>
                  <a:schemeClr val="accent3"/>
                </a:solidFill>
                <a:latin typeface="Amare Walter Neue Mager"/>
              </a:rPr>
              <a:t>podílí</a:t>
            </a:r>
            <a:r>
              <a:rPr lang="en-US" sz="1600">
                <a:solidFill>
                  <a:schemeClr val="accent3"/>
                </a:solidFill>
                <a:latin typeface="Amare Walter Neue Mager"/>
              </a:rPr>
              <a:t> se </a:t>
            </a:r>
            <a:r>
              <a:rPr lang="en-US" sz="1600" err="1">
                <a:solidFill>
                  <a:schemeClr val="accent3"/>
                </a:solidFill>
                <a:latin typeface="Amare Walter Neue Mager"/>
              </a:rPr>
              <a:t>na</a:t>
            </a:r>
            <a:r>
              <a:rPr lang="en-US" sz="1600">
                <a:solidFill>
                  <a:schemeClr val="accent3"/>
                </a:solidFill>
                <a:latin typeface="Amare Walter Neue Mager"/>
              </a:rPr>
              <a:t> </a:t>
            </a:r>
            <a:r>
              <a:rPr lang="en-US" sz="1600" err="1">
                <a:solidFill>
                  <a:schemeClr val="accent3"/>
                </a:solidFill>
                <a:latin typeface="Amare Walter Neue Mager"/>
              </a:rPr>
              <a:t>strukturálním</a:t>
            </a:r>
            <a:r>
              <a:rPr lang="en-US" sz="1600">
                <a:solidFill>
                  <a:schemeClr val="accent3"/>
                </a:solidFill>
                <a:latin typeface="Amare Walter Neue Mager"/>
              </a:rPr>
              <a:t> </a:t>
            </a:r>
            <a:r>
              <a:rPr lang="en-US" sz="1600" err="1">
                <a:solidFill>
                  <a:schemeClr val="accent3"/>
                </a:solidFill>
                <a:latin typeface="Amare Walter Neue Mager"/>
              </a:rPr>
              <a:t>složení</a:t>
            </a:r>
            <a:r>
              <a:rPr lang="en-US" sz="1600">
                <a:solidFill>
                  <a:schemeClr val="accent3"/>
                </a:solidFill>
                <a:latin typeface="Amare Walter Neue Mager"/>
              </a:rPr>
              <a:t> </a:t>
            </a:r>
            <a:r>
              <a:rPr lang="en-US" sz="1600" err="1">
                <a:solidFill>
                  <a:schemeClr val="accent3"/>
                </a:solidFill>
                <a:latin typeface="Amare Walter Neue Mager"/>
              </a:rPr>
              <a:t>těchto</a:t>
            </a:r>
            <a:r>
              <a:rPr lang="en-US" sz="1600">
                <a:solidFill>
                  <a:schemeClr val="accent3"/>
                </a:solidFill>
                <a:latin typeface="Amare Walter Neue Mager"/>
              </a:rPr>
              <a:t> </a:t>
            </a:r>
            <a:r>
              <a:rPr lang="en-US" sz="1600" err="1">
                <a:solidFill>
                  <a:schemeClr val="accent3"/>
                </a:solidFill>
                <a:latin typeface="Amare Walter Neue Mager"/>
              </a:rPr>
              <a:t>tkání</a:t>
            </a:r>
            <a:r>
              <a:rPr lang="en-US" sz="1600">
                <a:solidFill>
                  <a:schemeClr val="accent3"/>
                </a:solidFill>
                <a:latin typeface="Amare Walter Neue Mager"/>
              </a:rPr>
              <a:t>.</a:t>
            </a:r>
          </a:p>
          <a:p>
            <a:pPr marL="0" indent="0">
              <a:buNone/>
            </a:pPr>
            <a:r>
              <a:rPr lang="en-US" sz="1600" err="1">
                <a:solidFill>
                  <a:schemeClr val="accent3"/>
                </a:solidFill>
                <a:latin typeface="Amare Walter Neue Mager"/>
              </a:rPr>
              <a:t>Pestrá</a:t>
            </a:r>
            <a:r>
              <a:rPr lang="en-US" sz="1600">
                <a:solidFill>
                  <a:schemeClr val="accent3"/>
                </a:solidFill>
                <a:latin typeface="Amare Walter Neue Mager"/>
              </a:rPr>
              <a:t> a </a:t>
            </a:r>
            <a:r>
              <a:rPr lang="en-US" sz="1600" err="1">
                <a:solidFill>
                  <a:schemeClr val="accent3"/>
                </a:solidFill>
                <a:latin typeface="Amare Walter Neue Mager"/>
              </a:rPr>
              <a:t>vyvážená</a:t>
            </a:r>
            <a:r>
              <a:rPr lang="en-US" sz="1600">
                <a:solidFill>
                  <a:schemeClr val="accent3"/>
                </a:solidFill>
                <a:latin typeface="Amare Walter Neue Mager"/>
              </a:rPr>
              <a:t> </a:t>
            </a:r>
            <a:r>
              <a:rPr lang="en-US" sz="1600" err="1">
                <a:solidFill>
                  <a:schemeClr val="accent3"/>
                </a:solidFill>
                <a:latin typeface="Amare Walter Neue Mager"/>
              </a:rPr>
              <a:t>strava</a:t>
            </a:r>
            <a:r>
              <a:rPr lang="en-US" sz="1600">
                <a:solidFill>
                  <a:schemeClr val="accent3"/>
                </a:solidFill>
                <a:latin typeface="Amare Walter Neue Mager"/>
              </a:rPr>
              <a:t> </a:t>
            </a:r>
            <a:r>
              <a:rPr lang="en-US" sz="1600" err="1">
                <a:solidFill>
                  <a:schemeClr val="accent3"/>
                </a:solidFill>
                <a:latin typeface="Amare Walter Neue Mager"/>
              </a:rPr>
              <a:t>zajišťující</a:t>
            </a:r>
            <a:r>
              <a:rPr lang="en-US" sz="1600">
                <a:solidFill>
                  <a:schemeClr val="accent3"/>
                </a:solidFill>
                <a:latin typeface="Amare Walter Neue Mager"/>
              </a:rPr>
              <a:t> </a:t>
            </a:r>
            <a:r>
              <a:rPr lang="en-US" sz="1600" err="1">
                <a:solidFill>
                  <a:schemeClr val="accent3"/>
                </a:solidFill>
                <a:latin typeface="Amare Walter Neue Mager"/>
              </a:rPr>
              <a:t>dostatečný</a:t>
            </a:r>
            <a:r>
              <a:rPr lang="en-US" sz="1600">
                <a:solidFill>
                  <a:schemeClr val="accent3"/>
                </a:solidFill>
                <a:latin typeface="Amare Walter Neue Mager"/>
              </a:rPr>
              <a:t> </a:t>
            </a:r>
            <a:r>
              <a:rPr lang="en-US" sz="1600" err="1">
                <a:solidFill>
                  <a:schemeClr val="accent3"/>
                </a:solidFill>
                <a:latin typeface="Amare Walter Neue Mager"/>
              </a:rPr>
              <a:t>příjem</a:t>
            </a:r>
            <a:r>
              <a:rPr lang="en-US" sz="1600">
                <a:solidFill>
                  <a:schemeClr val="accent3"/>
                </a:solidFill>
                <a:latin typeface="Amare Walter Neue Mager"/>
              </a:rPr>
              <a:t> </a:t>
            </a:r>
            <a:r>
              <a:rPr lang="en-US" sz="1600" err="1">
                <a:solidFill>
                  <a:schemeClr val="accent3"/>
                </a:solidFill>
                <a:latin typeface="Amare Walter Neue Mager"/>
              </a:rPr>
              <a:t>vitaminu</a:t>
            </a:r>
            <a:r>
              <a:rPr lang="en-US" sz="1600">
                <a:solidFill>
                  <a:schemeClr val="accent3"/>
                </a:solidFill>
                <a:latin typeface="Amare Walter Neue Mager"/>
              </a:rPr>
              <a:t> C, </a:t>
            </a:r>
            <a:r>
              <a:rPr lang="en-US" sz="1600" err="1">
                <a:solidFill>
                  <a:schemeClr val="accent3"/>
                </a:solidFill>
                <a:latin typeface="Amare Walter Neue Mager"/>
              </a:rPr>
              <a:t>biotinu</a:t>
            </a:r>
            <a:r>
              <a:rPr lang="en-US" sz="1600">
                <a:solidFill>
                  <a:schemeClr val="accent3"/>
                </a:solidFill>
                <a:latin typeface="Amare Walter Neue Mager"/>
              </a:rPr>
              <a:t> a </a:t>
            </a:r>
            <a:r>
              <a:rPr lang="en-US" sz="1600" err="1">
                <a:solidFill>
                  <a:schemeClr val="accent3"/>
                </a:solidFill>
                <a:latin typeface="Amare Walter Neue Mager"/>
              </a:rPr>
              <a:t>vitaminu</a:t>
            </a:r>
            <a:r>
              <a:rPr lang="en-US" sz="1600">
                <a:solidFill>
                  <a:schemeClr val="accent3"/>
                </a:solidFill>
                <a:latin typeface="Amare Walter Neue Mager"/>
              </a:rPr>
              <a:t> B12 </a:t>
            </a:r>
            <a:r>
              <a:rPr lang="en-US" sz="1600" err="1">
                <a:solidFill>
                  <a:schemeClr val="accent3"/>
                </a:solidFill>
                <a:latin typeface="Amare Walter Neue Mager"/>
              </a:rPr>
              <a:t>podporuje</a:t>
            </a:r>
            <a:r>
              <a:rPr lang="en-US" sz="1600">
                <a:solidFill>
                  <a:schemeClr val="accent3"/>
                </a:solidFill>
                <a:latin typeface="Amare Walter Neue Mager"/>
              </a:rPr>
              <a:t>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fyziologické</a:t>
            </a:r>
            <a:r>
              <a:rPr lang="en-US" sz="1600">
                <a:solidFill>
                  <a:schemeClr val="accent3"/>
                </a:solidFill>
                <a:latin typeface="Amare Walter Neue Mager"/>
              </a:rPr>
              <a:t> </a:t>
            </a:r>
            <a:r>
              <a:rPr lang="en-US" sz="1600" err="1">
                <a:solidFill>
                  <a:schemeClr val="accent3"/>
                </a:solidFill>
                <a:latin typeface="Amare Walter Neue Mager"/>
              </a:rPr>
              <a:t>procesy</a:t>
            </a:r>
            <a:r>
              <a:rPr lang="en-US" sz="1600">
                <a:solidFill>
                  <a:schemeClr val="accent3"/>
                </a:solidFill>
                <a:latin typeface="Amare Walter Neue Mager"/>
              </a:rPr>
              <a:t>, </a:t>
            </a:r>
            <a:r>
              <a:rPr lang="en-US" sz="1600" err="1">
                <a:solidFill>
                  <a:schemeClr val="accent3"/>
                </a:solidFill>
                <a:latin typeface="Amare Walter Neue Mager"/>
              </a:rPr>
              <a:t>včetně</a:t>
            </a:r>
            <a:r>
              <a:rPr lang="en-US" sz="1600">
                <a:solidFill>
                  <a:schemeClr val="accent3"/>
                </a:solidFill>
                <a:latin typeface="Amare Walter Neue Mager"/>
              </a:rPr>
              <a:t> </a:t>
            </a:r>
            <a:r>
              <a:rPr lang="en-US" sz="1600" err="1">
                <a:solidFill>
                  <a:schemeClr val="accent3"/>
                </a:solidFill>
                <a:latin typeface="Amare Walter Neue Mager"/>
              </a:rPr>
              <a:t>tvorby</a:t>
            </a:r>
            <a:r>
              <a:rPr lang="en-US" sz="1600">
                <a:solidFill>
                  <a:schemeClr val="accent3"/>
                </a:solidFill>
                <a:latin typeface="Amare Walter Neue Mager"/>
              </a:rPr>
              <a:t> </a:t>
            </a:r>
            <a:r>
              <a:rPr lang="en-US" sz="1600" err="1">
                <a:solidFill>
                  <a:schemeClr val="accent3"/>
                </a:solidFill>
                <a:latin typeface="Amare Walter Neue Mager"/>
              </a:rPr>
              <a:t>kolagenu</a:t>
            </a:r>
            <a:r>
              <a:rPr lang="en-US" sz="1600">
                <a:solidFill>
                  <a:schemeClr val="accent3"/>
                </a:solidFill>
                <a:latin typeface="Amare Walter Neue Mager"/>
              </a:rPr>
              <a:t>, a </a:t>
            </a:r>
            <a:r>
              <a:rPr lang="en-US" sz="1600" err="1">
                <a:solidFill>
                  <a:schemeClr val="accent3"/>
                </a:solidFill>
                <a:latin typeface="Amare Walter Neue Mager"/>
              </a:rPr>
              <a:t>přispívá</a:t>
            </a:r>
            <a:r>
              <a:rPr lang="en-US" sz="1600">
                <a:solidFill>
                  <a:schemeClr val="accent3"/>
                </a:solidFill>
                <a:latin typeface="Amare Walter Neue Mager"/>
              </a:rPr>
              <a:t>  k </a:t>
            </a:r>
            <a:r>
              <a:rPr lang="en-US" sz="1600" err="1">
                <a:solidFill>
                  <a:schemeClr val="accent3"/>
                </a:solidFill>
                <a:latin typeface="Amare Walter Neue Mager"/>
              </a:rPr>
              <a:t>udržení</a:t>
            </a:r>
            <a:r>
              <a:rPr lang="en-US" sz="1600">
                <a:solidFill>
                  <a:schemeClr val="accent3"/>
                </a:solidFill>
                <a:latin typeface="Amare Walter Neue Mager"/>
              </a:rPr>
              <a:t> </a:t>
            </a:r>
            <a:r>
              <a:rPr lang="en-US" sz="1600" err="1">
                <a:solidFill>
                  <a:schemeClr val="accent3"/>
                </a:solidFill>
                <a:latin typeface="Amare Walter Neue Mager"/>
              </a:rPr>
              <a:t>normálního</a:t>
            </a:r>
            <a:r>
              <a:rPr lang="en-US" sz="1600">
                <a:solidFill>
                  <a:schemeClr val="accent3"/>
                </a:solidFill>
                <a:latin typeface="Amare Walter Neue Mager"/>
              </a:rPr>
              <a:t> </a:t>
            </a:r>
            <a:r>
              <a:rPr lang="en-US" sz="1600" err="1">
                <a:solidFill>
                  <a:schemeClr val="accent3"/>
                </a:solidFill>
                <a:latin typeface="Amare Walter Neue Mager"/>
              </a:rPr>
              <a:t>stavu</a:t>
            </a:r>
            <a:r>
              <a:rPr lang="en-US" sz="1600">
                <a:solidFill>
                  <a:schemeClr val="accent3"/>
                </a:solidFill>
                <a:latin typeface="Amare Walter Neue Mager"/>
              </a:rPr>
              <a:t> </a:t>
            </a:r>
            <a:r>
              <a:rPr lang="en-US" sz="1600" err="1">
                <a:solidFill>
                  <a:schemeClr val="accent3"/>
                </a:solidFill>
                <a:latin typeface="Amare Walter Neue Mager"/>
              </a:rPr>
              <a:t>pokožky</a:t>
            </a:r>
            <a:r>
              <a:rPr lang="en-US" sz="1600">
                <a:solidFill>
                  <a:schemeClr val="accent3"/>
                </a:solidFill>
                <a:latin typeface="Amare Walter Neue Mager"/>
              </a:rPr>
              <a:t> a </a:t>
            </a:r>
            <a:r>
              <a:rPr lang="en-US" sz="1600" err="1">
                <a:solidFill>
                  <a:schemeClr val="accent3"/>
                </a:solidFill>
                <a:latin typeface="Amare Walter Neue Mager"/>
              </a:rPr>
              <a:t>vlasů</a:t>
            </a:r>
            <a:r>
              <a:rPr lang="en-US" sz="1600">
                <a:solidFill>
                  <a:schemeClr val="accent3"/>
                </a:solidFill>
                <a:latin typeface="Amare Walter Neue Mager"/>
              </a:rPr>
              <a:t>.</a:t>
            </a:r>
          </a:p>
          <a:p>
            <a:pPr marL="0" indent="0">
              <a:buNone/>
            </a:pPr>
            <a:r>
              <a:rPr lang="en-US" sz="1600">
                <a:solidFill>
                  <a:schemeClr val="accent3"/>
                </a:solidFill>
                <a:latin typeface="Amare Walter Neue Mager"/>
              </a:rPr>
              <a:t>Amare </a:t>
            </a:r>
            <a:r>
              <a:rPr lang="en-US" sz="1600" err="1">
                <a:solidFill>
                  <a:schemeClr val="accent3"/>
                </a:solidFill>
                <a:latin typeface="Amare Walter Neue Mager"/>
              </a:rPr>
              <a:t>NexCollagen</a:t>
            </a:r>
            <a:r>
              <a:rPr lang="en-US" sz="1600">
                <a:solidFill>
                  <a:schemeClr val="accent3"/>
                </a:solidFill>
                <a:latin typeface="Amare Walter Neue Mager"/>
              </a:rPr>
              <a:t> je </a:t>
            </a:r>
            <a:r>
              <a:rPr lang="en-US" sz="1600" err="1">
                <a:solidFill>
                  <a:schemeClr val="accent3"/>
                </a:solidFill>
                <a:latin typeface="Amare Walter Neue Mager"/>
              </a:rPr>
              <a:t>doplněk</a:t>
            </a:r>
            <a:r>
              <a:rPr lang="en-US" sz="1600">
                <a:solidFill>
                  <a:schemeClr val="accent3"/>
                </a:solidFill>
                <a:latin typeface="Amare Walter Neue Mager"/>
              </a:rPr>
              <a:t> </a:t>
            </a:r>
            <a:r>
              <a:rPr lang="en-US" sz="1600" err="1">
                <a:solidFill>
                  <a:schemeClr val="accent3"/>
                </a:solidFill>
                <a:latin typeface="Amare Walter Neue Mager"/>
              </a:rPr>
              <a:t>stravy</a:t>
            </a:r>
            <a:r>
              <a:rPr lang="en-US" sz="1600">
                <a:solidFill>
                  <a:schemeClr val="accent3"/>
                </a:solidFill>
                <a:latin typeface="Amare Walter Neue Mager"/>
              </a:rPr>
              <a:t> </a:t>
            </a:r>
            <a:r>
              <a:rPr lang="en-US" sz="1600" err="1">
                <a:solidFill>
                  <a:schemeClr val="accent3"/>
                </a:solidFill>
                <a:latin typeface="Amare Walter Neue Mager"/>
              </a:rPr>
              <a:t>obsahující</a:t>
            </a:r>
            <a:r>
              <a:rPr lang="en-US" sz="1600">
                <a:solidFill>
                  <a:schemeClr val="accent3"/>
                </a:solidFill>
                <a:latin typeface="Amare Walter Neue Mager"/>
              </a:rPr>
              <a:t> </a:t>
            </a:r>
            <a:r>
              <a:rPr lang="en-US" sz="1600" err="1">
                <a:solidFill>
                  <a:schemeClr val="accent3"/>
                </a:solidFill>
                <a:latin typeface="Amare Walter Neue Mager"/>
              </a:rPr>
              <a:t>kolagenové</a:t>
            </a:r>
            <a:r>
              <a:rPr lang="en-US" sz="1600">
                <a:solidFill>
                  <a:schemeClr val="accent3"/>
                </a:solidFill>
                <a:latin typeface="Amare Walter Neue Mager"/>
              </a:rPr>
              <a:t> </a:t>
            </a:r>
            <a:r>
              <a:rPr lang="en-US" sz="1600" err="1">
                <a:solidFill>
                  <a:schemeClr val="accent3"/>
                </a:solidFill>
                <a:latin typeface="Amare Walter Neue Mager"/>
              </a:rPr>
              <a:t>peptidy</a:t>
            </a:r>
            <a:r>
              <a:rPr lang="en-US" sz="1600">
                <a:solidFill>
                  <a:schemeClr val="accent3"/>
                </a:solidFill>
                <a:latin typeface="Amare Walter Neue Mager"/>
              </a:rPr>
              <a:t> </a:t>
            </a:r>
            <a:r>
              <a:rPr lang="en-US" sz="1600" err="1">
                <a:solidFill>
                  <a:schemeClr val="accent3"/>
                </a:solidFill>
                <a:latin typeface="Amare Walter Neue Mager"/>
              </a:rPr>
              <a:t>spolu</a:t>
            </a:r>
            <a:r>
              <a:rPr lang="en-US" sz="1600">
                <a:solidFill>
                  <a:schemeClr val="accent3"/>
                </a:solidFill>
                <a:latin typeface="Amare Walter Neue Mager"/>
              </a:rPr>
              <a:t> s </a:t>
            </a:r>
            <a:r>
              <a:rPr lang="en-US" sz="1600" err="1">
                <a:solidFill>
                  <a:schemeClr val="accent3"/>
                </a:solidFill>
                <a:latin typeface="Amare Walter Neue Mager"/>
              </a:rPr>
              <a:t>těmito</a:t>
            </a:r>
            <a:r>
              <a:rPr lang="en-US" sz="1600">
                <a:solidFill>
                  <a:schemeClr val="accent3"/>
                </a:solidFill>
                <a:latin typeface="Amare Walter Neue Mager"/>
              </a:rPr>
              <a:t> </a:t>
            </a:r>
            <a:r>
              <a:rPr lang="en-US" sz="1600" err="1">
                <a:solidFill>
                  <a:schemeClr val="accent3"/>
                </a:solidFill>
                <a:latin typeface="Amare Walter Neue Mager"/>
              </a:rPr>
              <a:t>klíčovými</a:t>
            </a:r>
            <a:r>
              <a:rPr lang="en-US" sz="1600">
                <a:solidFill>
                  <a:schemeClr val="accent3"/>
                </a:solidFill>
                <a:latin typeface="Amare Walter Neue Mager"/>
              </a:rPr>
              <a:t> </a:t>
            </a:r>
            <a:r>
              <a:rPr lang="en-US" sz="1600" err="1">
                <a:solidFill>
                  <a:schemeClr val="accent3"/>
                </a:solidFill>
                <a:latin typeface="Amare Walter Neue Mager"/>
              </a:rPr>
              <a:t>vitaminy</a:t>
            </a:r>
            <a:r>
              <a:rPr lang="en-US" sz="1600">
                <a:solidFill>
                  <a:schemeClr val="accent3"/>
                </a:solidFill>
                <a:latin typeface="Amare Walter Neue Mager"/>
              </a:rPr>
              <a:t>, </a:t>
            </a:r>
            <a:r>
              <a:rPr lang="en-US" sz="1600" err="1">
                <a:solidFill>
                  <a:schemeClr val="accent3"/>
                </a:solidFill>
                <a:latin typeface="Amare Walter Neue Mager"/>
              </a:rPr>
              <a:t>vytvořený</a:t>
            </a:r>
            <a:r>
              <a:rPr lang="en-US" sz="1600">
                <a:solidFill>
                  <a:schemeClr val="accent3"/>
                </a:solidFill>
                <a:latin typeface="Amare Walter Neue Mager"/>
              </a:rPr>
              <a:t> </a:t>
            </a:r>
            <a:r>
              <a:rPr lang="en-US" sz="1600" err="1">
                <a:solidFill>
                  <a:schemeClr val="accent3"/>
                </a:solidFill>
                <a:latin typeface="Amare Walter Neue Mager"/>
              </a:rPr>
              <a:t>jako</a:t>
            </a:r>
            <a:r>
              <a:rPr lang="en-US" sz="1600">
                <a:solidFill>
                  <a:schemeClr val="accent3"/>
                </a:solidFill>
                <a:latin typeface="Amare Walter Neue Mager"/>
              </a:rPr>
              <a:t> </a:t>
            </a:r>
            <a:r>
              <a:rPr lang="en-US" sz="1600" err="1">
                <a:solidFill>
                  <a:schemeClr val="accent3"/>
                </a:solidFill>
                <a:latin typeface="Amare Walter Neue Mager"/>
              </a:rPr>
              <a:t>doplněk</a:t>
            </a:r>
            <a:r>
              <a:rPr lang="en-US" sz="1600">
                <a:solidFill>
                  <a:schemeClr val="accent3"/>
                </a:solidFill>
                <a:latin typeface="Amare Walter Neue Mager"/>
              </a:rPr>
              <a:t> </a:t>
            </a:r>
            <a:r>
              <a:rPr lang="en-US" sz="1600" err="1">
                <a:solidFill>
                  <a:schemeClr val="accent3"/>
                </a:solidFill>
                <a:latin typeface="Amare Walter Neue Mager"/>
              </a:rPr>
              <a:t>vyvážené</a:t>
            </a:r>
            <a:r>
              <a:rPr lang="en-US" sz="1600">
                <a:solidFill>
                  <a:schemeClr val="accent3"/>
                </a:solidFill>
                <a:latin typeface="Amare Walter Neue Mager"/>
              </a:rPr>
              <a:t> </a:t>
            </a:r>
            <a:r>
              <a:rPr lang="en-US" sz="1600" err="1">
                <a:solidFill>
                  <a:schemeClr val="accent3"/>
                </a:solidFill>
                <a:latin typeface="Amare Walter Neue Mager"/>
              </a:rPr>
              <a:t>stravy</a:t>
            </a:r>
            <a:r>
              <a:rPr lang="en-US" sz="1600">
                <a:solidFill>
                  <a:schemeClr val="accent3"/>
                </a:solidFill>
                <a:latin typeface="Amare Walter Neue Mager"/>
              </a:rPr>
              <a:t> a </a:t>
            </a:r>
            <a:r>
              <a:rPr lang="en-US" sz="1600" err="1">
                <a:solidFill>
                  <a:schemeClr val="accent3"/>
                </a:solidFill>
                <a:latin typeface="Amare Walter Neue Mager"/>
              </a:rPr>
              <a:t>zdravého</a:t>
            </a:r>
            <a:r>
              <a:rPr lang="en-US" sz="1600">
                <a:solidFill>
                  <a:schemeClr val="accent3"/>
                </a:solidFill>
                <a:latin typeface="Amare Walter Neue Mager"/>
              </a:rPr>
              <a:t> </a:t>
            </a:r>
            <a:r>
              <a:rPr lang="en-US" sz="1600" err="1">
                <a:solidFill>
                  <a:schemeClr val="accent3"/>
                </a:solidFill>
                <a:latin typeface="Amare Walter Neue Mager"/>
              </a:rPr>
              <a:t>životního</a:t>
            </a:r>
            <a:r>
              <a:rPr lang="en-US" sz="1600">
                <a:solidFill>
                  <a:schemeClr val="accent3"/>
                </a:solidFill>
                <a:latin typeface="Amare Walter Neue Mager"/>
              </a:rPr>
              <a:t> </a:t>
            </a:r>
            <a:r>
              <a:rPr lang="en-US" sz="1600" err="1">
                <a:solidFill>
                  <a:schemeClr val="accent3"/>
                </a:solidFill>
                <a:latin typeface="Amare Walter Neue Mager"/>
              </a:rPr>
              <a:t>stylu</a:t>
            </a:r>
            <a:r>
              <a:rPr lang="en-US" sz="1600">
                <a:solidFill>
                  <a:schemeClr val="accent3"/>
                </a:solidFill>
                <a:latin typeface="Amare Walter Neue Mager"/>
              </a:rPr>
              <a:t>.</a:t>
            </a:r>
            <a:endParaRPr lang="en-US">
              <a:solidFill>
                <a:schemeClr val="accent3"/>
              </a:solidFill>
              <a:latin typeface="Amare Walter Neue Mager"/>
            </a:endParaRPr>
          </a:p>
          <a:p>
            <a:pPr marL="0" indent="0">
              <a:lnSpc>
                <a:spcPct val="100000"/>
              </a:lnSpc>
              <a:spcAft>
                <a:spcPts val="800"/>
              </a:spcAft>
              <a:buNone/>
            </a:pPr>
            <a:endParaRPr lang="en-US" sz="1600">
              <a:solidFill>
                <a:schemeClr val="accent3"/>
              </a:solidFill>
              <a:latin typeface="Amare Walter Neue Mager"/>
            </a:endParaRPr>
          </a:p>
        </p:txBody>
      </p:sp>
      <p:sp>
        <p:nvSpPr>
          <p:cNvPr id="3" name="Title 1">
            <a:extLst>
              <a:ext uri="{FF2B5EF4-FFF2-40B4-BE49-F238E27FC236}">
                <a16:creationId xmlns:a16="http://schemas.microsoft.com/office/drawing/2014/main" id="{74C7F46D-2680-0C32-E16E-0A68591D7544}"/>
              </a:ext>
            </a:extLst>
          </p:cNvPr>
          <p:cNvSpPr txBox="1">
            <a:spLocks/>
          </p:cNvSpPr>
          <p:nvPr>
            <p:custDataLst>
              <p:tags r:id="rId3"/>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sp>
        <p:nvSpPr>
          <p:cNvPr id="5" name="TextBox 18">
            <a:extLst>
              <a:ext uri="{FF2B5EF4-FFF2-40B4-BE49-F238E27FC236}">
                <a16:creationId xmlns:a16="http://schemas.microsoft.com/office/drawing/2014/main" id="{B20E64D8-6CE0-3BCE-8FD1-C2CF06A250B1}"/>
              </a:ext>
            </a:extLst>
          </p:cNvPr>
          <p:cNvSpPr txBox="1"/>
          <p:nvPr/>
        </p:nvSpPr>
        <p:spPr>
          <a:xfrm>
            <a:off x="138701" y="5414092"/>
            <a:ext cx="5752814" cy="707886"/>
          </a:xfrm>
          <a:prstGeom prst="rect">
            <a:avLst/>
          </a:prstGeom>
          <a:noFill/>
          <a:ln w="6350">
            <a:solidFill>
              <a:schemeClr val="accent3"/>
            </a:solidFill>
          </a:ln>
        </p:spPr>
        <p:txBody>
          <a:bodyPr wrap="square" lIns="91440" tIns="45720" rIns="91440" bIns="45720" rtlCol="0" anchor="t">
            <a:spAutoFit/>
          </a:bodyPr>
          <a:lstStyle/>
          <a:p>
            <a:r>
              <a:rPr lang="en-US" sz="800" b="1">
                <a:solidFill>
                  <a:schemeClr val="accent3"/>
                </a:solidFill>
                <a:latin typeface="Amare Walter Neue"/>
              </a:rPr>
              <a:t>UPOZORNĚNÍ:</a:t>
            </a:r>
            <a:r>
              <a:rPr lang="en-US" sz="800">
                <a:solidFill>
                  <a:schemeClr val="accent3"/>
                </a:solidFill>
                <a:latin typeface="Amare Walter Neue"/>
              </a:rPr>
              <a:t> </a:t>
            </a:r>
            <a:r>
              <a:rPr lang="en-US" sz="800" err="1">
                <a:solidFill>
                  <a:schemeClr val="accent3"/>
                </a:solidFill>
                <a:latin typeface="Amare Walter Neue"/>
              </a:rPr>
              <a:t>Doplňky</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t>
            </a:r>
            <a:r>
              <a:rPr lang="en-US" sz="800" err="1">
                <a:solidFill>
                  <a:schemeClr val="accent3"/>
                </a:solidFill>
                <a:latin typeface="Amare Walter Neue"/>
              </a:rPr>
              <a:t>nejsou</a:t>
            </a:r>
            <a:r>
              <a:rPr lang="en-US" sz="800">
                <a:solidFill>
                  <a:schemeClr val="accent3"/>
                </a:solidFill>
                <a:latin typeface="Amare Walter Neue"/>
              </a:rPr>
              <a:t> </a:t>
            </a:r>
            <a:r>
              <a:rPr lang="en-US" sz="800" err="1">
                <a:solidFill>
                  <a:schemeClr val="accent3"/>
                </a:solidFill>
                <a:latin typeface="Amare Walter Neue"/>
              </a:rPr>
              <a:t>náhradou</a:t>
            </a:r>
            <a:r>
              <a:rPr lang="en-US" sz="800">
                <a:solidFill>
                  <a:schemeClr val="accent3"/>
                </a:solidFill>
                <a:latin typeface="Amare Walter Neue"/>
              </a:rPr>
              <a:t> </a:t>
            </a:r>
            <a:r>
              <a:rPr lang="en-US" sz="800" err="1">
                <a:solidFill>
                  <a:schemeClr val="accent3"/>
                </a:solidFill>
                <a:latin typeface="Amare Walter Neue"/>
              </a:rPr>
              <a:t>pestré</a:t>
            </a:r>
            <a:r>
              <a:rPr lang="en-US" sz="800">
                <a:solidFill>
                  <a:schemeClr val="accent3"/>
                </a:solidFill>
                <a:latin typeface="Amare Walter Neue"/>
              </a:rPr>
              <a:t> a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ani </a:t>
            </a:r>
            <a:r>
              <a:rPr lang="en-US" sz="800" err="1">
                <a:solidFill>
                  <a:schemeClr val="accent3"/>
                </a:solidFill>
                <a:latin typeface="Amare Walter Neue"/>
              </a:rPr>
              <a:t>zdravého</a:t>
            </a:r>
            <a:r>
              <a:rPr lang="en-US" sz="800">
                <a:solidFill>
                  <a:schemeClr val="accent3"/>
                </a:solidFill>
                <a:latin typeface="Amare Walter Neue"/>
              </a:rPr>
              <a:t> </a:t>
            </a:r>
            <a:r>
              <a:rPr lang="en-US" sz="800" err="1">
                <a:solidFill>
                  <a:schemeClr val="accent3"/>
                </a:solidFill>
                <a:latin typeface="Amare Walter Neue"/>
              </a:rPr>
              <a:t>životního</a:t>
            </a:r>
            <a:r>
              <a:rPr lang="en-US" sz="800">
                <a:solidFill>
                  <a:schemeClr val="accent3"/>
                </a:solidFill>
                <a:latin typeface="Amare Walter Neue"/>
              </a:rPr>
              <a:t> </a:t>
            </a:r>
            <a:r>
              <a:rPr lang="en-US" sz="800" err="1">
                <a:solidFill>
                  <a:schemeClr val="accent3"/>
                </a:solidFill>
                <a:latin typeface="Amare Walter Neue"/>
              </a:rPr>
              <a:t>stylu</a:t>
            </a:r>
            <a:r>
              <a:rPr lang="en-US" sz="800">
                <a:solidFill>
                  <a:schemeClr val="accent3"/>
                </a:solidFill>
                <a:latin typeface="Amare Walter Neue"/>
              </a:rPr>
              <a:t>. </a:t>
            </a:r>
            <a:r>
              <a:rPr lang="en-US" sz="800" err="1">
                <a:solidFill>
                  <a:schemeClr val="accent3"/>
                </a:solidFill>
                <a:latin typeface="Amare Walter Neue"/>
              </a:rPr>
              <a:t>Nepřekračujte</a:t>
            </a:r>
            <a:r>
              <a:rPr lang="en-US" sz="800">
                <a:solidFill>
                  <a:schemeClr val="accent3"/>
                </a:solidFill>
                <a:latin typeface="Amare Walter Neue"/>
              </a:rPr>
              <a:t> </a:t>
            </a:r>
            <a:r>
              <a:rPr lang="en-US" sz="800" err="1">
                <a:solidFill>
                  <a:schemeClr val="accent3"/>
                </a:solidFill>
                <a:latin typeface="Amare Walter Neue"/>
              </a:rPr>
              <a:t>doporučené</a:t>
            </a:r>
            <a:r>
              <a:rPr lang="en-US" sz="800">
                <a:solidFill>
                  <a:schemeClr val="accent3"/>
                </a:solidFill>
                <a:latin typeface="Amare Walter Neue"/>
              </a:rPr>
              <a:t> </a:t>
            </a:r>
            <a:r>
              <a:rPr lang="en-US" sz="800" err="1">
                <a:solidFill>
                  <a:schemeClr val="accent3"/>
                </a:solidFill>
                <a:latin typeface="Amare Walter Neue"/>
              </a:rPr>
              <a:t>denní</a:t>
            </a:r>
            <a:r>
              <a:rPr lang="en-US" sz="800">
                <a:solidFill>
                  <a:schemeClr val="accent3"/>
                </a:solidFill>
                <a:latin typeface="Amare Walter Neue"/>
              </a:rPr>
              <a:t> </a:t>
            </a:r>
            <a:r>
              <a:rPr lang="en-US" sz="800" err="1">
                <a:solidFill>
                  <a:schemeClr val="accent3"/>
                </a:solidFill>
                <a:latin typeface="Amare Walter Neue"/>
              </a:rPr>
              <a:t>dávkování</a:t>
            </a:r>
            <a:r>
              <a:rPr lang="en-US" sz="800">
                <a:solidFill>
                  <a:schemeClr val="accent3"/>
                </a:solidFill>
                <a:latin typeface="Amare Walter Neue"/>
              </a:rPr>
              <a:t>. </a:t>
            </a:r>
            <a:r>
              <a:rPr lang="en-US" sz="800" err="1">
                <a:solidFill>
                  <a:schemeClr val="accent3"/>
                </a:solidFill>
                <a:latin typeface="Amare Walter Neue"/>
              </a:rPr>
              <a:t>Uchovávejte</a:t>
            </a:r>
            <a:r>
              <a:rPr lang="en-US" sz="800">
                <a:solidFill>
                  <a:schemeClr val="accent3"/>
                </a:solidFill>
                <a:latin typeface="Amare Walter Neue"/>
              </a:rPr>
              <a:t> </a:t>
            </a:r>
            <a:r>
              <a:rPr lang="en-US" sz="800" err="1">
                <a:solidFill>
                  <a:schemeClr val="accent3"/>
                </a:solidFill>
                <a:latin typeface="Amare Walter Neue"/>
              </a:rPr>
              <a:t>mimo</a:t>
            </a:r>
            <a:r>
              <a:rPr lang="en-US" sz="800">
                <a:solidFill>
                  <a:schemeClr val="accent3"/>
                </a:solidFill>
                <a:latin typeface="Amare Walter Neue"/>
              </a:rPr>
              <a:t> </a:t>
            </a:r>
            <a:r>
              <a:rPr lang="en-US" sz="800" err="1">
                <a:solidFill>
                  <a:schemeClr val="accent3"/>
                </a:solidFill>
                <a:latin typeface="Amare Walter Neue"/>
              </a:rPr>
              <a:t>dosah</a:t>
            </a:r>
            <a:r>
              <a:rPr lang="en-US" sz="800">
                <a:solidFill>
                  <a:schemeClr val="accent3"/>
                </a:solidFill>
                <a:latin typeface="Amare Walter Neue"/>
              </a:rPr>
              <a:t> </a:t>
            </a:r>
            <a:r>
              <a:rPr lang="en-US" sz="800" err="1">
                <a:solidFill>
                  <a:schemeClr val="accent3"/>
                </a:solidFill>
                <a:latin typeface="Amare Walter Neue"/>
              </a:rPr>
              <a:t>malých</a:t>
            </a:r>
            <a:r>
              <a:rPr lang="en-US" sz="800">
                <a:solidFill>
                  <a:schemeClr val="accent3"/>
                </a:solidFill>
                <a:latin typeface="Amare Walter Neue"/>
              </a:rPr>
              <a:t> </a:t>
            </a:r>
            <a:r>
              <a:rPr lang="en-US" sz="800" err="1">
                <a:solidFill>
                  <a:schemeClr val="accent3"/>
                </a:solidFill>
                <a:latin typeface="Amare Walter Neue"/>
              </a:rPr>
              <a:t>dětí</a:t>
            </a:r>
            <a:r>
              <a:rPr lang="en-US" sz="800">
                <a:solidFill>
                  <a:schemeClr val="accent3"/>
                </a:solidFill>
                <a:latin typeface="Amare Walter Neue"/>
              </a:rPr>
              <a:t>. </a:t>
            </a:r>
            <a:r>
              <a:rPr lang="en-US" sz="800" err="1">
                <a:solidFill>
                  <a:schemeClr val="accent3"/>
                </a:solidFill>
                <a:latin typeface="Amare Walter Neue"/>
              </a:rPr>
              <a:t>Pokud</a:t>
            </a:r>
            <a:r>
              <a:rPr lang="en-US" sz="800">
                <a:solidFill>
                  <a:schemeClr val="accent3"/>
                </a:solidFill>
                <a:latin typeface="Amare Walter Neue"/>
              </a:rPr>
              <a:t> </a:t>
            </a:r>
            <a:r>
              <a:rPr lang="en-US" sz="800" err="1">
                <a:solidFill>
                  <a:schemeClr val="accent3"/>
                </a:solidFill>
                <a:latin typeface="Amare Walter Neue"/>
              </a:rPr>
              <a:t>jste</a:t>
            </a:r>
            <a:r>
              <a:rPr lang="en-US" sz="800">
                <a:solidFill>
                  <a:schemeClr val="accent3"/>
                </a:solidFill>
                <a:latin typeface="Amare Walter Neue"/>
              </a:rPr>
              <a:t> </a:t>
            </a:r>
            <a:r>
              <a:rPr lang="en-US" sz="800" err="1">
                <a:solidFill>
                  <a:schemeClr val="accent3"/>
                </a:solidFill>
                <a:latin typeface="Amare Walter Neue"/>
              </a:rPr>
              <a:t>těhotná</a:t>
            </a:r>
            <a:r>
              <a:rPr lang="en-US" sz="800">
                <a:solidFill>
                  <a:schemeClr val="accent3"/>
                </a:solidFill>
                <a:latin typeface="Amare Walter Neue"/>
              </a:rPr>
              <a:t>, </a:t>
            </a:r>
            <a:r>
              <a:rPr lang="en-US" sz="800" err="1">
                <a:solidFill>
                  <a:schemeClr val="accent3"/>
                </a:solidFill>
                <a:latin typeface="Amare Walter Neue"/>
              </a:rPr>
              <a:t>kojíte</a:t>
            </a:r>
            <a:r>
              <a:rPr lang="en-US" sz="800">
                <a:solidFill>
                  <a:schemeClr val="accent3"/>
                </a:solidFill>
                <a:latin typeface="Amare Walter Neue"/>
              </a:rPr>
              <a:t>, </a:t>
            </a:r>
            <a:r>
              <a:rPr lang="en-US" sz="800" err="1">
                <a:solidFill>
                  <a:schemeClr val="accent3"/>
                </a:solidFill>
                <a:latin typeface="Amare Walter Neue"/>
              </a:rPr>
              <a:t>užíváte</a:t>
            </a:r>
            <a:r>
              <a:rPr lang="en-US" sz="800">
                <a:solidFill>
                  <a:schemeClr val="accent3"/>
                </a:solidFill>
                <a:latin typeface="Amare Walter Neue"/>
              </a:rPr>
              <a:t> </a:t>
            </a:r>
            <a:r>
              <a:rPr lang="en-US" sz="800" err="1">
                <a:solidFill>
                  <a:schemeClr val="accent3"/>
                </a:solidFill>
                <a:latin typeface="Amare Walter Neue"/>
              </a:rPr>
              <a:t>léky</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předpis</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máte</a:t>
            </a:r>
            <a:r>
              <a:rPr lang="en-US" sz="800">
                <a:solidFill>
                  <a:schemeClr val="accent3"/>
                </a:solidFill>
                <a:latin typeface="Amare Walter Neue"/>
              </a:rPr>
              <a:t> </a:t>
            </a:r>
            <a:r>
              <a:rPr lang="en-US" sz="800" err="1">
                <a:solidFill>
                  <a:schemeClr val="accent3"/>
                </a:solidFill>
                <a:latin typeface="Amare Walter Neue"/>
              </a:rPr>
              <a:t>zdravotní</a:t>
            </a:r>
            <a:r>
              <a:rPr lang="en-US" sz="800">
                <a:solidFill>
                  <a:schemeClr val="accent3"/>
                </a:solidFill>
                <a:latin typeface="Amare Walter Neue"/>
              </a:rPr>
              <a:t> </a:t>
            </a:r>
            <a:r>
              <a:rPr lang="en-US" sz="800" err="1">
                <a:solidFill>
                  <a:schemeClr val="accent3"/>
                </a:solidFill>
                <a:latin typeface="Amare Walter Neue"/>
              </a:rPr>
              <a:t>potíže</a:t>
            </a:r>
            <a:r>
              <a:rPr lang="en-US" sz="800">
                <a:solidFill>
                  <a:schemeClr val="accent3"/>
                </a:solidFill>
                <a:latin typeface="Amare Walter Neue"/>
              </a:rPr>
              <a:t>, </a:t>
            </a:r>
            <a:r>
              <a:rPr lang="en-US" sz="800" err="1">
                <a:solidFill>
                  <a:schemeClr val="accent3"/>
                </a:solidFill>
                <a:latin typeface="Amare Walter Neue"/>
              </a:rPr>
              <a:t>poraďte</a:t>
            </a:r>
            <a:r>
              <a:rPr lang="en-US" sz="800">
                <a:solidFill>
                  <a:schemeClr val="accent3"/>
                </a:solidFill>
                <a:latin typeface="Amare Walter Neue"/>
              </a:rPr>
              <a:t> se </a:t>
            </a:r>
            <a:r>
              <a:rPr lang="en-US" sz="800" err="1">
                <a:solidFill>
                  <a:schemeClr val="accent3"/>
                </a:solidFill>
                <a:latin typeface="Amare Walter Neue"/>
              </a:rPr>
              <a:t>před</a:t>
            </a:r>
            <a:r>
              <a:rPr lang="en-US" sz="800">
                <a:solidFill>
                  <a:schemeClr val="accent3"/>
                </a:solidFill>
                <a:latin typeface="Amare Walter Neue"/>
              </a:rPr>
              <a:t> </a:t>
            </a:r>
            <a:r>
              <a:rPr lang="en-US" sz="800" err="1">
                <a:solidFill>
                  <a:schemeClr val="accent3"/>
                </a:solidFill>
                <a:latin typeface="Amare Walter Neue"/>
              </a:rPr>
              <a:t>užíváním</a:t>
            </a:r>
            <a:r>
              <a:rPr lang="en-US" sz="800">
                <a:solidFill>
                  <a:schemeClr val="accent3"/>
                </a:solidFill>
                <a:latin typeface="Amare Walter Neue"/>
              </a:rPr>
              <a:t> se </a:t>
            </a:r>
            <a:r>
              <a:rPr lang="en-US" sz="800" err="1">
                <a:solidFill>
                  <a:schemeClr val="accent3"/>
                </a:solidFill>
                <a:latin typeface="Amare Walter Neue"/>
              </a:rPr>
              <a:t>svým</a:t>
            </a:r>
            <a:r>
              <a:rPr lang="en-US" sz="800">
                <a:solidFill>
                  <a:schemeClr val="accent3"/>
                </a:solidFill>
                <a:latin typeface="Amare Walter Neue"/>
              </a:rPr>
              <a:t> </a:t>
            </a:r>
            <a:r>
              <a:rPr lang="en-US" sz="800" err="1">
                <a:solidFill>
                  <a:schemeClr val="accent3"/>
                </a:solidFill>
                <a:latin typeface="Amare Walter Neue"/>
              </a:rPr>
              <a:t>lékařem</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lékárníkem</a:t>
            </a:r>
            <a:r>
              <a:rPr lang="en-US" sz="800">
                <a:solidFill>
                  <a:schemeClr val="accent3"/>
                </a:solidFill>
                <a:latin typeface="Amare Walter Neue"/>
              </a:rPr>
              <a:t>. Uvedené </a:t>
            </a:r>
            <a:r>
              <a:rPr lang="en-US" sz="800" err="1">
                <a:solidFill>
                  <a:schemeClr val="accent3"/>
                </a:solidFill>
                <a:latin typeface="Amare Walter Neue"/>
              </a:rPr>
              <a:t>přínosy</a:t>
            </a:r>
            <a:r>
              <a:rPr lang="en-US" sz="800">
                <a:solidFill>
                  <a:schemeClr val="accent3"/>
                </a:solidFill>
                <a:latin typeface="Amare Walter Neue"/>
              </a:rPr>
              <a:t> </a:t>
            </a:r>
            <a:r>
              <a:rPr lang="en-US" sz="800" err="1">
                <a:solidFill>
                  <a:schemeClr val="accent3"/>
                </a:solidFill>
                <a:latin typeface="Amare Walter Neue"/>
              </a:rPr>
              <a:t>vitaminu</a:t>
            </a:r>
            <a:r>
              <a:rPr lang="en-US" sz="800">
                <a:solidFill>
                  <a:schemeClr val="accent3"/>
                </a:solidFill>
                <a:latin typeface="Amare Walter Neue"/>
              </a:rPr>
              <a:t> C, </a:t>
            </a:r>
            <a:r>
              <a:rPr lang="en-US" sz="800" err="1">
                <a:solidFill>
                  <a:schemeClr val="accent3"/>
                </a:solidFill>
                <a:latin typeface="Amare Walter Neue"/>
              </a:rPr>
              <a:t>biotinu</a:t>
            </a:r>
            <a:r>
              <a:rPr lang="en-US" sz="800">
                <a:solidFill>
                  <a:schemeClr val="accent3"/>
                </a:solidFill>
                <a:latin typeface="Amare Walter Neue"/>
              </a:rPr>
              <a:t> a </a:t>
            </a:r>
            <a:r>
              <a:rPr lang="en-US" sz="800" err="1">
                <a:solidFill>
                  <a:schemeClr val="accent3"/>
                </a:solidFill>
                <a:latin typeface="Amare Walter Neue"/>
              </a:rPr>
              <a:t>vitaminu</a:t>
            </a:r>
            <a:r>
              <a:rPr lang="en-US" sz="800">
                <a:solidFill>
                  <a:schemeClr val="accent3"/>
                </a:solidFill>
                <a:latin typeface="Amare Walter Neue"/>
              </a:rPr>
              <a:t> B12 </a:t>
            </a:r>
            <a:r>
              <a:rPr lang="en-US" sz="800" err="1">
                <a:solidFill>
                  <a:schemeClr val="accent3"/>
                </a:solidFill>
                <a:latin typeface="Amare Walter Neue"/>
              </a:rPr>
              <a:t>platí</a:t>
            </a:r>
            <a:r>
              <a:rPr lang="en-US" sz="800">
                <a:solidFill>
                  <a:schemeClr val="accent3"/>
                </a:solidFill>
                <a:latin typeface="Amare Walter Neue"/>
              </a:rPr>
              <a:t> </a:t>
            </a:r>
            <a:r>
              <a:rPr lang="en-US" sz="800" err="1">
                <a:solidFill>
                  <a:schemeClr val="accent3"/>
                </a:solidFill>
                <a:latin typeface="Amare Walter Neue"/>
              </a:rPr>
              <a:t>při</a:t>
            </a:r>
            <a:r>
              <a:rPr lang="en-US" sz="800">
                <a:solidFill>
                  <a:schemeClr val="accent3"/>
                </a:solidFill>
                <a:latin typeface="Amare Walter Neue"/>
              </a:rPr>
              <a:t> </a:t>
            </a:r>
            <a:r>
              <a:rPr lang="en-US" sz="800" err="1">
                <a:solidFill>
                  <a:schemeClr val="accent3"/>
                </a:solidFill>
                <a:latin typeface="Amare Walter Neue"/>
              </a:rPr>
              <a:t>konzumaci</a:t>
            </a:r>
            <a:r>
              <a:rPr lang="en-US" sz="800">
                <a:solidFill>
                  <a:schemeClr val="accent3"/>
                </a:solidFill>
                <a:latin typeface="Amare Walter Neue"/>
              </a:rPr>
              <a:t> </a:t>
            </a:r>
            <a:r>
              <a:rPr lang="en-US" sz="800" err="1">
                <a:solidFill>
                  <a:schemeClr val="accent3"/>
                </a:solidFill>
                <a:latin typeface="Amare Walter Neue"/>
              </a:rPr>
              <a:t>produktu</a:t>
            </a:r>
            <a:r>
              <a:rPr lang="en-US" sz="800">
                <a:solidFill>
                  <a:schemeClr val="accent3"/>
                </a:solidFill>
                <a:latin typeface="Amare Walter Neue"/>
              </a:rPr>
              <a:t> </a:t>
            </a:r>
            <a:r>
              <a:rPr lang="en-US" sz="800" err="1">
                <a:solidFill>
                  <a:schemeClr val="accent3"/>
                </a:solidFill>
                <a:latin typeface="Amare Walter Neue"/>
              </a:rPr>
              <a:t>jako</a:t>
            </a:r>
            <a:r>
              <a:rPr lang="en-US" sz="800">
                <a:solidFill>
                  <a:schemeClr val="accent3"/>
                </a:solidFill>
                <a:latin typeface="Amare Walter Neue"/>
              </a:rPr>
              <a:t> </a:t>
            </a:r>
            <a:r>
              <a:rPr lang="en-US" sz="800" err="1">
                <a:solidFill>
                  <a:schemeClr val="accent3"/>
                </a:solidFill>
                <a:latin typeface="Amare Walter Neue"/>
              </a:rPr>
              <a:t>součásti</a:t>
            </a:r>
            <a:r>
              <a:rPr lang="en-US" sz="800">
                <a:solidFill>
                  <a:schemeClr val="accent3"/>
                </a:solidFill>
                <a:latin typeface="Amare Walter Neue"/>
              </a:rPr>
              <a:t>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 za </a:t>
            </a:r>
            <a:r>
              <a:rPr lang="en-US" sz="800" err="1">
                <a:solidFill>
                  <a:schemeClr val="accent3"/>
                </a:solidFill>
                <a:latin typeface="Amare Walter Neue"/>
              </a:rPr>
              <a:t>předpokladu</a:t>
            </a:r>
            <a:r>
              <a:rPr lang="en-US" sz="800">
                <a:solidFill>
                  <a:schemeClr val="accent3"/>
                </a:solidFill>
                <a:latin typeface="Amare Walter Neue"/>
              </a:rPr>
              <a:t>, </a:t>
            </a:r>
            <a:r>
              <a:rPr lang="en-US" sz="800" err="1">
                <a:solidFill>
                  <a:schemeClr val="accent3"/>
                </a:solidFill>
                <a:latin typeface="Amare Walter Neue"/>
              </a:rPr>
              <a:t>že</a:t>
            </a:r>
            <a:r>
              <a:rPr lang="en-US" sz="800">
                <a:solidFill>
                  <a:schemeClr val="accent3"/>
                </a:solidFill>
                <a:latin typeface="Amare Walter Neue"/>
              </a:rPr>
              <a:t> </a:t>
            </a:r>
            <a:r>
              <a:rPr lang="en-US" sz="800" err="1">
                <a:solidFill>
                  <a:schemeClr val="accent3"/>
                </a:solidFill>
                <a:latin typeface="Amare Walter Neue"/>
              </a:rPr>
              <a:t>produkt</a:t>
            </a:r>
            <a:r>
              <a:rPr lang="en-US" sz="800">
                <a:solidFill>
                  <a:schemeClr val="accent3"/>
                </a:solidFill>
                <a:latin typeface="Amare Walter Neue"/>
              </a:rPr>
              <a:t> </a:t>
            </a:r>
            <a:r>
              <a:rPr lang="en-US" sz="800" err="1">
                <a:solidFill>
                  <a:schemeClr val="accent3"/>
                </a:solidFill>
                <a:latin typeface="Amare Walter Neue"/>
              </a:rPr>
              <a:t>poskytuje</a:t>
            </a:r>
            <a:r>
              <a:rPr lang="en-US" sz="800">
                <a:solidFill>
                  <a:schemeClr val="accent3"/>
                </a:solidFill>
                <a:latin typeface="Amare Walter Neue"/>
              </a:rPr>
              <a:t> </a:t>
            </a:r>
            <a:r>
              <a:rPr lang="en-US" sz="800" err="1">
                <a:solidFill>
                  <a:schemeClr val="accent3"/>
                </a:solidFill>
                <a:latin typeface="Amare Walter Neue"/>
              </a:rPr>
              <a:t>tyto</a:t>
            </a:r>
            <a:r>
              <a:rPr lang="en-US" sz="800">
                <a:solidFill>
                  <a:schemeClr val="accent3"/>
                </a:solidFill>
                <a:latin typeface="Amare Walter Neue"/>
              </a:rPr>
              <a:t> </a:t>
            </a:r>
            <a:r>
              <a:rPr lang="en-US" sz="800" err="1">
                <a:solidFill>
                  <a:schemeClr val="accent3"/>
                </a:solidFill>
                <a:latin typeface="Amare Walter Neue"/>
              </a:rPr>
              <a:t>vitaminy</a:t>
            </a:r>
            <a:r>
              <a:rPr lang="en-US" sz="800">
                <a:solidFill>
                  <a:schemeClr val="accent3"/>
                </a:solidFill>
                <a:latin typeface="Amare Walter Neue"/>
              </a:rPr>
              <a:t> v </a:t>
            </a:r>
            <a:r>
              <a:rPr lang="en-US" sz="800" err="1">
                <a:solidFill>
                  <a:schemeClr val="accent3"/>
                </a:solidFill>
                <a:latin typeface="Amare Walter Neue"/>
              </a:rPr>
              <a:t>množství</a:t>
            </a:r>
            <a:r>
              <a:rPr lang="en-US" sz="800">
                <a:solidFill>
                  <a:schemeClr val="accent3"/>
                </a:solidFill>
                <a:latin typeface="Amare Walter Neue"/>
              </a:rPr>
              <a:t> </a:t>
            </a:r>
            <a:r>
              <a:rPr lang="en-US" sz="800" err="1">
                <a:solidFill>
                  <a:schemeClr val="accent3"/>
                </a:solidFill>
                <a:latin typeface="Amare Walter Neue"/>
              </a:rPr>
              <a:t>odpovídajícím</a:t>
            </a:r>
            <a:r>
              <a:rPr lang="en-US" sz="800">
                <a:solidFill>
                  <a:schemeClr val="accent3"/>
                </a:solidFill>
                <a:latin typeface="Amare Walter Neue"/>
              </a:rPr>
              <a:t> </a:t>
            </a:r>
            <a:r>
              <a:rPr lang="en-US" sz="800" err="1">
                <a:solidFill>
                  <a:schemeClr val="accent3"/>
                </a:solidFill>
                <a:latin typeface="Amare Walter Neue"/>
              </a:rPr>
              <a:t>alespoň</a:t>
            </a:r>
            <a:r>
              <a:rPr lang="en-US" sz="800">
                <a:solidFill>
                  <a:schemeClr val="accent3"/>
                </a:solidFill>
                <a:latin typeface="Amare Walter Neue"/>
              </a:rPr>
              <a:t> 15 % </a:t>
            </a:r>
            <a:r>
              <a:rPr lang="en-US" sz="800" err="1">
                <a:solidFill>
                  <a:schemeClr val="accent3"/>
                </a:solidFill>
                <a:latin typeface="Amare Walter Neue"/>
              </a:rPr>
              <a:t>referenční</a:t>
            </a:r>
            <a:r>
              <a:rPr lang="en-US" sz="800">
                <a:solidFill>
                  <a:schemeClr val="accent3"/>
                </a:solidFill>
                <a:latin typeface="Amare Walter Neue"/>
              </a:rPr>
              <a:t> </a:t>
            </a:r>
            <a:r>
              <a:rPr lang="en-US" sz="800" err="1">
                <a:solidFill>
                  <a:schemeClr val="accent3"/>
                </a:solidFill>
                <a:latin typeface="Amare Walter Neue"/>
              </a:rPr>
              <a:t>hodnoty</a:t>
            </a:r>
            <a:r>
              <a:rPr lang="en-US" sz="800">
                <a:solidFill>
                  <a:schemeClr val="accent3"/>
                </a:solidFill>
                <a:latin typeface="Amare Walter Neue"/>
              </a:rPr>
              <a:t> </a:t>
            </a:r>
            <a:r>
              <a:rPr lang="en-US" sz="800" err="1">
                <a:solidFill>
                  <a:schemeClr val="accent3"/>
                </a:solidFill>
                <a:latin typeface="Amare Walter Neue"/>
              </a:rPr>
              <a:t>příjmu</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jednu</a:t>
            </a:r>
            <a:r>
              <a:rPr lang="en-US" sz="800">
                <a:solidFill>
                  <a:schemeClr val="accent3"/>
                </a:solidFill>
                <a:latin typeface="Amare Walter Neue"/>
              </a:rPr>
              <a:t> </a:t>
            </a:r>
            <a:r>
              <a:rPr lang="en-US" sz="800" err="1">
                <a:solidFill>
                  <a:schemeClr val="accent3"/>
                </a:solidFill>
                <a:latin typeface="Amare Walter Neue"/>
              </a:rPr>
              <a:t>porci</a:t>
            </a:r>
            <a:r>
              <a:rPr lang="en-US" sz="800">
                <a:solidFill>
                  <a:schemeClr val="accent3"/>
                </a:solidFill>
                <a:latin typeface="Amare Walter Neue"/>
              </a:rPr>
              <a:t>.</a:t>
            </a:r>
            <a:endParaRPr lang="cs-CZ">
              <a:solidFill>
                <a:schemeClr val="accent3"/>
              </a:solidFill>
              <a:latin typeface="Amare Walter Neue"/>
            </a:endParaRPr>
          </a:p>
        </p:txBody>
      </p:sp>
    </p:spTree>
    <p:extLst>
      <p:ext uri="{BB962C8B-B14F-4D97-AF65-F5344CB8AC3E}">
        <p14:creationId xmlns:p14="http://schemas.microsoft.com/office/powerpoint/2010/main" val="3259185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15" name="Picture 2">
            <a:extLst>
              <a:ext uri="{FF2B5EF4-FFF2-40B4-BE49-F238E27FC236}">
                <a16:creationId xmlns:a16="http://schemas.microsoft.com/office/drawing/2014/main" id="{29BE4E7A-5318-FF54-8307-1545E0AD5D10}"/>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2" name="Resim 11">
            <a:extLst>
              <a:ext uri="{FF2B5EF4-FFF2-40B4-BE49-F238E27FC236}">
                <a16:creationId xmlns:a16="http://schemas.microsoft.com/office/drawing/2014/main" id="{2CBB8447-484C-98EE-09A5-AF76B4C9D2C1}"/>
              </a:ext>
            </a:extLst>
          </p:cNvPr>
          <p:cNvPicPr>
            <a:picLocks noChangeAspect="1"/>
          </p:cNvPicPr>
          <p:nvPr/>
        </p:nvPicPr>
        <p:blipFill>
          <a:blip r:embed="rId6"/>
          <a:stretch>
            <a:fillRect/>
          </a:stretch>
        </p:blipFill>
        <p:spPr>
          <a:xfrm>
            <a:off x="6089183" y="0"/>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89183"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4</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77600" y="703129"/>
            <a:ext cx="5415126" cy="43625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a:solidFill>
                  <a:schemeClr val="accent3"/>
                </a:solidFill>
                <a:latin typeface="Amare Walter Neue Halbfett"/>
              </a:rPr>
              <a:t>Jak to </a:t>
            </a:r>
            <a:r>
              <a:rPr lang="en-US" b="1" err="1">
                <a:solidFill>
                  <a:schemeClr val="accent3"/>
                </a:solidFill>
                <a:latin typeface="Amare Walter Neue Halbfett"/>
              </a:rPr>
              <a:t>funguje</a:t>
            </a:r>
            <a:r>
              <a:rPr lang="en-US" b="1">
                <a:solidFill>
                  <a:schemeClr val="accent3"/>
                </a:solidFill>
                <a:effectLst/>
                <a:latin typeface="Amare Walter Neue Halbfett"/>
              </a:rPr>
              <a:t>?</a:t>
            </a:r>
            <a:endParaRPr lang="en-US" b="1">
              <a:solidFill>
                <a:schemeClr val="accent3"/>
              </a:solidFill>
              <a:latin typeface="Amare Walter Neue Halbfett"/>
            </a:endParaRPr>
          </a:p>
          <a:p>
            <a:pPr marL="0" indent="0">
              <a:lnSpc>
                <a:spcPct val="100000"/>
              </a:lnSpc>
              <a:spcAft>
                <a:spcPts val="800"/>
              </a:spcAft>
              <a:buNone/>
            </a:pPr>
            <a:r>
              <a:rPr lang="en-US" sz="1600">
                <a:solidFill>
                  <a:schemeClr val="accent3"/>
                </a:solidFill>
                <a:latin typeface="Amare Walter Neue Mager"/>
              </a:rPr>
              <a:t>Amare </a:t>
            </a:r>
            <a:r>
              <a:rPr lang="en-US" sz="1600" err="1">
                <a:solidFill>
                  <a:schemeClr val="accent3"/>
                </a:solidFill>
                <a:latin typeface="Amare Walter Neue Mager"/>
              </a:rPr>
              <a:t>NexCollagen</a:t>
            </a:r>
            <a:r>
              <a:rPr lang="en-US" sz="1600">
                <a:solidFill>
                  <a:schemeClr val="accent3"/>
                </a:solidFill>
                <a:latin typeface="Amare Walter Neue Mager"/>
              </a:rPr>
              <a:t> </a:t>
            </a:r>
            <a:r>
              <a:rPr lang="en-US" sz="1600" err="1">
                <a:solidFill>
                  <a:schemeClr val="accent3"/>
                </a:solidFill>
                <a:latin typeface="Amare Walter Neue Mager"/>
              </a:rPr>
              <a:t>spojuje</a:t>
            </a:r>
            <a:r>
              <a:rPr lang="en-US" sz="1600">
                <a:solidFill>
                  <a:schemeClr val="accent3"/>
                </a:solidFill>
                <a:latin typeface="Amare Walter Neue Mager"/>
              </a:rPr>
              <a:t> </a:t>
            </a:r>
            <a:r>
              <a:rPr lang="en-US" sz="1600" err="1">
                <a:solidFill>
                  <a:schemeClr val="accent3"/>
                </a:solidFill>
                <a:latin typeface="Amare Walter Neue Mager"/>
              </a:rPr>
              <a:t>pět</a:t>
            </a:r>
            <a:r>
              <a:rPr lang="en-US" sz="1600">
                <a:solidFill>
                  <a:schemeClr val="accent3"/>
                </a:solidFill>
                <a:latin typeface="Amare Walter Neue Mager"/>
              </a:rPr>
              <a:t> </a:t>
            </a:r>
            <a:r>
              <a:rPr lang="en-US" sz="1600" err="1">
                <a:solidFill>
                  <a:schemeClr val="accent3"/>
                </a:solidFill>
                <a:latin typeface="Amare Walter Neue Mager"/>
              </a:rPr>
              <a:t>klíčových</a:t>
            </a:r>
            <a:r>
              <a:rPr lang="en-US" sz="1600">
                <a:solidFill>
                  <a:schemeClr val="accent3"/>
                </a:solidFill>
                <a:latin typeface="Amare Walter Neue Mager"/>
              </a:rPr>
              <a:t> </a:t>
            </a:r>
            <a:r>
              <a:rPr lang="en-US" sz="1600" err="1">
                <a:solidFill>
                  <a:schemeClr val="accent3"/>
                </a:solidFill>
                <a:latin typeface="Amare Walter Neue Mager"/>
              </a:rPr>
              <a:t>skupin</a:t>
            </a:r>
            <a:r>
              <a:rPr lang="en-US" sz="1600">
                <a:solidFill>
                  <a:schemeClr val="accent3"/>
                </a:solidFill>
                <a:latin typeface="Amare Walter Neue Mager"/>
              </a:rPr>
              <a:t> </a:t>
            </a:r>
            <a:r>
              <a:rPr lang="en-US" sz="1600" err="1">
                <a:solidFill>
                  <a:schemeClr val="accent3"/>
                </a:solidFill>
                <a:latin typeface="Amare Walter Neue Mager"/>
              </a:rPr>
              <a:t>složek</a:t>
            </a:r>
            <a:r>
              <a:rPr lang="en-US" sz="1600">
                <a:solidFill>
                  <a:schemeClr val="accent3"/>
                </a:solidFill>
                <a:latin typeface="Amare Walter Neue Mager"/>
              </a:rPr>
              <a:t>   v </a:t>
            </a:r>
            <a:r>
              <a:rPr lang="en-US" sz="1600" err="1">
                <a:solidFill>
                  <a:schemeClr val="accent3"/>
                </a:solidFill>
                <a:latin typeface="Amare Walter Neue Mager"/>
              </a:rPr>
              <a:t>jedné</a:t>
            </a:r>
            <a:r>
              <a:rPr lang="en-US" sz="1600">
                <a:solidFill>
                  <a:schemeClr val="accent3"/>
                </a:solidFill>
                <a:latin typeface="Amare Walter Neue Mager"/>
              </a:rPr>
              <a:t> </a:t>
            </a:r>
            <a:r>
              <a:rPr lang="en-US" sz="1600" err="1">
                <a:solidFill>
                  <a:schemeClr val="accent3"/>
                </a:solidFill>
                <a:latin typeface="Amare Walter Neue Mager"/>
              </a:rPr>
              <a:t>denní</a:t>
            </a:r>
            <a:r>
              <a:rPr lang="en-US" sz="1600">
                <a:solidFill>
                  <a:schemeClr val="accent3"/>
                </a:solidFill>
                <a:latin typeface="Amare Walter Neue Mager"/>
              </a:rPr>
              <a:t> </a:t>
            </a:r>
            <a:r>
              <a:rPr lang="en-US" sz="1600" err="1">
                <a:solidFill>
                  <a:schemeClr val="accent3"/>
                </a:solidFill>
                <a:latin typeface="Amare Walter Neue Mager"/>
              </a:rPr>
              <a:t>dávce</a:t>
            </a:r>
            <a:r>
              <a:rPr lang="en-US" sz="1600">
                <a:solidFill>
                  <a:schemeClr val="accent3"/>
                </a:solidFill>
                <a:latin typeface="Amare Walter Neue Mager"/>
              </a:rPr>
              <a:t>:</a:t>
            </a:r>
            <a:endParaRPr lang="en-US">
              <a:solidFill>
                <a:schemeClr val="accent3"/>
              </a:solidFill>
              <a:latin typeface="Amare Walter Neue Mager"/>
            </a:endParaRPr>
          </a:p>
          <a:p>
            <a:pPr marL="0" indent="0">
              <a:lnSpc>
                <a:spcPct val="100000"/>
              </a:lnSpc>
              <a:spcAft>
                <a:spcPts val="800"/>
              </a:spcAft>
              <a:buNone/>
            </a:pPr>
            <a:r>
              <a:rPr lang="en-US" sz="1600">
                <a:solidFill>
                  <a:schemeClr val="accent3"/>
                </a:solidFill>
                <a:latin typeface="Amare Walter Neue Mittel"/>
              </a:rPr>
              <a:t>1. </a:t>
            </a:r>
            <a:r>
              <a:rPr lang="en-US" sz="1600" err="1">
                <a:solidFill>
                  <a:schemeClr val="accent3"/>
                </a:solidFill>
                <a:latin typeface="Amare Walter Neue Mittel"/>
              </a:rPr>
              <a:t>Komplex</a:t>
            </a:r>
            <a:r>
              <a:rPr lang="en-US" sz="1600">
                <a:solidFill>
                  <a:schemeClr val="accent3"/>
                </a:solidFill>
                <a:latin typeface="Amare Walter Neue Mittel"/>
              </a:rPr>
              <a:t> </a:t>
            </a:r>
            <a:r>
              <a:rPr lang="en-US" sz="1600" err="1">
                <a:solidFill>
                  <a:schemeClr val="accent3"/>
                </a:solidFill>
                <a:latin typeface="Amare Walter Neue Mittel"/>
              </a:rPr>
              <a:t>kolagenových</a:t>
            </a:r>
            <a:r>
              <a:rPr lang="en-US" sz="1600">
                <a:solidFill>
                  <a:schemeClr val="accent3"/>
                </a:solidFill>
                <a:latin typeface="Amare Walter Neue Mittel"/>
              </a:rPr>
              <a:t> </a:t>
            </a:r>
            <a:r>
              <a:rPr lang="en-US" sz="1600" err="1">
                <a:solidFill>
                  <a:schemeClr val="accent3"/>
                </a:solidFill>
                <a:latin typeface="Amare Walter Neue Mittel"/>
              </a:rPr>
              <a:t>peptidů</a:t>
            </a:r>
            <a:endParaRPr lang="en-US">
              <a:solidFill>
                <a:schemeClr val="accent3"/>
              </a:solidFill>
            </a:endParaRPr>
          </a:p>
          <a:p>
            <a:pPr marL="0" indent="0">
              <a:lnSpc>
                <a:spcPct val="100000"/>
              </a:lnSpc>
              <a:spcAft>
                <a:spcPts val="800"/>
              </a:spcAft>
              <a:buNone/>
            </a:pPr>
            <a:r>
              <a:rPr lang="en-US" sz="1600" err="1">
                <a:solidFill>
                  <a:schemeClr val="accent3"/>
                </a:solidFill>
                <a:latin typeface="Amare Walter Neue Mager"/>
              </a:rPr>
              <a:t>Collavant</a:t>
            </a:r>
            <a:r>
              <a:rPr lang="en-US" sz="1600">
                <a:solidFill>
                  <a:schemeClr val="accent3"/>
                </a:solidFill>
                <a:latin typeface="Amare Walter Neue Mager"/>
              </a:rPr>
              <a:t>® n2 (</a:t>
            </a:r>
            <a:r>
              <a:rPr lang="en-US" sz="1600" err="1">
                <a:solidFill>
                  <a:schemeClr val="accent3"/>
                </a:solidFill>
                <a:latin typeface="Amare Walter Neue Mager"/>
              </a:rPr>
              <a:t>nativní</a:t>
            </a:r>
            <a:r>
              <a:rPr lang="en-US" sz="1600">
                <a:solidFill>
                  <a:schemeClr val="accent3"/>
                </a:solidFill>
                <a:latin typeface="Amare Walter Neue Mager"/>
              </a:rPr>
              <a:t> </a:t>
            </a:r>
            <a:r>
              <a:rPr lang="en-US" sz="1600" err="1">
                <a:solidFill>
                  <a:schemeClr val="accent3"/>
                </a:solidFill>
                <a:latin typeface="Amare Walter Neue Mager"/>
              </a:rPr>
              <a:t>kolagen</a:t>
            </a:r>
            <a:r>
              <a:rPr lang="en-US" sz="1600">
                <a:solidFill>
                  <a:schemeClr val="accent3"/>
                </a:solidFill>
                <a:latin typeface="Amare Walter Neue Mager"/>
              </a:rPr>
              <a:t> </a:t>
            </a:r>
            <a:r>
              <a:rPr lang="en-US" sz="1600" err="1">
                <a:solidFill>
                  <a:schemeClr val="accent3"/>
                </a:solidFill>
                <a:latin typeface="Amare Walter Neue Mager"/>
              </a:rPr>
              <a:t>typu</a:t>
            </a:r>
            <a:r>
              <a:rPr lang="en-US" sz="1600">
                <a:solidFill>
                  <a:schemeClr val="accent3"/>
                </a:solidFill>
                <a:latin typeface="Amare Walter Neue Mager"/>
              </a:rPr>
              <a:t> II), </a:t>
            </a:r>
            <a:r>
              <a:rPr lang="en-US" sz="1600" err="1">
                <a:solidFill>
                  <a:schemeClr val="accent3"/>
                </a:solidFill>
                <a:latin typeface="Amare Walter Neue Mager"/>
              </a:rPr>
              <a:t>kolagenové</a:t>
            </a:r>
            <a:r>
              <a:rPr lang="en-US" sz="1600">
                <a:solidFill>
                  <a:schemeClr val="accent3"/>
                </a:solidFill>
                <a:latin typeface="Amare Walter Neue Mager"/>
              </a:rPr>
              <a:t> </a:t>
            </a:r>
            <a:r>
              <a:rPr lang="en-US" sz="1600" err="1">
                <a:solidFill>
                  <a:schemeClr val="accent3"/>
                </a:solidFill>
                <a:latin typeface="Amare Walter Neue Mager"/>
              </a:rPr>
              <a:t>peptidy</a:t>
            </a:r>
            <a:r>
              <a:rPr lang="en-US" sz="1600">
                <a:solidFill>
                  <a:schemeClr val="accent3"/>
                </a:solidFill>
                <a:latin typeface="Amare Walter Neue Mager"/>
              </a:rPr>
              <a:t> a GPX-4™ (</a:t>
            </a:r>
            <a:r>
              <a:rPr lang="en-US" sz="1600" err="1">
                <a:solidFill>
                  <a:schemeClr val="accent3"/>
                </a:solidFill>
                <a:latin typeface="Amare Walter Neue Mager"/>
              </a:rPr>
              <a:t>kolagenní</a:t>
            </a:r>
            <a:r>
              <a:rPr lang="en-US" sz="1600">
                <a:solidFill>
                  <a:schemeClr val="accent3"/>
                </a:solidFill>
                <a:latin typeface="Amare Walter Neue Mager"/>
              </a:rPr>
              <a:t> </a:t>
            </a:r>
            <a:r>
              <a:rPr lang="en-US" sz="1600" err="1">
                <a:solidFill>
                  <a:schemeClr val="accent3"/>
                </a:solidFill>
                <a:latin typeface="Amare Walter Neue Mager"/>
              </a:rPr>
              <a:t>tripeptidy</a:t>
            </a:r>
            <a:r>
              <a:rPr lang="en-US" sz="1600">
                <a:solidFill>
                  <a:schemeClr val="accent3"/>
                </a:solidFill>
                <a:latin typeface="Amare Walter Neue Mager"/>
              </a:rPr>
              <a:t>) </a:t>
            </a:r>
            <a:r>
              <a:rPr lang="en-US" sz="1600" err="1">
                <a:solidFill>
                  <a:schemeClr val="accent3"/>
                </a:solidFill>
                <a:latin typeface="Amare Walter Neue Mager"/>
              </a:rPr>
              <a:t>společně</a:t>
            </a:r>
            <a:r>
              <a:rPr lang="en-US" sz="1600">
                <a:solidFill>
                  <a:schemeClr val="accent3"/>
                </a:solidFill>
                <a:latin typeface="Amare Walter Neue Mager"/>
              </a:rPr>
              <a:t> </a:t>
            </a:r>
            <a:r>
              <a:rPr lang="en-US" sz="1600" err="1">
                <a:solidFill>
                  <a:schemeClr val="accent3"/>
                </a:solidFill>
                <a:latin typeface="Amare Walter Neue Mager"/>
              </a:rPr>
              <a:t>tvoří</a:t>
            </a:r>
            <a:r>
              <a:rPr lang="en-US" sz="1600">
                <a:solidFill>
                  <a:schemeClr val="accent3"/>
                </a:solidFill>
                <a:latin typeface="Amare Walter Neue Mager"/>
              </a:rPr>
              <a:t> </a:t>
            </a:r>
            <a:r>
              <a:rPr lang="en-US" sz="1600" err="1">
                <a:solidFill>
                  <a:schemeClr val="accent3"/>
                </a:solidFill>
                <a:latin typeface="Amare Walter Neue Mager"/>
              </a:rPr>
              <a:t>kolagenovou</a:t>
            </a:r>
            <a:r>
              <a:rPr lang="en-US" sz="1600">
                <a:solidFill>
                  <a:schemeClr val="accent3"/>
                </a:solidFill>
                <a:latin typeface="Amare Walter Neue Mager"/>
              </a:rPr>
              <a:t> </a:t>
            </a:r>
            <a:r>
              <a:rPr lang="en-US" sz="1600" err="1">
                <a:solidFill>
                  <a:schemeClr val="accent3"/>
                </a:solidFill>
                <a:latin typeface="Amare Walter Neue Mager"/>
              </a:rPr>
              <a:t>složku</a:t>
            </a:r>
            <a:r>
              <a:rPr lang="en-US" sz="1600">
                <a:solidFill>
                  <a:schemeClr val="accent3"/>
                </a:solidFill>
                <a:latin typeface="Amare Walter Neue Mager"/>
              </a:rPr>
              <a:t> </a:t>
            </a:r>
            <a:r>
              <a:rPr lang="en-US" sz="1600" err="1">
                <a:solidFill>
                  <a:schemeClr val="accent3"/>
                </a:solidFill>
                <a:latin typeface="Amare Walter Neue Mager"/>
              </a:rPr>
              <a:t>této</a:t>
            </a:r>
            <a:r>
              <a:rPr lang="en-US" sz="1600">
                <a:solidFill>
                  <a:schemeClr val="accent3"/>
                </a:solidFill>
                <a:latin typeface="Amare Walter Neue Mager"/>
              </a:rPr>
              <a:t> </a:t>
            </a:r>
            <a:r>
              <a:rPr lang="en-US" sz="1600" err="1">
                <a:solidFill>
                  <a:schemeClr val="accent3"/>
                </a:solidFill>
                <a:latin typeface="Amare Walter Neue Mager"/>
              </a:rPr>
              <a:t>receptury</a:t>
            </a:r>
            <a:r>
              <a:rPr lang="en-US" sz="1600">
                <a:solidFill>
                  <a:schemeClr val="accent3"/>
                </a:solidFill>
                <a:latin typeface="Amare Walter Neue Mager"/>
              </a:rPr>
              <a:t>.</a:t>
            </a:r>
            <a:endParaRPr lang="en-US">
              <a:solidFill>
                <a:schemeClr val="accent3"/>
              </a:solidFill>
              <a:latin typeface="Amare Walter Neue Mager"/>
            </a:endParaRPr>
          </a:p>
          <a:p>
            <a:pPr marL="0" indent="0">
              <a:lnSpc>
                <a:spcPct val="100000"/>
              </a:lnSpc>
              <a:spcAft>
                <a:spcPts val="800"/>
              </a:spcAft>
              <a:buNone/>
            </a:pPr>
            <a:r>
              <a:rPr lang="en-US" sz="1600">
                <a:solidFill>
                  <a:schemeClr val="accent3"/>
                </a:solidFill>
                <a:latin typeface="Amare Walter Neue Mittel"/>
              </a:rPr>
              <a:t>2. Matrice </a:t>
            </a:r>
            <a:r>
              <a:rPr lang="en-US" sz="1600" err="1">
                <a:solidFill>
                  <a:schemeClr val="accent3"/>
                </a:solidFill>
                <a:latin typeface="Amare Walter Neue Mittel"/>
              </a:rPr>
              <a:t>kyseliny</a:t>
            </a:r>
            <a:r>
              <a:rPr lang="en-US" sz="1600">
                <a:solidFill>
                  <a:schemeClr val="accent3"/>
                </a:solidFill>
                <a:latin typeface="Amare Walter Neue Mittel"/>
              </a:rPr>
              <a:t> </a:t>
            </a:r>
            <a:r>
              <a:rPr lang="en-US" sz="1600" err="1">
                <a:solidFill>
                  <a:schemeClr val="accent3"/>
                </a:solidFill>
                <a:latin typeface="Amare Walter Neue Mittel"/>
              </a:rPr>
              <a:t>hyaluronové</a:t>
            </a:r>
            <a:endParaRPr lang="en-US" err="1">
              <a:solidFill>
                <a:schemeClr val="accent3"/>
              </a:solidFill>
            </a:endParaRPr>
          </a:p>
          <a:p>
            <a:pPr marL="0" indent="0">
              <a:lnSpc>
                <a:spcPct val="100000"/>
              </a:lnSpc>
              <a:spcAft>
                <a:spcPts val="800"/>
              </a:spcAft>
              <a:buNone/>
            </a:pPr>
            <a:r>
              <a:rPr lang="en-US" sz="1600" err="1">
                <a:solidFill>
                  <a:schemeClr val="accent3"/>
                </a:solidFill>
                <a:latin typeface="Amare Walter Neue Mager"/>
              </a:rPr>
              <a:t>Mobilee</a:t>
            </a:r>
            <a:r>
              <a:rPr lang="en-US" sz="1600">
                <a:solidFill>
                  <a:schemeClr val="accent3"/>
                </a:solidFill>
                <a:latin typeface="Amare Walter Neue Mager"/>
              </a:rPr>
              <a:t>® </a:t>
            </a:r>
            <a:r>
              <a:rPr lang="en-US" sz="1600" err="1">
                <a:solidFill>
                  <a:schemeClr val="accent3"/>
                </a:solidFill>
                <a:latin typeface="Amare Walter Neue Mager"/>
              </a:rPr>
              <a:t>představuje</a:t>
            </a:r>
            <a:r>
              <a:rPr lang="en-US" sz="1600">
                <a:solidFill>
                  <a:schemeClr val="accent3"/>
                </a:solidFill>
                <a:latin typeface="Amare Walter Neue Mager"/>
              </a:rPr>
              <a:t> </a:t>
            </a:r>
            <a:r>
              <a:rPr lang="en-US" sz="1600" err="1">
                <a:solidFill>
                  <a:schemeClr val="accent3"/>
                </a:solidFill>
                <a:latin typeface="Amare Walter Neue Mager"/>
              </a:rPr>
              <a:t>zdroj</a:t>
            </a:r>
            <a:r>
              <a:rPr lang="en-US" sz="1600">
                <a:solidFill>
                  <a:schemeClr val="accent3"/>
                </a:solidFill>
                <a:latin typeface="Amare Walter Neue Mager"/>
              </a:rPr>
              <a:t> </a:t>
            </a:r>
            <a:r>
              <a:rPr lang="en-US" sz="1600" err="1">
                <a:solidFill>
                  <a:schemeClr val="accent3"/>
                </a:solidFill>
                <a:latin typeface="Amare Walter Neue Mager"/>
              </a:rPr>
              <a:t>kyseliny</a:t>
            </a:r>
            <a:r>
              <a:rPr lang="en-US" sz="1600">
                <a:solidFill>
                  <a:schemeClr val="accent3"/>
                </a:solidFill>
                <a:latin typeface="Amare Walter Neue Mager"/>
              </a:rPr>
              <a:t> </a:t>
            </a:r>
            <a:r>
              <a:rPr lang="en-US" sz="1600" err="1">
                <a:solidFill>
                  <a:schemeClr val="accent3"/>
                </a:solidFill>
                <a:latin typeface="Amare Walter Neue Mager"/>
              </a:rPr>
              <a:t>hyaluronové</a:t>
            </a:r>
            <a:r>
              <a:rPr lang="en-US" sz="1600">
                <a:solidFill>
                  <a:schemeClr val="accent3"/>
                </a:solidFill>
                <a:latin typeface="Amare Walter Neue Mager"/>
              </a:rPr>
              <a:t>, </a:t>
            </a:r>
            <a:r>
              <a:rPr lang="en-US" sz="1600" err="1">
                <a:solidFill>
                  <a:schemeClr val="accent3"/>
                </a:solidFill>
                <a:latin typeface="Amare Walter Neue Mager"/>
              </a:rPr>
              <a:t>látky</a:t>
            </a:r>
            <a:r>
              <a:rPr lang="en-US" sz="1600">
                <a:solidFill>
                  <a:schemeClr val="accent3"/>
                </a:solidFill>
                <a:latin typeface="Amare Walter Neue Mager"/>
              </a:rPr>
              <a:t> </a:t>
            </a:r>
            <a:r>
              <a:rPr lang="en-US" sz="1600" err="1">
                <a:solidFill>
                  <a:schemeClr val="accent3"/>
                </a:solidFill>
                <a:latin typeface="Amare Walter Neue Mager"/>
              </a:rPr>
              <a:t>přirozeně</a:t>
            </a:r>
            <a:r>
              <a:rPr lang="en-US" sz="1600">
                <a:solidFill>
                  <a:schemeClr val="accent3"/>
                </a:solidFill>
                <a:latin typeface="Amare Walter Neue Mager"/>
              </a:rPr>
              <a:t> se </a:t>
            </a:r>
            <a:r>
              <a:rPr lang="en-US" sz="1600" err="1">
                <a:solidFill>
                  <a:schemeClr val="accent3"/>
                </a:solidFill>
                <a:latin typeface="Amare Walter Neue Mager"/>
              </a:rPr>
              <a:t>vyskytující</a:t>
            </a:r>
            <a:r>
              <a:rPr lang="en-US" sz="1600">
                <a:solidFill>
                  <a:schemeClr val="accent3"/>
                </a:solidFill>
                <a:latin typeface="Amare Walter Neue Mager"/>
              </a:rPr>
              <a:t> v </a:t>
            </a:r>
            <a:r>
              <a:rPr lang="en-US" sz="1600" err="1">
                <a:solidFill>
                  <a:schemeClr val="accent3"/>
                </a:solidFill>
                <a:latin typeface="Amare Walter Neue Mager"/>
              </a:rPr>
              <a:t>pojivových</a:t>
            </a:r>
            <a:r>
              <a:rPr lang="en-US" sz="1600">
                <a:solidFill>
                  <a:schemeClr val="accent3"/>
                </a:solidFill>
                <a:latin typeface="Amare Walter Neue Mager"/>
              </a:rPr>
              <a:t> </a:t>
            </a:r>
            <a:r>
              <a:rPr lang="en-US" sz="1600" err="1">
                <a:solidFill>
                  <a:schemeClr val="accent3"/>
                </a:solidFill>
                <a:latin typeface="Amare Walter Neue Mager"/>
              </a:rPr>
              <a:t>tkáních</a:t>
            </a:r>
            <a:r>
              <a:rPr lang="en-US" sz="1600">
                <a:solidFill>
                  <a:schemeClr val="accent3"/>
                </a:solidFill>
                <a:latin typeface="Amare Walter Neue Mager"/>
              </a:rPr>
              <a:t> </a:t>
            </a:r>
            <a:r>
              <a:rPr lang="en-US" sz="1600" err="1">
                <a:solidFill>
                  <a:schemeClr val="accent3"/>
                </a:solidFill>
                <a:latin typeface="Amare Walter Neue Mager"/>
              </a:rPr>
              <a:t>lidského</a:t>
            </a:r>
            <a:r>
              <a:rPr lang="en-US" sz="1600">
                <a:solidFill>
                  <a:schemeClr val="accent3"/>
                </a:solidFill>
                <a:latin typeface="Amare Walter Neue Mager"/>
              </a:rPr>
              <a:t> </a:t>
            </a:r>
            <a:r>
              <a:rPr lang="en-US" sz="1600" err="1">
                <a:solidFill>
                  <a:schemeClr val="accent3"/>
                </a:solidFill>
                <a:latin typeface="Amare Walter Neue Mager"/>
              </a:rPr>
              <a:t>těla</a:t>
            </a:r>
            <a:r>
              <a:rPr lang="en-US" sz="1600">
                <a:solidFill>
                  <a:schemeClr val="accent3"/>
                </a:solidFill>
                <a:latin typeface="Amare Walter Neue Mager"/>
              </a:rPr>
              <a:t>.</a:t>
            </a:r>
            <a:endParaRPr lang="en-US">
              <a:solidFill>
                <a:schemeClr val="accent3"/>
              </a:solidFill>
              <a:latin typeface="Amare Walter Neue Mager"/>
            </a:endParaRPr>
          </a:p>
        </p:txBody>
      </p:sp>
      <p:sp>
        <p:nvSpPr>
          <p:cNvPr id="3" name="Title 1">
            <a:extLst>
              <a:ext uri="{FF2B5EF4-FFF2-40B4-BE49-F238E27FC236}">
                <a16:creationId xmlns:a16="http://schemas.microsoft.com/office/drawing/2014/main" id="{5F4C0E9F-2FED-F499-69F2-B443DD893143}"/>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sp>
        <p:nvSpPr>
          <p:cNvPr id="4" name="TextBox 18">
            <a:extLst>
              <a:ext uri="{FF2B5EF4-FFF2-40B4-BE49-F238E27FC236}">
                <a16:creationId xmlns:a16="http://schemas.microsoft.com/office/drawing/2014/main" id="{771CACC1-D62C-0DFA-EACE-4CDE3EFAA600}"/>
              </a:ext>
            </a:extLst>
          </p:cNvPr>
          <p:cNvSpPr txBox="1"/>
          <p:nvPr/>
        </p:nvSpPr>
        <p:spPr>
          <a:xfrm>
            <a:off x="138701" y="5414092"/>
            <a:ext cx="5752814" cy="707886"/>
          </a:xfrm>
          <a:prstGeom prst="rect">
            <a:avLst/>
          </a:prstGeom>
          <a:noFill/>
          <a:ln w="6350">
            <a:solidFill>
              <a:schemeClr val="accent3"/>
            </a:solidFill>
          </a:ln>
        </p:spPr>
        <p:txBody>
          <a:bodyPr wrap="square" lIns="91440" tIns="45720" rIns="91440" bIns="45720" rtlCol="0" anchor="t">
            <a:spAutoFit/>
          </a:bodyPr>
          <a:lstStyle/>
          <a:p>
            <a:r>
              <a:rPr lang="en-US" sz="800" b="1">
                <a:solidFill>
                  <a:schemeClr val="accent3"/>
                </a:solidFill>
                <a:latin typeface="Amare Walter Neue"/>
              </a:rPr>
              <a:t>UPOZORNĚNÍ:</a:t>
            </a:r>
            <a:r>
              <a:rPr lang="en-US" sz="800">
                <a:solidFill>
                  <a:schemeClr val="accent3"/>
                </a:solidFill>
                <a:latin typeface="Amare Walter Neue"/>
              </a:rPr>
              <a:t> </a:t>
            </a:r>
            <a:r>
              <a:rPr lang="en-US" sz="800" err="1">
                <a:solidFill>
                  <a:schemeClr val="accent3"/>
                </a:solidFill>
                <a:latin typeface="Amare Walter Neue"/>
              </a:rPr>
              <a:t>Doplňky</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t>
            </a:r>
            <a:r>
              <a:rPr lang="en-US" sz="800" err="1">
                <a:solidFill>
                  <a:schemeClr val="accent3"/>
                </a:solidFill>
                <a:latin typeface="Amare Walter Neue"/>
              </a:rPr>
              <a:t>nejsou</a:t>
            </a:r>
            <a:r>
              <a:rPr lang="en-US" sz="800">
                <a:solidFill>
                  <a:schemeClr val="accent3"/>
                </a:solidFill>
                <a:latin typeface="Amare Walter Neue"/>
              </a:rPr>
              <a:t> </a:t>
            </a:r>
            <a:r>
              <a:rPr lang="en-US" sz="800" err="1">
                <a:solidFill>
                  <a:schemeClr val="accent3"/>
                </a:solidFill>
                <a:latin typeface="Amare Walter Neue"/>
              </a:rPr>
              <a:t>náhradou</a:t>
            </a:r>
            <a:r>
              <a:rPr lang="en-US" sz="800">
                <a:solidFill>
                  <a:schemeClr val="accent3"/>
                </a:solidFill>
                <a:latin typeface="Amare Walter Neue"/>
              </a:rPr>
              <a:t> </a:t>
            </a:r>
            <a:r>
              <a:rPr lang="en-US" sz="800" err="1">
                <a:solidFill>
                  <a:schemeClr val="accent3"/>
                </a:solidFill>
                <a:latin typeface="Amare Walter Neue"/>
              </a:rPr>
              <a:t>pestré</a:t>
            </a:r>
            <a:r>
              <a:rPr lang="en-US" sz="800">
                <a:solidFill>
                  <a:schemeClr val="accent3"/>
                </a:solidFill>
                <a:latin typeface="Amare Walter Neue"/>
              </a:rPr>
              <a:t> a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ani </a:t>
            </a:r>
            <a:r>
              <a:rPr lang="en-US" sz="800" err="1">
                <a:solidFill>
                  <a:schemeClr val="accent3"/>
                </a:solidFill>
                <a:latin typeface="Amare Walter Neue"/>
              </a:rPr>
              <a:t>zdravého</a:t>
            </a:r>
            <a:r>
              <a:rPr lang="en-US" sz="800">
                <a:solidFill>
                  <a:schemeClr val="accent3"/>
                </a:solidFill>
                <a:latin typeface="Amare Walter Neue"/>
              </a:rPr>
              <a:t> </a:t>
            </a:r>
            <a:r>
              <a:rPr lang="en-US" sz="800" err="1">
                <a:solidFill>
                  <a:schemeClr val="accent3"/>
                </a:solidFill>
                <a:latin typeface="Amare Walter Neue"/>
              </a:rPr>
              <a:t>životního</a:t>
            </a:r>
            <a:r>
              <a:rPr lang="en-US" sz="800">
                <a:solidFill>
                  <a:schemeClr val="accent3"/>
                </a:solidFill>
                <a:latin typeface="Amare Walter Neue"/>
              </a:rPr>
              <a:t> </a:t>
            </a:r>
            <a:r>
              <a:rPr lang="en-US" sz="800" err="1">
                <a:solidFill>
                  <a:schemeClr val="accent3"/>
                </a:solidFill>
                <a:latin typeface="Amare Walter Neue"/>
              </a:rPr>
              <a:t>stylu</a:t>
            </a:r>
            <a:r>
              <a:rPr lang="en-US" sz="800">
                <a:solidFill>
                  <a:schemeClr val="accent3"/>
                </a:solidFill>
                <a:latin typeface="Amare Walter Neue"/>
              </a:rPr>
              <a:t>. </a:t>
            </a:r>
            <a:r>
              <a:rPr lang="en-US" sz="800" err="1">
                <a:solidFill>
                  <a:schemeClr val="accent3"/>
                </a:solidFill>
                <a:latin typeface="Amare Walter Neue"/>
              </a:rPr>
              <a:t>Nepřekračujte</a:t>
            </a:r>
            <a:r>
              <a:rPr lang="en-US" sz="800">
                <a:solidFill>
                  <a:schemeClr val="accent3"/>
                </a:solidFill>
                <a:latin typeface="Amare Walter Neue"/>
              </a:rPr>
              <a:t> </a:t>
            </a:r>
            <a:r>
              <a:rPr lang="en-US" sz="800" err="1">
                <a:solidFill>
                  <a:schemeClr val="accent3"/>
                </a:solidFill>
                <a:latin typeface="Amare Walter Neue"/>
              </a:rPr>
              <a:t>doporučené</a:t>
            </a:r>
            <a:r>
              <a:rPr lang="en-US" sz="800">
                <a:solidFill>
                  <a:schemeClr val="accent3"/>
                </a:solidFill>
                <a:latin typeface="Amare Walter Neue"/>
              </a:rPr>
              <a:t> </a:t>
            </a:r>
            <a:r>
              <a:rPr lang="en-US" sz="800" err="1">
                <a:solidFill>
                  <a:schemeClr val="accent3"/>
                </a:solidFill>
                <a:latin typeface="Amare Walter Neue"/>
              </a:rPr>
              <a:t>denní</a:t>
            </a:r>
            <a:r>
              <a:rPr lang="en-US" sz="800">
                <a:solidFill>
                  <a:schemeClr val="accent3"/>
                </a:solidFill>
                <a:latin typeface="Amare Walter Neue"/>
              </a:rPr>
              <a:t> </a:t>
            </a:r>
            <a:r>
              <a:rPr lang="en-US" sz="800" err="1">
                <a:solidFill>
                  <a:schemeClr val="accent3"/>
                </a:solidFill>
                <a:latin typeface="Amare Walter Neue"/>
              </a:rPr>
              <a:t>dávkování</a:t>
            </a:r>
            <a:r>
              <a:rPr lang="en-US" sz="800">
                <a:solidFill>
                  <a:schemeClr val="accent3"/>
                </a:solidFill>
                <a:latin typeface="Amare Walter Neue"/>
              </a:rPr>
              <a:t>. </a:t>
            </a:r>
            <a:r>
              <a:rPr lang="en-US" sz="800" err="1">
                <a:solidFill>
                  <a:schemeClr val="accent3"/>
                </a:solidFill>
                <a:latin typeface="Amare Walter Neue"/>
              </a:rPr>
              <a:t>Uchovávejte</a:t>
            </a:r>
            <a:r>
              <a:rPr lang="en-US" sz="800">
                <a:solidFill>
                  <a:schemeClr val="accent3"/>
                </a:solidFill>
                <a:latin typeface="Amare Walter Neue"/>
              </a:rPr>
              <a:t> </a:t>
            </a:r>
            <a:r>
              <a:rPr lang="en-US" sz="800" err="1">
                <a:solidFill>
                  <a:schemeClr val="accent3"/>
                </a:solidFill>
                <a:latin typeface="Amare Walter Neue"/>
              </a:rPr>
              <a:t>mimo</a:t>
            </a:r>
            <a:r>
              <a:rPr lang="en-US" sz="800">
                <a:solidFill>
                  <a:schemeClr val="accent3"/>
                </a:solidFill>
                <a:latin typeface="Amare Walter Neue"/>
              </a:rPr>
              <a:t> </a:t>
            </a:r>
            <a:r>
              <a:rPr lang="en-US" sz="800" err="1">
                <a:solidFill>
                  <a:schemeClr val="accent3"/>
                </a:solidFill>
                <a:latin typeface="Amare Walter Neue"/>
              </a:rPr>
              <a:t>dosah</a:t>
            </a:r>
            <a:r>
              <a:rPr lang="en-US" sz="800">
                <a:solidFill>
                  <a:schemeClr val="accent3"/>
                </a:solidFill>
                <a:latin typeface="Amare Walter Neue"/>
              </a:rPr>
              <a:t> </a:t>
            </a:r>
            <a:r>
              <a:rPr lang="en-US" sz="800" err="1">
                <a:solidFill>
                  <a:schemeClr val="accent3"/>
                </a:solidFill>
                <a:latin typeface="Amare Walter Neue"/>
              </a:rPr>
              <a:t>malých</a:t>
            </a:r>
            <a:r>
              <a:rPr lang="en-US" sz="800">
                <a:solidFill>
                  <a:schemeClr val="accent3"/>
                </a:solidFill>
                <a:latin typeface="Amare Walter Neue"/>
              </a:rPr>
              <a:t> </a:t>
            </a:r>
            <a:r>
              <a:rPr lang="en-US" sz="800" err="1">
                <a:solidFill>
                  <a:schemeClr val="accent3"/>
                </a:solidFill>
                <a:latin typeface="Amare Walter Neue"/>
              </a:rPr>
              <a:t>dětí</a:t>
            </a:r>
            <a:r>
              <a:rPr lang="en-US" sz="800">
                <a:solidFill>
                  <a:schemeClr val="accent3"/>
                </a:solidFill>
                <a:latin typeface="Amare Walter Neue"/>
              </a:rPr>
              <a:t>. </a:t>
            </a:r>
            <a:r>
              <a:rPr lang="en-US" sz="800" err="1">
                <a:solidFill>
                  <a:schemeClr val="accent3"/>
                </a:solidFill>
                <a:latin typeface="Amare Walter Neue"/>
              </a:rPr>
              <a:t>Pokud</a:t>
            </a:r>
            <a:r>
              <a:rPr lang="en-US" sz="800">
                <a:solidFill>
                  <a:schemeClr val="accent3"/>
                </a:solidFill>
                <a:latin typeface="Amare Walter Neue"/>
              </a:rPr>
              <a:t> </a:t>
            </a:r>
            <a:r>
              <a:rPr lang="en-US" sz="800" err="1">
                <a:solidFill>
                  <a:schemeClr val="accent3"/>
                </a:solidFill>
                <a:latin typeface="Amare Walter Neue"/>
              </a:rPr>
              <a:t>jste</a:t>
            </a:r>
            <a:r>
              <a:rPr lang="en-US" sz="800">
                <a:solidFill>
                  <a:schemeClr val="accent3"/>
                </a:solidFill>
                <a:latin typeface="Amare Walter Neue"/>
              </a:rPr>
              <a:t> </a:t>
            </a:r>
            <a:r>
              <a:rPr lang="en-US" sz="800" err="1">
                <a:solidFill>
                  <a:schemeClr val="accent3"/>
                </a:solidFill>
                <a:latin typeface="Amare Walter Neue"/>
              </a:rPr>
              <a:t>těhotná</a:t>
            </a:r>
            <a:r>
              <a:rPr lang="en-US" sz="800">
                <a:solidFill>
                  <a:schemeClr val="accent3"/>
                </a:solidFill>
                <a:latin typeface="Amare Walter Neue"/>
              </a:rPr>
              <a:t>, </a:t>
            </a:r>
            <a:r>
              <a:rPr lang="en-US" sz="800" err="1">
                <a:solidFill>
                  <a:schemeClr val="accent3"/>
                </a:solidFill>
                <a:latin typeface="Amare Walter Neue"/>
              </a:rPr>
              <a:t>kojíte</a:t>
            </a:r>
            <a:r>
              <a:rPr lang="en-US" sz="800">
                <a:solidFill>
                  <a:schemeClr val="accent3"/>
                </a:solidFill>
                <a:latin typeface="Amare Walter Neue"/>
              </a:rPr>
              <a:t>, </a:t>
            </a:r>
            <a:r>
              <a:rPr lang="en-US" sz="800" err="1">
                <a:solidFill>
                  <a:schemeClr val="accent3"/>
                </a:solidFill>
                <a:latin typeface="Amare Walter Neue"/>
              </a:rPr>
              <a:t>užíváte</a:t>
            </a:r>
            <a:r>
              <a:rPr lang="en-US" sz="800">
                <a:solidFill>
                  <a:schemeClr val="accent3"/>
                </a:solidFill>
                <a:latin typeface="Amare Walter Neue"/>
              </a:rPr>
              <a:t> </a:t>
            </a:r>
            <a:r>
              <a:rPr lang="en-US" sz="800" err="1">
                <a:solidFill>
                  <a:schemeClr val="accent3"/>
                </a:solidFill>
                <a:latin typeface="Amare Walter Neue"/>
              </a:rPr>
              <a:t>léky</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předpis</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máte</a:t>
            </a:r>
            <a:r>
              <a:rPr lang="en-US" sz="800">
                <a:solidFill>
                  <a:schemeClr val="accent3"/>
                </a:solidFill>
                <a:latin typeface="Amare Walter Neue"/>
              </a:rPr>
              <a:t> </a:t>
            </a:r>
            <a:r>
              <a:rPr lang="en-US" sz="800" err="1">
                <a:solidFill>
                  <a:schemeClr val="accent3"/>
                </a:solidFill>
                <a:latin typeface="Amare Walter Neue"/>
              </a:rPr>
              <a:t>zdravotní</a:t>
            </a:r>
            <a:r>
              <a:rPr lang="en-US" sz="800">
                <a:solidFill>
                  <a:schemeClr val="accent3"/>
                </a:solidFill>
                <a:latin typeface="Amare Walter Neue"/>
              </a:rPr>
              <a:t> </a:t>
            </a:r>
            <a:r>
              <a:rPr lang="en-US" sz="800" err="1">
                <a:solidFill>
                  <a:schemeClr val="accent3"/>
                </a:solidFill>
                <a:latin typeface="Amare Walter Neue"/>
              </a:rPr>
              <a:t>potíže</a:t>
            </a:r>
            <a:r>
              <a:rPr lang="en-US" sz="800">
                <a:solidFill>
                  <a:schemeClr val="accent3"/>
                </a:solidFill>
                <a:latin typeface="Amare Walter Neue"/>
              </a:rPr>
              <a:t>, </a:t>
            </a:r>
            <a:r>
              <a:rPr lang="en-US" sz="800" err="1">
                <a:solidFill>
                  <a:schemeClr val="accent3"/>
                </a:solidFill>
                <a:latin typeface="Amare Walter Neue"/>
              </a:rPr>
              <a:t>poraďte</a:t>
            </a:r>
            <a:r>
              <a:rPr lang="en-US" sz="800">
                <a:solidFill>
                  <a:schemeClr val="accent3"/>
                </a:solidFill>
                <a:latin typeface="Amare Walter Neue"/>
              </a:rPr>
              <a:t> se </a:t>
            </a:r>
            <a:r>
              <a:rPr lang="en-US" sz="800" err="1">
                <a:solidFill>
                  <a:schemeClr val="accent3"/>
                </a:solidFill>
                <a:latin typeface="Amare Walter Neue"/>
              </a:rPr>
              <a:t>před</a:t>
            </a:r>
            <a:r>
              <a:rPr lang="en-US" sz="800">
                <a:solidFill>
                  <a:schemeClr val="accent3"/>
                </a:solidFill>
                <a:latin typeface="Amare Walter Neue"/>
              </a:rPr>
              <a:t> </a:t>
            </a:r>
            <a:r>
              <a:rPr lang="en-US" sz="800" err="1">
                <a:solidFill>
                  <a:schemeClr val="accent3"/>
                </a:solidFill>
                <a:latin typeface="Amare Walter Neue"/>
              </a:rPr>
              <a:t>užíváním</a:t>
            </a:r>
            <a:r>
              <a:rPr lang="en-US" sz="800">
                <a:solidFill>
                  <a:schemeClr val="accent3"/>
                </a:solidFill>
                <a:latin typeface="Amare Walter Neue"/>
              </a:rPr>
              <a:t> se </a:t>
            </a:r>
            <a:r>
              <a:rPr lang="en-US" sz="800" err="1">
                <a:solidFill>
                  <a:schemeClr val="accent3"/>
                </a:solidFill>
                <a:latin typeface="Amare Walter Neue"/>
              </a:rPr>
              <a:t>svým</a:t>
            </a:r>
            <a:r>
              <a:rPr lang="en-US" sz="800">
                <a:solidFill>
                  <a:schemeClr val="accent3"/>
                </a:solidFill>
                <a:latin typeface="Amare Walter Neue"/>
              </a:rPr>
              <a:t> </a:t>
            </a:r>
            <a:r>
              <a:rPr lang="en-US" sz="800" err="1">
                <a:solidFill>
                  <a:schemeClr val="accent3"/>
                </a:solidFill>
                <a:latin typeface="Amare Walter Neue"/>
              </a:rPr>
              <a:t>lékařem</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lékárníkem</a:t>
            </a:r>
            <a:r>
              <a:rPr lang="en-US" sz="800">
                <a:solidFill>
                  <a:schemeClr val="accent3"/>
                </a:solidFill>
                <a:latin typeface="Amare Walter Neue"/>
              </a:rPr>
              <a:t>. Uvedené </a:t>
            </a:r>
            <a:r>
              <a:rPr lang="en-US" sz="800" err="1">
                <a:solidFill>
                  <a:schemeClr val="accent3"/>
                </a:solidFill>
                <a:latin typeface="Amare Walter Neue"/>
              </a:rPr>
              <a:t>přínosy</a:t>
            </a:r>
            <a:r>
              <a:rPr lang="en-US" sz="800">
                <a:solidFill>
                  <a:schemeClr val="accent3"/>
                </a:solidFill>
                <a:latin typeface="Amare Walter Neue"/>
              </a:rPr>
              <a:t> </a:t>
            </a:r>
            <a:r>
              <a:rPr lang="en-US" sz="800" err="1">
                <a:solidFill>
                  <a:schemeClr val="accent3"/>
                </a:solidFill>
                <a:latin typeface="Amare Walter Neue"/>
              </a:rPr>
              <a:t>vitaminu</a:t>
            </a:r>
            <a:r>
              <a:rPr lang="en-US" sz="800">
                <a:solidFill>
                  <a:schemeClr val="accent3"/>
                </a:solidFill>
                <a:latin typeface="Amare Walter Neue"/>
              </a:rPr>
              <a:t> C, </a:t>
            </a:r>
            <a:r>
              <a:rPr lang="en-US" sz="800" err="1">
                <a:solidFill>
                  <a:schemeClr val="accent3"/>
                </a:solidFill>
                <a:latin typeface="Amare Walter Neue"/>
              </a:rPr>
              <a:t>biotinu</a:t>
            </a:r>
            <a:r>
              <a:rPr lang="en-US" sz="800">
                <a:solidFill>
                  <a:schemeClr val="accent3"/>
                </a:solidFill>
                <a:latin typeface="Amare Walter Neue"/>
              </a:rPr>
              <a:t> a </a:t>
            </a:r>
            <a:r>
              <a:rPr lang="en-US" sz="800" err="1">
                <a:solidFill>
                  <a:schemeClr val="accent3"/>
                </a:solidFill>
                <a:latin typeface="Amare Walter Neue"/>
              </a:rPr>
              <a:t>vitaminu</a:t>
            </a:r>
            <a:r>
              <a:rPr lang="en-US" sz="800">
                <a:solidFill>
                  <a:schemeClr val="accent3"/>
                </a:solidFill>
                <a:latin typeface="Amare Walter Neue"/>
              </a:rPr>
              <a:t> B12 </a:t>
            </a:r>
            <a:r>
              <a:rPr lang="en-US" sz="800" err="1">
                <a:solidFill>
                  <a:schemeClr val="accent3"/>
                </a:solidFill>
                <a:latin typeface="Amare Walter Neue"/>
              </a:rPr>
              <a:t>platí</a:t>
            </a:r>
            <a:r>
              <a:rPr lang="en-US" sz="800">
                <a:solidFill>
                  <a:schemeClr val="accent3"/>
                </a:solidFill>
                <a:latin typeface="Amare Walter Neue"/>
              </a:rPr>
              <a:t> </a:t>
            </a:r>
            <a:r>
              <a:rPr lang="en-US" sz="800" err="1">
                <a:solidFill>
                  <a:schemeClr val="accent3"/>
                </a:solidFill>
                <a:latin typeface="Amare Walter Neue"/>
              </a:rPr>
              <a:t>při</a:t>
            </a:r>
            <a:r>
              <a:rPr lang="en-US" sz="800">
                <a:solidFill>
                  <a:schemeClr val="accent3"/>
                </a:solidFill>
                <a:latin typeface="Amare Walter Neue"/>
              </a:rPr>
              <a:t> </a:t>
            </a:r>
            <a:r>
              <a:rPr lang="en-US" sz="800" err="1">
                <a:solidFill>
                  <a:schemeClr val="accent3"/>
                </a:solidFill>
                <a:latin typeface="Amare Walter Neue"/>
              </a:rPr>
              <a:t>konzumaci</a:t>
            </a:r>
            <a:r>
              <a:rPr lang="en-US" sz="800">
                <a:solidFill>
                  <a:schemeClr val="accent3"/>
                </a:solidFill>
                <a:latin typeface="Amare Walter Neue"/>
              </a:rPr>
              <a:t> </a:t>
            </a:r>
            <a:r>
              <a:rPr lang="en-US" sz="800" err="1">
                <a:solidFill>
                  <a:schemeClr val="accent3"/>
                </a:solidFill>
                <a:latin typeface="Amare Walter Neue"/>
              </a:rPr>
              <a:t>produktu</a:t>
            </a:r>
            <a:r>
              <a:rPr lang="en-US" sz="800">
                <a:solidFill>
                  <a:schemeClr val="accent3"/>
                </a:solidFill>
                <a:latin typeface="Amare Walter Neue"/>
              </a:rPr>
              <a:t> </a:t>
            </a:r>
            <a:r>
              <a:rPr lang="en-US" sz="800" err="1">
                <a:solidFill>
                  <a:schemeClr val="accent3"/>
                </a:solidFill>
                <a:latin typeface="Amare Walter Neue"/>
              </a:rPr>
              <a:t>jako</a:t>
            </a:r>
            <a:r>
              <a:rPr lang="en-US" sz="800">
                <a:solidFill>
                  <a:schemeClr val="accent3"/>
                </a:solidFill>
                <a:latin typeface="Amare Walter Neue"/>
              </a:rPr>
              <a:t> </a:t>
            </a:r>
            <a:r>
              <a:rPr lang="en-US" sz="800" err="1">
                <a:solidFill>
                  <a:schemeClr val="accent3"/>
                </a:solidFill>
                <a:latin typeface="Amare Walter Neue"/>
              </a:rPr>
              <a:t>součásti</a:t>
            </a:r>
            <a:r>
              <a:rPr lang="en-US" sz="800">
                <a:solidFill>
                  <a:schemeClr val="accent3"/>
                </a:solidFill>
                <a:latin typeface="Amare Walter Neue"/>
              </a:rPr>
              <a:t>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 za </a:t>
            </a:r>
            <a:r>
              <a:rPr lang="en-US" sz="800" err="1">
                <a:solidFill>
                  <a:schemeClr val="accent3"/>
                </a:solidFill>
                <a:latin typeface="Amare Walter Neue"/>
              </a:rPr>
              <a:t>předpokladu</a:t>
            </a:r>
            <a:r>
              <a:rPr lang="en-US" sz="800">
                <a:solidFill>
                  <a:schemeClr val="accent3"/>
                </a:solidFill>
                <a:latin typeface="Amare Walter Neue"/>
              </a:rPr>
              <a:t>, </a:t>
            </a:r>
            <a:r>
              <a:rPr lang="en-US" sz="800" err="1">
                <a:solidFill>
                  <a:schemeClr val="accent3"/>
                </a:solidFill>
                <a:latin typeface="Amare Walter Neue"/>
              </a:rPr>
              <a:t>že</a:t>
            </a:r>
            <a:r>
              <a:rPr lang="en-US" sz="800">
                <a:solidFill>
                  <a:schemeClr val="accent3"/>
                </a:solidFill>
                <a:latin typeface="Amare Walter Neue"/>
              </a:rPr>
              <a:t> </a:t>
            </a:r>
            <a:r>
              <a:rPr lang="en-US" sz="800" err="1">
                <a:solidFill>
                  <a:schemeClr val="accent3"/>
                </a:solidFill>
                <a:latin typeface="Amare Walter Neue"/>
              </a:rPr>
              <a:t>produkt</a:t>
            </a:r>
            <a:r>
              <a:rPr lang="en-US" sz="800">
                <a:solidFill>
                  <a:schemeClr val="accent3"/>
                </a:solidFill>
                <a:latin typeface="Amare Walter Neue"/>
              </a:rPr>
              <a:t> </a:t>
            </a:r>
            <a:r>
              <a:rPr lang="en-US" sz="800" err="1">
                <a:solidFill>
                  <a:schemeClr val="accent3"/>
                </a:solidFill>
                <a:latin typeface="Amare Walter Neue"/>
              </a:rPr>
              <a:t>poskytuje</a:t>
            </a:r>
            <a:r>
              <a:rPr lang="en-US" sz="800">
                <a:solidFill>
                  <a:schemeClr val="accent3"/>
                </a:solidFill>
                <a:latin typeface="Amare Walter Neue"/>
              </a:rPr>
              <a:t> </a:t>
            </a:r>
            <a:r>
              <a:rPr lang="en-US" sz="800" err="1">
                <a:solidFill>
                  <a:schemeClr val="accent3"/>
                </a:solidFill>
                <a:latin typeface="Amare Walter Neue"/>
              </a:rPr>
              <a:t>tyto</a:t>
            </a:r>
            <a:r>
              <a:rPr lang="en-US" sz="800">
                <a:solidFill>
                  <a:schemeClr val="accent3"/>
                </a:solidFill>
                <a:latin typeface="Amare Walter Neue"/>
              </a:rPr>
              <a:t> </a:t>
            </a:r>
            <a:r>
              <a:rPr lang="en-US" sz="800" err="1">
                <a:solidFill>
                  <a:schemeClr val="accent3"/>
                </a:solidFill>
                <a:latin typeface="Amare Walter Neue"/>
              </a:rPr>
              <a:t>vitaminy</a:t>
            </a:r>
            <a:r>
              <a:rPr lang="en-US" sz="800">
                <a:solidFill>
                  <a:schemeClr val="accent3"/>
                </a:solidFill>
                <a:latin typeface="Amare Walter Neue"/>
              </a:rPr>
              <a:t> v </a:t>
            </a:r>
            <a:r>
              <a:rPr lang="en-US" sz="800" err="1">
                <a:solidFill>
                  <a:schemeClr val="accent3"/>
                </a:solidFill>
                <a:latin typeface="Amare Walter Neue"/>
              </a:rPr>
              <a:t>množství</a:t>
            </a:r>
            <a:r>
              <a:rPr lang="en-US" sz="800">
                <a:solidFill>
                  <a:schemeClr val="accent3"/>
                </a:solidFill>
                <a:latin typeface="Amare Walter Neue"/>
              </a:rPr>
              <a:t> </a:t>
            </a:r>
            <a:r>
              <a:rPr lang="en-US" sz="800" err="1">
                <a:solidFill>
                  <a:schemeClr val="accent3"/>
                </a:solidFill>
                <a:latin typeface="Amare Walter Neue"/>
              </a:rPr>
              <a:t>odpovídajícím</a:t>
            </a:r>
            <a:r>
              <a:rPr lang="en-US" sz="800">
                <a:solidFill>
                  <a:schemeClr val="accent3"/>
                </a:solidFill>
                <a:latin typeface="Amare Walter Neue"/>
              </a:rPr>
              <a:t> </a:t>
            </a:r>
            <a:r>
              <a:rPr lang="en-US" sz="800" err="1">
                <a:solidFill>
                  <a:schemeClr val="accent3"/>
                </a:solidFill>
                <a:latin typeface="Amare Walter Neue"/>
              </a:rPr>
              <a:t>alespoň</a:t>
            </a:r>
            <a:r>
              <a:rPr lang="en-US" sz="800">
                <a:solidFill>
                  <a:schemeClr val="accent3"/>
                </a:solidFill>
                <a:latin typeface="Amare Walter Neue"/>
              </a:rPr>
              <a:t> 15 % </a:t>
            </a:r>
            <a:r>
              <a:rPr lang="en-US" sz="800" err="1">
                <a:solidFill>
                  <a:schemeClr val="accent3"/>
                </a:solidFill>
                <a:latin typeface="Amare Walter Neue"/>
              </a:rPr>
              <a:t>referenční</a:t>
            </a:r>
            <a:r>
              <a:rPr lang="en-US" sz="800">
                <a:solidFill>
                  <a:schemeClr val="accent3"/>
                </a:solidFill>
                <a:latin typeface="Amare Walter Neue"/>
              </a:rPr>
              <a:t> </a:t>
            </a:r>
            <a:r>
              <a:rPr lang="en-US" sz="800" err="1">
                <a:solidFill>
                  <a:schemeClr val="accent3"/>
                </a:solidFill>
                <a:latin typeface="Amare Walter Neue"/>
              </a:rPr>
              <a:t>hodnoty</a:t>
            </a:r>
            <a:r>
              <a:rPr lang="en-US" sz="800">
                <a:solidFill>
                  <a:schemeClr val="accent3"/>
                </a:solidFill>
                <a:latin typeface="Amare Walter Neue"/>
              </a:rPr>
              <a:t> </a:t>
            </a:r>
            <a:r>
              <a:rPr lang="en-US" sz="800" err="1">
                <a:solidFill>
                  <a:schemeClr val="accent3"/>
                </a:solidFill>
                <a:latin typeface="Amare Walter Neue"/>
              </a:rPr>
              <a:t>příjmu</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jednu</a:t>
            </a:r>
            <a:r>
              <a:rPr lang="en-US" sz="800">
                <a:solidFill>
                  <a:schemeClr val="accent3"/>
                </a:solidFill>
                <a:latin typeface="Amare Walter Neue"/>
              </a:rPr>
              <a:t> </a:t>
            </a:r>
            <a:r>
              <a:rPr lang="en-US" sz="800" err="1">
                <a:solidFill>
                  <a:schemeClr val="accent3"/>
                </a:solidFill>
                <a:latin typeface="Amare Walter Neue"/>
              </a:rPr>
              <a:t>porci</a:t>
            </a:r>
            <a:r>
              <a:rPr lang="en-US" sz="800">
                <a:solidFill>
                  <a:schemeClr val="accent3"/>
                </a:solidFill>
                <a:latin typeface="Amare Walter Neue"/>
              </a:rPr>
              <a:t>.</a:t>
            </a:r>
            <a:endParaRPr lang="cs-CZ">
              <a:solidFill>
                <a:schemeClr val="accent3"/>
              </a:solidFill>
              <a:latin typeface="Amare Walter Neue"/>
            </a:endParaRPr>
          </a:p>
        </p:txBody>
      </p:sp>
    </p:spTree>
    <p:extLst>
      <p:ext uri="{BB962C8B-B14F-4D97-AF65-F5344CB8AC3E}">
        <p14:creationId xmlns:p14="http://schemas.microsoft.com/office/powerpoint/2010/main" val="348616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F435BBB3-537E-5FCE-C983-1EB504CEBD59}"/>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2" name="Resim 1">
            <a:extLst>
              <a:ext uri="{FF2B5EF4-FFF2-40B4-BE49-F238E27FC236}">
                <a16:creationId xmlns:a16="http://schemas.microsoft.com/office/drawing/2014/main" id="{5BA357FA-B14E-DA70-963E-6BDB80928C4E}"/>
              </a:ext>
            </a:extLst>
          </p:cNvPr>
          <p:cNvPicPr>
            <a:picLocks noChangeAspect="1"/>
          </p:cNvPicPr>
          <p:nvPr/>
        </p:nvPicPr>
        <p:blipFill>
          <a:blip r:embed="rId6"/>
          <a:stretch>
            <a:fillRect/>
          </a:stretch>
        </p:blipFill>
        <p:spPr>
          <a:xfrm>
            <a:off x="6089183" y="0"/>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96000"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5</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77600" y="703129"/>
            <a:ext cx="5415126" cy="368130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a:solidFill>
                  <a:schemeClr val="accent3"/>
                </a:solidFill>
                <a:latin typeface="Amare Walter Neue Halbfett"/>
              </a:rPr>
              <a:t>Jak to </a:t>
            </a:r>
            <a:r>
              <a:rPr lang="en-US" b="1" err="1">
                <a:solidFill>
                  <a:schemeClr val="accent3"/>
                </a:solidFill>
                <a:latin typeface="Amare Walter Neue Halbfett"/>
              </a:rPr>
              <a:t>funguje</a:t>
            </a:r>
            <a:r>
              <a:rPr lang="en-US" b="1">
                <a:solidFill>
                  <a:schemeClr val="accent3"/>
                </a:solidFill>
                <a:effectLst/>
                <a:latin typeface="Amare Walter Neue Halbfett"/>
              </a:rPr>
              <a:t>?</a:t>
            </a:r>
            <a:endParaRPr lang="en-US" b="1">
              <a:solidFill>
                <a:schemeClr val="accent3"/>
              </a:solidFill>
              <a:latin typeface="Amare Walter Neue Halbfett"/>
            </a:endParaRPr>
          </a:p>
          <a:p>
            <a:pPr marL="0" indent="0">
              <a:lnSpc>
                <a:spcPct val="100000"/>
              </a:lnSpc>
              <a:spcAft>
                <a:spcPts val="800"/>
              </a:spcAft>
              <a:buNone/>
            </a:pPr>
            <a:r>
              <a:rPr lang="en-US" sz="1600">
                <a:solidFill>
                  <a:schemeClr val="accent3"/>
                </a:solidFill>
                <a:latin typeface="Amare Walter Neue Mittel"/>
              </a:rPr>
              <a:t>3. </a:t>
            </a:r>
            <a:r>
              <a:rPr lang="en-US" sz="1600" err="1">
                <a:solidFill>
                  <a:schemeClr val="accent3"/>
                </a:solidFill>
                <a:latin typeface="Amare Walter Neue Mittel"/>
              </a:rPr>
              <a:t>Živé</a:t>
            </a:r>
            <a:r>
              <a:rPr lang="en-US" sz="1600">
                <a:solidFill>
                  <a:schemeClr val="accent3"/>
                </a:solidFill>
                <a:latin typeface="Amare Walter Neue Mittel"/>
              </a:rPr>
              <a:t> </a:t>
            </a:r>
            <a:r>
              <a:rPr lang="en-US" sz="1600" err="1">
                <a:solidFill>
                  <a:schemeClr val="accent3"/>
                </a:solidFill>
                <a:latin typeface="Amare Walter Neue Mittel"/>
              </a:rPr>
              <a:t>bakteriální</a:t>
            </a:r>
            <a:r>
              <a:rPr lang="en-US" sz="1600">
                <a:solidFill>
                  <a:schemeClr val="accent3"/>
                </a:solidFill>
                <a:latin typeface="Amare Walter Neue Mittel"/>
              </a:rPr>
              <a:t> </a:t>
            </a:r>
            <a:r>
              <a:rPr lang="en-US" sz="1600" err="1">
                <a:solidFill>
                  <a:schemeClr val="accent3"/>
                </a:solidFill>
                <a:latin typeface="Amare Walter Neue Mittel"/>
              </a:rPr>
              <a:t>kultury</a:t>
            </a:r>
            <a:endParaRPr lang="en-US" sz="1600" err="1">
              <a:solidFill>
                <a:schemeClr val="accent3"/>
              </a:solidFill>
              <a:latin typeface="Amare Walter Neue Mittel" panose="020B0503040202060203" pitchFamily="34" charset="0"/>
            </a:endParaRPr>
          </a:p>
          <a:p>
            <a:pPr marL="0" indent="0">
              <a:lnSpc>
                <a:spcPct val="100000"/>
              </a:lnSpc>
              <a:spcAft>
                <a:spcPts val="800"/>
              </a:spcAft>
              <a:buNone/>
            </a:pPr>
            <a:r>
              <a:rPr lang="en-US" sz="1600" err="1">
                <a:solidFill>
                  <a:schemeClr val="accent3"/>
                </a:solidFill>
                <a:latin typeface="Amare Walter Neue Mager"/>
              </a:rPr>
              <a:t>Cerebiome</a:t>
            </a:r>
            <a:r>
              <a:rPr lang="en-US" sz="1600">
                <a:solidFill>
                  <a:schemeClr val="accent3"/>
                </a:solidFill>
                <a:latin typeface="Amare Walter Neue Mager"/>
              </a:rPr>
              <a:t>® </a:t>
            </a:r>
            <a:r>
              <a:rPr lang="en-US" sz="1600" err="1">
                <a:solidFill>
                  <a:schemeClr val="accent3"/>
                </a:solidFill>
                <a:latin typeface="Amare Walter Neue Mager"/>
              </a:rPr>
              <a:t>dodává</a:t>
            </a:r>
            <a:r>
              <a:rPr lang="en-US" sz="1600">
                <a:solidFill>
                  <a:schemeClr val="accent3"/>
                </a:solidFill>
                <a:latin typeface="Amare Walter Neue Mager"/>
              </a:rPr>
              <a:t> do </a:t>
            </a:r>
            <a:r>
              <a:rPr lang="en-US" sz="1600" err="1">
                <a:solidFill>
                  <a:schemeClr val="accent3"/>
                </a:solidFill>
                <a:latin typeface="Amare Walter Neue Mager"/>
              </a:rPr>
              <a:t>složení</a:t>
            </a:r>
            <a:r>
              <a:rPr lang="en-US" sz="1600">
                <a:solidFill>
                  <a:schemeClr val="accent3"/>
                </a:solidFill>
                <a:latin typeface="Amare Walter Neue Mager"/>
              </a:rPr>
              <a:t> </a:t>
            </a:r>
            <a:r>
              <a:rPr lang="en-US" sz="1600" err="1">
                <a:solidFill>
                  <a:schemeClr val="accent3"/>
                </a:solidFill>
                <a:latin typeface="Amare Walter Neue Mager"/>
              </a:rPr>
              <a:t>receptury</a:t>
            </a:r>
            <a:r>
              <a:rPr lang="en-US" sz="1600">
                <a:solidFill>
                  <a:schemeClr val="accent3"/>
                </a:solidFill>
                <a:latin typeface="Amare Walter Neue Mager"/>
              </a:rPr>
              <a:t> </a:t>
            </a:r>
            <a:r>
              <a:rPr lang="en-US" sz="1600" err="1">
                <a:solidFill>
                  <a:schemeClr val="accent3"/>
                </a:solidFill>
                <a:latin typeface="Amare Walter Neue Mager"/>
              </a:rPr>
              <a:t>kmeny</a:t>
            </a:r>
            <a:r>
              <a:rPr lang="en-US" sz="1600">
                <a:solidFill>
                  <a:schemeClr val="accent3"/>
                </a:solidFill>
                <a:latin typeface="Amare Walter Neue Mager"/>
              </a:rPr>
              <a:t> Lactobacillus </a:t>
            </a:r>
            <a:r>
              <a:rPr lang="en-US" sz="1600" err="1">
                <a:solidFill>
                  <a:schemeClr val="accent3"/>
                </a:solidFill>
                <a:latin typeface="Amare Walter Neue Mager"/>
              </a:rPr>
              <a:t>helveticus</a:t>
            </a:r>
            <a:r>
              <a:rPr lang="en-US" sz="1600">
                <a:solidFill>
                  <a:schemeClr val="accent3"/>
                </a:solidFill>
                <a:latin typeface="Amare Walter Neue Mager"/>
              </a:rPr>
              <a:t> R0052, Bifidobacterium longum R0175 a </a:t>
            </a:r>
            <a:r>
              <a:rPr lang="en-US" sz="1600" err="1">
                <a:solidFill>
                  <a:schemeClr val="accent3"/>
                </a:solidFill>
                <a:latin typeface="Amare Walter Neue Mager"/>
              </a:rPr>
              <a:t>Lacticaseibacillus</a:t>
            </a:r>
            <a:r>
              <a:rPr lang="en-US" sz="1600">
                <a:solidFill>
                  <a:schemeClr val="accent3"/>
                </a:solidFill>
                <a:latin typeface="Amare Walter Neue Mager"/>
              </a:rPr>
              <a:t> </a:t>
            </a:r>
            <a:r>
              <a:rPr lang="en-US" sz="1600" err="1">
                <a:solidFill>
                  <a:schemeClr val="accent3"/>
                </a:solidFill>
                <a:latin typeface="Amare Walter Neue Mager"/>
              </a:rPr>
              <a:t>rhamnosus</a:t>
            </a:r>
            <a:r>
              <a:rPr lang="en-US" sz="1600">
                <a:solidFill>
                  <a:schemeClr val="accent3"/>
                </a:solidFill>
                <a:latin typeface="Amare Walter Neue Mager"/>
              </a:rPr>
              <a:t> R0011.</a:t>
            </a:r>
          </a:p>
          <a:p>
            <a:pPr marL="0" indent="0">
              <a:lnSpc>
                <a:spcPct val="100000"/>
              </a:lnSpc>
              <a:spcAft>
                <a:spcPts val="800"/>
              </a:spcAft>
              <a:buNone/>
            </a:pPr>
            <a:r>
              <a:rPr lang="en-US" sz="1600">
                <a:solidFill>
                  <a:schemeClr val="accent3"/>
                </a:solidFill>
                <a:latin typeface="Amare Walter Neue Mittel"/>
              </a:rPr>
              <a:t>4. </a:t>
            </a:r>
            <a:r>
              <a:rPr lang="en-US" sz="1600" err="1">
                <a:solidFill>
                  <a:schemeClr val="accent3"/>
                </a:solidFill>
                <a:latin typeface="Amare Walter Neue Mittel"/>
              </a:rPr>
              <a:t>Aminokyseliny</a:t>
            </a:r>
            <a:endParaRPr lang="en-US" sz="1600" err="1">
              <a:solidFill>
                <a:schemeClr val="accent3"/>
              </a:solidFill>
              <a:latin typeface="Amare Walter Neue Mittel" panose="020B0503040202060203" pitchFamily="34" charset="0"/>
            </a:endParaRPr>
          </a:p>
          <a:p>
            <a:pPr marL="0" indent="0">
              <a:lnSpc>
                <a:spcPct val="100000"/>
              </a:lnSpc>
              <a:spcAft>
                <a:spcPts val="800"/>
              </a:spcAft>
              <a:buNone/>
            </a:pPr>
            <a:r>
              <a:rPr lang="en-US" sz="1600" err="1">
                <a:solidFill>
                  <a:schemeClr val="accent3"/>
                </a:solidFill>
                <a:latin typeface="Amare Walter Neue Mager"/>
              </a:rPr>
              <a:t>Receptura</a:t>
            </a:r>
            <a:r>
              <a:rPr lang="en-US" sz="1600">
                <a:solidFill>
                  <a:schemeClr val="accent3"/>
                </a:solidFill>
                <a:latin typeface="Amare Walter Neue Mager"/>
              </a:rPr>
              <a:t> </a:t>
            </a:r>
            <a:r>
              <a:rPr lang="en-US" sz="1600" err="1">
                <a:solidFill>
                  <a:schemeClr val="accent3"/>
                </a:solidFill>
                <a:latin typeface="Amare Walter Neue Mager"/>
              </a:rPr>
              <a:t>obsahuje</a:t>
            </a:r>
            <a:r>
              <a:rPr lang="en-US" sz="1600">
                <a:solidFill>
                  <a:schemeClr val="accent3"/>
                </a:solidFill>
                <a:latin typeface="Amare Walter Neue Mager"/>
              </a:rPr>
              <a:t> L-</a:t>
            </a:r>
            <a:r>
              <a:rPr lang="en-US" sz="1600" err="1">
                <a:solidFill>
                  <a:schemeClr val="accent3"/>
                </a:solidFill>
                <a:latin typeface="Amare Walter Neue Mager"/>
              </a:rPr>
              <a:t>glutamin</a:t>
            </a:r>
            <a:r>
              <a:rPr lang="en-US" sz="1600">
                <a:solidFill>
                  <a:schemeClr val="accent3"/>
                </a:solidFill>
                <a:latin typeface="Amare Walter Neue Mager"/>
              </a:rPr>
              <a:t> a </a:t>
            </a:r>
            <a:r>
              <a:rPr lang="en-US" sz="1600" err="1">
                <a:solidFill>
                  <a:schemeClr val="accent3"/>
                </a:solidFill>
                <a:latin typeface="Amare Walter Neue Mager"/>
              </a:rPr>
              <a:t>další</a:t>
            </a:r>
            <a:r>
              <a:rPr lang="en-US" sz="1600">
                <a:solidFill>
                  <a:schemeClr val="accent3"/>
                </a:solidFill>
                <a:latin typeface="Amare Walter Neue Mager"/>
              </a:rPr>
              <a:t> </a:t>
            </a:r>
            <a:r>
              <a:rPr lang="en-US" sz="1600" err="1">
                <a:solidFill>
                  <a:schemeClr val="accent3"/>
                </a:solidFill>
                <a:latin typeface="Amare Walter Neue Mager"/>
              </a:rPr>
              <a:t>aminokyseliny</a:t>
            </a:r>
            <a:r>
              <a:rPr lang="en-US" sz="1600">
                <a:solidFill>
                  <a:schemeClr val="accent3"/>
                </a:solidFill>
                <a:latin typeface="Amare Walter Neue Mager"/>
              </a:rPr>
              <a:t> </a:t>
            </a:r>
            <a:r>
              <a:rPr lang="en-US" sz="1600" err="1">
                <a:solidFill>
                  <a:schemeClr val="accent3"/>
                </a:solidFill>
                <a:latin typeface="Amare Walter Neue Mager"/>
              </a:rPr>
              <a:t>jako</a:t>
            </a:r>
            <a:r>
              <a:rPr lang="en-US" sz="1600">
                <a:solidFill>
                  <a:schemeClr val="accent3"/>
                </a:solidFill>
                <a:latin typeface="Amare Walter Neue Mager"/>
              </a:rPr>
              <a:t> </a:t>
            </a:r>
            <a:r>
              <a:rPr lang="en-US" sz="1600" err="1">
                <a:solidFill>
                  <a:schemeClr val="accent3"/>
                </a:solidFill>
                <a:latin typeface="Amare Walter Neue Mager"/>
              </a:rPr>
              <a:t>součást</a:t>
            </a:r>
            <a:r>
              <a:rPr lang="en-US" sz="1600">
                <a:solidFill>
                  <a:schemeClr val="accent3"/>
                </a:solidFill>
                <a:latin typeface="Amare Walter Neue Mager"/>
              </a:rPr>
              <a:t> </a:t>
            </a:r>
            <a:r>
              <a:rPr lang="en-US" sz="1600" err="1">
                <a:solidFill>
                  <a:schemeClr val="accent3"/>
                </a:solidFill>
                <a:latin typeface="Amare Walter Neue Mager"/>
              </a:rPr>
              <a:t>svého</a:t>
            </a:r>
            <a:r>
              <a:rPr lang="en-US" sz="1600">
                <a:solidFill>
                  <a:schemeClr val="accent3"/>
                </a:solidFill>
                <a:latin typeface="Amare Walter Neue Mager"/>
              </a:rPr>
              <a:t> </a:t>
            </a:r>
            <a:r>
              <a:rPr lang="en-US" sz="1600" err="1">
                <a:solidFill>
                  <a:schemeClr val="accent3"/>
                </a:solidFill>
                <a:latin typeface="Amare Walter Neue Mager"/>
              </a:rPr>
              <a:t>nutričního</a:t>
            </a:r>
            <a:r>
              <a:rPr lang="en-US" sz="1600">
                <a:solidFill>
                  <a:schemeClr val="accent3"/>
                </a:solidFill>
                <a:latin typeface="Amare Walter Neue Mager"/>
              </a:rPr>
              <a:t> </a:t>
            </a:r>
            <a:r>
              <a:rPr lang="en-US" sz="1600" err="1">
                <a:solidFill>
                  <a:schemeClr val="accent3"/>
                </a:solidFill>
                <a:latin typeface="Amare Walter Neue Mager"/>
              </a:rPr>
              <a:t>složení</a:t>
            </a:r>
            <a:r>
              <a:rPr lang="en-US" sz="1600">
                <a:solidFill>
                  <a:schemeClr val="accent3"/>
                </a:solidFill>
                <a:latin typeface="Amare Walter Neue Mager"/>
              </a:rPr>
              <a:t>.</a:t>
            </a:r>
          </a:p>
        </p:txBody>
      </p:sp>
      <p:sp>
        <p:nvSpPr>
          <p:cNvPr id="3" name="Title 1">
            <a:extLst>
              <a:ext uri="{FF2B5EF4-FFF2-40B4-BE49-F238E27FC236}">
                <a16:creationId xmlns:a16="http://schemas.microsoft.com/office/drawing/2014/main" id="{5F4C0E9F-2FED-F499-69F2-B443DD893143}"/>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sp>
        <p:nvSpPr>
          <p:cNvPr id="4" name="TextBox 18">
            <a:extLst>
              <a:ext uri="{FF2B5EF4-FFF2-40B4-BE49-F238E27FC236}">
                <a16:creationId xmlns:a16="http://schemas.microsoft.com/office/drawing/2014/main" id="{771CACC1-D62C-0DFA-EACE-4CDE3EFAA600}"/>
              </a:ext>
            </a:extLst>
          </p:cNvPr>
          <p:cNvSpPr txBox="1"/>
          <p:nvPr/>
        </p:nvSpPr>
        <p:spPr>
          <a:xfrm>
            <a:off x="138701" y="5414092"/>
            <a:ext cx="5752814" cy="707886"/>
          </a:xfrm>
          <a:prstGeom prst="rect">
            <a:avLst/>
          </a:prstGeom>
          <a:noFill/>
          <a:ln w="6350">
            <a:solidFill>
              <a:schemeClr val="accent3"/>
            </a:solidFill>
          </a:ln>
        </p:spPr>
        <p:txBody>
          <a:bodyPr wrap="square" lIns="91440" tIns="45720" rIns="91440" bIns="45720" rtlCol="0" anchor="t">
            <a:spAutoFit/>
          </a:bodyPr>
          <a:lstStyle/>
          <a:p>
            <a:r>
              <a:rPr lang="en-US" sz="800" b="1">
                <a:solidFill>
                  <a:schemeClr val="accent3"/>
                </a:solidFill>
                <a:latin typeface="Amare Walter Neue"/>
              </a:rPr>
              <a:t>UPOZORNĚNÍ:</a:t>
            </a:r>
            <a:r>
              <a:rPr lang="en-US" sz="800">
                <a:solidFill>
                  <a:schemeClr val="accent3"/>
                </a:solidFill>
                <a:latin typeface="Amare Walter Neue"/>
              </a:rPr>
              <a:t> </a:t>
            </a:r>
            <a:r>
              <a:rPr lang="en-US" sz="800" err="1">
                <a:solidFill>
                  <a:schemeClr val="accent3"/>
                </a:solidFill>
                <a:latin typeface="Amare Walter Neue"/>
              </a:rPr>
              <a:t>Doplňky</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t>
            </a:r>
            <a:r>
              <a:rPr lang="en-US" sz="800" err="1">
                <a:solidFill>
                  <a:schemeClr val="accent3"/>
                </a:solidFill>
                <a:latin typeface="Amare Walter Neue"/>
              </a:rPr>
              <a:t>nejsou</a:t>
            </a:r>
            <a:r>
              <a:rPr lang="en-US" sz="800">
                <a:solidFill>
                  <a:schemeClr val="accent3"/>
                </a:solidFill>
                <a:latin typeface="Amare Walter Neue"/>
              </a:rPr>
              <a:t> </a:t>
            </a:r>
            <a:r>
              <a:rPr lang="en-US" sz="800" err="1">
                <a:solidFill>
                  <a:schemeClr val="accent3"/>
                </a:solidFill>
                <a:latin typeface="Amare Walter Neue"/>
              </a:rPr>
              <a:t>náhradou</a:t>
            </a:r>
            <a:r>
              <a:rPr lang="en-US" sz="800">
                <a:solidFill>
                  <a:schemeClr val="accent3"/>
                </a:solidFill>
                <a:latin typeface="Amare Walter Neue"/>
              </a:rPr>
              <a:t> </a:t>
            </a:r>
            <a:r>
              <a:rPr lang="en-US" sz="800" err="1">
                <a:solidFill>
                  <a:schemeClr val="accent3"/>
                </a:solidFill>
                <a:latin typeface="Amare Walter Neue"/>
              </a:rPr>
              <a:t>pestré</a:t>
            </a:r>
            <a:r>
              <a:rPr lang="en-US" sz="800">
                <a:solidFill>
                  <a:schemeClr val="accent3"/>
                </a:solidFill>
                <a:latin typeface="Amare Walter Neue"/>
              </a:rPr>
              <a:t> a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ani </a:t>
            </a:r>
            <a:r>
              <a:rPr lang="en-US" sz="800" err="1">
                <a:solidFill>
                  <a:schemeClr val="accent3"/>
                </a:solidFill>
                <a:latin typeface="Amare Walter Neue"/>
              </a:rPr>
              <a:t>zdravého</a:t>
            </a:r>
            <a:r>
              <a:rPr lang="en-US" sz="800">
                <a:solidFill>
                  <a:schemeClr val="accent3"/>
                </a:solidFill>
                <a:latin typeface="Amare Walter Neue"/>
              </a:rPr>
              <a:t> </a:t>
            </a:r>
            <a:r>
              <a:rPr lang="en-US" sz="800" err="1">
                <a:solidFill>
                  <a:schemeClr val="accent3"/>
                </a:solidFill>
                <a:latin typeface="Amare Walter Neue"/>
              </a:rPr>
              <a:t>životního</a:t>
            </a:r>
            <a:r>
              <a:rPr lang="en-US" sz="800">
                <a:solidFill>
                  <a:schemeClr val="accent3"/>
                </a:solidFill>
                <a:latin typeface="Amare Walter Neue"/>
              </a:rPr>
              <a:t> </a:t>
            </a:r>
            <a:r>
              <a:rPr lang="en-US" sz="800" err="1">
                <a:solidFill>
                  <a:schemeClr val="accent3"/>
                </a:solidFill>
                <a:latin typeface="Amare Walter Neue"/>
              </a:rPr>
              <a:t>stylu</a:t>
            </a:r>
            <a:r>
              <a:rPr lang="en-US" sz="800">
                <a:solidFill>
                  <a:schemeClr val="accent3"/>
                </a:solidFill>
                <a:latin typeface="Amare Walter Neue"/>
              </a:rPr>
              <a:t>. </a:t>
            </a:r>
            <a:r>
              <a:rPr lang="en-US" sz="800" err="1">
                <a:solidFill>
                  <a:schemeClr val="accent3"/>
                </a:solidFill>
                <a:latin typeface="Amare Walter Neue"/>
              </a:rPr>
              <a:t>Nepřekračujte</a:t>
            </a:r>
            <a:r>
              <a:rPr lang="en-US" sz="800">
                <a:solidFill>
                  <a:schemeClr val="accent3"/>
                </a:solidFill>
                <a:latin typeface="Amare Walter Neue"/>
              </a:rPr>
              <a:t> </a:t>
            </a:r>
            <a:r>
              <a:rPr lang="en-US" sz="800" err="1">
                <a:solidFill>
                  <a:schemeClr val="accent3"/>
                </a:solidFill>
                <a:latin typeface="Amare Walter Neue"/>
              </a:rPr>
              <a:t>doporučené</a:t>
            </a:r>
            <a:r>
              <a:rPr lang="en-US" sz="800">
                <a:solidFill>
                  <a:schemeClr val="accent3"/>
                </a:solidFill>
                <a:latin typeface="Amare Walter Neue"/>
              </a:rPr>
              <a:t> </a:t>
            </a:r>
            <a:r>
              <a:rPr lang="en-US" sz="800" err="1">
                <a:solidFill>
                  <a:schemeClr val="accent3"/>
                </a:solidFill>
                <a:latin typeface="Amare Walter Neue"/>
              </a:rPr>
              <a:t>denní</a:t>
            </a:r>
            <a:r>
              <a:rPr lang="en-US" sz="800">
                <a:solidFill>
                  <a:schemeClr val="accent3"/>
                </a:solidFill>
                <a:latin typeface="Amare Walter Neue"/>
              </a:rPr>
              <a:t> </a:t>
            </a:r>
            <a:r>
              <a:rPr lang="en-US" sz="800" err="1">
                <a:solidFill>
                  <a:schemeClr val="accent3"/>
                </a:solidFill>
                <a:latin typeface="Amare Walter Neue"/>
              </a:rPr>
              <a:t>dávkování</a:t>
            </a:r>
            <a:r>
              <a:rPr lang="en-US" sz="800">
                <a:solidFill>
                  <a:schemeClr val="accent3"/>
                </a:solidFill>
                <a:latin typeface="Amare Walter Neue"/>
              </a:rPr>
              <a:t>. </a:t>
            </a:r>
            <a:r>
              <a:rPr lang="en-US" sz="800" err="1">
                <a:solidFill>
                  <a:schemeClr val="accent3"/>
                </a:solidFill>
                <a:latin typeface="Amare Walter Neue"/>
              </a:rPr>
              <a:t>Uchovávejte</a:t>
            </a:r>
            <a:r>
              <a:rPr lang="en-US" sz="800">
                <a:solidFill>
                  <a:schemeClr val="accent3"/>
                </a:solidFill>
                <a:latin typeface="Amare Walter Neue"/>
              </a:rPr>
              <a:t> </a:t>
            </a:r>
            <a:r>
              <a:rPr lang="en-US" sz="800" err="1">
                <a:solidFill>
                  <a:schemeClr val="accent3"/>
                </a:solidFill>
                <a:latin typeface="Amare Walter Neue"/>
              </a:rPr>
              <a:t>mimo</a:t>
            </a:r>
            <a:r>
              <a:rPr lang="en-US" sz="800">
                <a:solidFill>
                  <a:schemeClr val="accent3"/>
                </a:solidFill>
                <a:latin typeface="Amare Walter Neue"/>
              </a:rPr>
              <a:t> </a:t>
            </a:r>
            <a:r>
              <a:rPr lang="en-US" sz="800" err="1">
                <a:solidFill>
                  <a:schemeClr val="accent3"/>
                </a:solidFill>
                <a:latin typeface="Amare Walter Neue"/>
              </a:rPr>
              <a:t>dosah</a:t>
            </a:r>
            <a:r>
              <a:rPr lang="en-US" sz="800">
                <a:solidFill>
                  <a:schemeClr val="accent3"/>
                </a:solidFill>
                <a:latin typeface="Amare Walter Neue"/>
              </a:rPr>
              <a:t> </a:t>
            </a:r>
            <a:r>
              <a:rPr lang="en-US" sz="800" err="1">
                <a:solidFill>
                  <a:schemeClr val="accent3"/>
                </a:solidFill>
                <a:latin typeface="Amare Walter Neue"/>
              </a:rPr>
              <a:t>malých</a:t>
            </a:r>
            <a:r>
              <a:rPr lang="en-US" sz="800">
                <a:solidFill>
                  <a:schemeClr val="accent3"/>
                </a:solidFill>
                <a:latin typeface="Amare Walter Neue"/>
              </a:rPr>
              <a:t> </a:t>
            </a:r>
            <a:r>
              <a:rPr lang="en-US" sz="800" err="1">
                <a:solidFill>
                  <a:schemeClr val="accent3"/>
                </a:solidFill>
                <a:latin typeface="Amare Walter Neue"/>
              </a:rPr>
              <a:t>dětí</a:t>
            </a:r>
            <a:r>
              <a:rPr lang="en-US" sz="800">
                <a:solidFill>
                  <a:schemeClr val="accent3"/>
                </a:solidFill>
                <a:latin typeface="Amare Walter Neue"/>
              </a:rPr>
              <a:t>. </a:t>
            </a:r>
            <a:r>
              <a:rPr lang="en-US" sz="800" err="1">
                <a:solidFill>
                  <a:schemeClr val="accent3"/>
                </a:solidFill>
                <a:latin typeface="Amare Walter Neue"/>
              </a:rPr>
              <a:t>Pokud</a:t>
            </a:r>
            <a:r>
              <a:rPr lang="en-US" sz="800">
                <a:solidFill>
                  <a:schemeClr val="accent3"/>
                </a:solidFill>
                <a:latin typeface="Amare Walter Neue"/>
              </a:rPr>
              <a:t> </a:t>
            </a:r>
            <a:r>
              <a:rPr lang="en-US" sz="800" err="1">
                <a:solidFill>
                  <a:schemeClr val="accent3"/>
                </a:solidFill>
                <a:latin typeface="Amare Walter Neue"/>
              </a:rPr>
              <a:t>jste</a:t>
            </a:r>
            <a:r>
              <a:rPr lang="en-US" sz="800">
                <a:solidFill>
                  <a:schemeClr val="accent3"/>
                </a:solidFill>
                <a:latin typeface="Amare Walter Neue"/>
              </a:rPr>
              <a:t> </a:t>
            </a:r>
            <a:r>
              <a:rPr lang="en-US" sz="800" err="1">
                <a:solidFill>
                  <a:schemeClr val="accent3"/>
                </a:solidFill>
                <a:latin typeface="Amare Walter Neue"/>
              </a:rPr>
              <a:t>těhotná</a:t>
            </a:r>
            <a:r>
              <a:rPr lang="en-US" sz="800">
                <a:solidFill>
                  <a:schemeClr val="accent3"/>
                </a:solidFill>
                <a:latin typeface="Amare Walter Neue"/>
              </a:rPr>
              <a:t>, </a:t>
            </a:r>
            <a:r>
              <a:rPr lang="en-US" sz="800" err="1">
                <a:solidFill>
                  <a:schemeClr val="accent3"/>
                </a:solidFill>
                <a:latin typeface="Amare Walter Neue"/>
              </a:rPr>
              <a:t>kojíte</a:t>
            </a:r>
            <a:r>
              <a:rPr lang="en-US" sz="800">
                <a:solidFill>
                  <a:schemeClr val="accent3"/>
                </a:solidFill>
                <a:latin typeface="Amare Walter Neue"/>
              </a:rPr>
              <a:t>, </a:t>
            </a:r>
            <a:r>
              <a:rPr lang="en-US" sz="800" err="1">
                <a:solidFill>
                  <a:schemeClr val="accent3"/>
                </a:solidFill>
                <a:latin typeface="Amare Walter Neue"/>
              </a:rPr>
              <a:t>užíváte</a:t>
            </a:r>
            <a:r>
              <a:rPr lang="en-US" sz="800">
                <a:solidFill>
                  <a:schemeClr val="accent3"/>
                </a:solidFill>
                <a:latin typeface="Amare Walter Neue"/>
              </a:rPr>
              <a:t> </a:t>
            </a:r>
            <a:r>
              <a:rPr lang="en-US" sz="800" err="1">
                <a:solidFill>
                  <a:schemeClr val="accent3"/>
                </a:solidFill>
                <a:latin typeface="Amare Walter Neue"/>
              </a:rPr>
              <a:t>léky</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předpis</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máte</a:t>
            </a:r>
            <a:r>
              <a:rPr lang="en-US" sz="800">
                <a:solidFill>
                  <a:schemeClr val="accent3"/>
                </a:solidFill>
                <a:latin typeface="Amare Walter Neue"/>
              </a:rPr>
              <a:t> </a:t>
            </a:r>
            <a:r>
              <a:rPr lang="en-US" sz="800" err="1">
                <a:solidFill>
                  <a:schemeClr val="accent3"/>
                </a:solidFill>
                <a:latin typeface="Amare Walter Neue"/>
              </a:rPr>
              <a:t>zdravotní</a:t>
            </a:r>
            <a:r>
              <a:rPr lang="en-US" sz="800">
                <a:solidFill>
                  <a:schemeClr val="accent3"/>
                </a:solidFill>
                <a:latin typeface="Amare Walter Neue"/>
              </a:rPr>
              <a:t> </a:t>
            </a:r>
            <a:r>
              <a:rPr lang="en-US" sz="800" err="1">
                <a:solidFill>
                  <a:schemeClr val="accent3"/>
                </a:solidFill>
                <a:latin typeface="Amare Walter Neue"/>
              </a:rPr>
              <a:t>potíže</a:t>
            </a:r>
            <a:r>
              <a:rPr lang="en-US" sz="800">
                <a:solidFill>
                  <a:schemeClr val="accent3"/>
                </a:solidFill>
                <a:latin typeface="Amare Walter Neue"/>
              </a:rPr>
              <a:t>, </a:t>
            </a:r>
            <a:r>
              <a:rPr lang="en-US" sz="800" err="1">
                <a:solidFill>
                  <a:schemeClr val="accent3"/>
                </a:solidFill>
                <a:latin typeface="Amare Walter Neue"/>
              </a:rPr>
              <a:t>poraďte</a:t>
            </a:r>
            <a:r>
              <a:rPr lang="en-US" sz="800">
                <a:solidFill>
                  <a:schemeClr val="accent3"/>
                </a:solidFill>
                <a:latin typeface="Amare Walter Neue"/>
              </a:rPr>
              <a:t> se </a:t>
            </a:r>
            <a:r>
              <a:rPr lang="en-US" sz="800" err="1">
                <a:solidFill>
                  <a:schemeClr val="accent3"/>
                </a:solidFill>
                <a:latin typeface="Amare Walter Neue"/>
              </a:rPr>
              <a:t>před</a:t>
            </a:r>
            <a:r>
              <a:rPr lang="en-US" sz="800">
                <a:solidFill>
                  <a:schemeClr val="accent3"/>
                </a:solidFill>
                <a:latin typeface="Amare Walter Neue"/>
              </a:rPr>
              <a:t> </a:t>
            </a:r>
            <a:r>
              <a:rPr lang="en-US" sz="800" err="1">
                <a:solidFill>
                  <a:schemeClr val="accent3"/>
                </a:solidFill>
                <a:latin typeface="Amare Walter Neue"/>
              </a:rPr>
              <a:t>užíváním</a:t>
            </a:r>
            <a:r>
              <a:rPr lang="en-US" sz="800">
                <a:solidFill>
                  <a:schemeClr val="accent3"/>
                </a:solidFill>
                <a:latin typeface="Amare Walter Neue"/>
              </a:rPr>
              <a:t> se </a:t>
            </a:r>
            <a:r>
              <a:rPr lang="en-US" sz="800" err="1">
                <a:solidFill>
                  <a:schemeClr val="accent3"/>
                </a:solidFill>
                <a:latin typeface="Amare Walter Neue"/>
              </a:rPr>
              <a:t>svým</a:t>
            </a:r>
            <a:r>
              <a:rPr lang="en-US" sz="800">
                <a:solidFill>
                  <a:schemeClr val="accent3"/>
                </a:solidFill>
                <a:latin typeface="Amare Walter Neue"/>
              </a:rPr>
              <a:t> </a:t>
            </a:r>
            <a:r>
              <a:rPr lang="en-US" sz="800" err="1">
                <a:solidFill>
                  <a:schemeClr val="accent3"/>
                </a:solidFill>
                <a:latin typeface="Amare Walter Neue"/>
              </a:rPr>
              <a:t>lékařem</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lékárníkem</a:t>
            </a:r>
            <a:r>
              <a:rPr lang="en-US" sz="800">
                <a:solidFill>
                  <a:schemeClr val="accent3"/>
                </a:solidFill>
                <a:latin typeface="Amare Walter Neue"/>
              </a:rPr>
              <a:t>. Uvedené </a:t>
            </a:r>
            <a:r>
              <a:rPr lang="en-US" sz="800" err="1">
                <a:solidFill>
                  <a:schemeClr val="accent3"/>
                </a:solidFill>
                <a:latin typeface="Amare Walter Neue"/>
              </a:rPr>
              <a:t>přínosy</a:t>
            </a:r>
            <a:r>
              <a:rPr lang="en-US" sz="800">
                <a:solidFill>
                  <a:schemeClr val="accent3"/>
                </a:solidFill>
                <a:latin typeface="Amare Walter Neue"/>
              </a:rPr>
              <a:t> </a:t>
            </a:r>
            <a:r>
              <a:rPr lang="en-US" sz="800" err="1">
                <a:solidFill>
                  <a:schemeClr val="accent3"/>
                </a:solidFill>
                <a:latin typeface="Amare Walter Neue"/>
              </a:rPr>
              <a:t>vitaminu</a:t>
            </a:r>
            <a:r>
              <a:rPr lang="en-US" sz="800">
                <a:solidFill>
                  <a:schemeClr val="accent3"/>
                </a:solidFill>
                <a:latin typeface="Amare Walter Neue"/>
              </a:rPr>
              <a:t> C, </a:t>
            </a:r>
            <a:r>
              <a:rPr lang="en-US" sz="800" err="1">
                <a:solidFill>
                  <a:schemeClr val="accent3"/>
                </a:solidFill>
                <a:latin typeface="Amare Walter Neue"/>
              </a:rPr>
              <a:t>biotinu</a:t>
            </a:r>
            <a:r>
              <a:rPr lang="en-US" sz="800">
                <a:solidFill>
                  <a:schemeClr val="accent3"/>
                </a:solidFill>
                <a:latin typeface="Amare Walter Neue"/>
              </a:rPr>
              <a:t> a </a:t>
            </a:r>
            <a:r>
              <a:rPr lang="en-US" sz="800" err="1">
                <a:solidFill>
                  <a:schemeClr val="accent3"/>
                </a:solidFill>
                <a:latin typeface="Amare Walter Neue"/>
              </a:rPr>
              <a:t>vitaminu</a:t>
            </a:r>
            <a:r>
              <a:rPr lang="en-US" sz="800">
                <a:solidFill>
                  <a:schemeClr val="accent3"/>
                </a:solidFill>
                <a:latin typeface="Amare Walter Neue"/>
              </a:rPr>
              <a:t> B12 </a:t>
            </a:r>
            <a:r>
              <a:rPr lang="en-US" sz="800" err="1">
                <a:solidFill>
                  <a:schemeClr val="accent3"/>
                </a:solidFill>
                <a:latin typeface="Amare Walter Neue"/>
              </a:rPr>
              <a:t>platí</a:t>
            </a:r>
            <a:r>
              <a:rPr lang="en-US" sz="800">
                <a:solidFill>
                  <a:schemeClr val="accent3"/>
                </a:solidFill>
                <a:latin typeface="Amare Walter Neue"/>
              </a:rPr>
              <a:t> </a:t>
            </a:r>
            <a:r>
              <a:rPr lang="en-US" sz="800" err="1">
                <a:solidFill>
                  <a:schemeClr val="accent3"/>
                </a:solidFill>
                <a:latin typeface="Amare Walter Neue"/>
              </a:rPr>
              <a:t>při</a:t>
            </a:r>
            <a:r>
              <a:rPr lang="en-US" sz="800">
                <a:solidFill>
                  <a:schemeClr val="accent3"/>
                </a:solidFill>
                <a:latin typeface="Amare Walter Neue"/>
              </a:rPr>
              <a:t> </a:t>
            </a:r>
            <a:r>
              <a:rPr lang="en-US" sz="800" err="1">
                <a:solidFill>
                  <a:schemeClr val="accent3"/>
                </a:solidFill>
                <a:latin typeface="Amare Walter Neue"/>
              </a:rPr>
              <a:t>konzumaci</a:t>
            </a:r>
            <a:r>
              <a:rPr lang="en-US" sz="800">
                <a:solidFill>
                  <a:schemeClr val="accent3"/>
                </a:solidFill>
                <a:latin typeface="Amare Walter Neue"/>
              </a:rPr>
              <a:t> </a:t>
            </a:r>
            <a:r>
              <a:rPr lang="en-US" sz="800" err="1">
                <a:solidFill>
                  <a:schemeClr val="accent3"/>
                </a:solidFill>
                <a:latin typeface="Amare Walter Neue"/>
              </a:rPr>
              <a:t>produktu</a:t>
            </a:r>
            <a:r>
              <a:rPr lang="en-US" sz="800">
                <a:solidFill>
                  <a:schemeClr val="accent3"/>
                </a:solidFill>
                <a:latin typeface="Amare Walter Neue"/>
              </a:rPr>
              <a:t> </a:t>
            </a:r>
            <a:r>
              <a:rPr lang="en-US" sz="800" err="1">
                <a:solidFill>
                  <a:schemeClr val="accent3"/>
                </a:solidFill>
                <a:latin typeface="Amare Walter Neue"/>
              </a:rPr>
              <a:t>jako</a:t>
            </a:r>
            <a:r>
              <a:rPr lang="en-US" sz="800">
                <a:solidFill>
                  <a:schemeClr val="accent3"/>
                </a:solidFill>
                <a:latin typeface="Amare Walter Neue"/>
              </a:rPr>
              <a:t> </a:t>
            </a:r>
            <a:r>
              <a:rPr lang="en-US" sz="800" err="1">
                <a:solidFill>
                  <a:schemeClr val="accent3"/>
                </a:solidFill>
                <a:latin typeface="Amare Walter Neue"/>
              </a:rPr>
              <a:t>součásti</a:t>
            </a:r>
            <a:r>
              <a:rPr lang="en-US" sz="800">
                <a:solidFill>
                  <a:schemeClr val="accent3"/>
                </a:solidFill>
                <a:latin typeface="Amare Walter Neue"/>
              </a:rPr>
              <a:t>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 za </a:t>
            </a:r>
            <a:r>
              <a:rPr lang="en-US" sz="800" err="1">
                <a:solidFill>
                  <a:schemeClr val="accent3"/>
                </a:solidFill>
                <a:latin typeface="Amare Walter Neue"/>
              </a:rPr>
              <a:t>předpokladu</a:t>
            </a:r>
            <a:r>
              <a:rPr lang="en-US" sz="800">
                <a:solidFill>
                  <a:schemeClr val="accent3"/>
                </a:solidFill>
                <a:latin typeface="Amare Walter Neue"/>
              </a:rPr>
              <a:t>, </a:t>
            </a:r>
            <a:r>
              <a:rPr lang="en-US" sz="800" err="1">
                <a:solidFill>
                  <a:schemeClr val="accent3"/>
                </a:solidFill>
                <a:latin typeface="Amare Walter Neue"/>
              </a:rPr>
              <a:t>že</a:t>
            </a:r>
            <a:r>
              <a:rPr lang="en-US" sz="800">
                <a:solidFill>
                  <a:schemeClr val="accent3"/>
                </a:solidFill>
                <a:latin typeface="Amare Walter Neue"/>
              </a:rPr>
              <a:t> </a:t>
            </a:r>
            <a:r>
              <a:rPr lang="en-US" sz="800" err="1">
                <a:solidFill>
                  <a:schemeClr val="accent3"/>
                </a:solidFill>
                <a:latin typeface="Amare Walter Neue"/>
              </a:rPr>
              <a:t>produkt</a:t>
            </a:r>
            <a:r>
              <a:rPr lang="en-US" sz="800">
                <a:solidFill>
                  <a:schemeClr val="accent3"/>
                </a:solidFill>
                <a:latin typeface="Amare Walter Neue"/>
              </a:rPr>
              <a:t> </a:t>
            </a:r>
            <a:r>
              <a:rPr lang="en-US" sz="800" err="1">
                <a:solidFill>
                  <a:schemeClr val="accent3"/>
                </a:solidFill>
                <a:latin typeface="Amare Walter Neue"/>
              </a:rPr>
              <a:t>poskytuje</a:t>
            </a:r>
            <a:r>
              <a:rPr lang="en-US" sz="800">
                <a:solidFill>
                  <a:schemeClr val="accent3"/>
                </a:solidFill>
                <a:latin typeface="Amare Walter Neue"/>
              </a:rPr>
              <a:t> </a:t>
            </a:r>
            <a:r>
              <a:rPr lang="en-US" sz="800" err="1">
                <a:solidFill>
                  <a:schemeClr val="accent3"/>
                </a:solidFill>
                <a:latin typeface="Amare Walter Neue"/>
              </a:rPr>
              <a:t>tyto</a:t>
            </a:r>
            <a:r>
              <a:rPr lang="en-US" sz="800">
                <a:solidFill>
                  <a:schemeClr val="accent3"/>
                </a:solidFill>
                <a:latin typeface="Amare Walter Neue"/>
              </a:rPr>
              <a:t> </a:t>
            </a:r>
            <a:r>
              <a:rPr lang="en-US" sz="800" err="1">
                <a:solidFill>
                  <a:schemeClr val="accent3"/>
                </a:solidFill>
                <a:latin typeface="Amare Walter Neue"/>
              </a:rPr>
              <a:t>vitaminy</a:t>
            </a:r>
            <a:r>
              <a:rPr lang="en-US" sz="800">
                <a:solidFill>
                  <a:schemeClr val="accent3"/>
                </a:solidFill>
                <a:latin typeface="Amare Walter Neue"/>
              </a:rPr>
              <a:t> v </a:t>
            </a:r>
            <a:r>
              <a:rPr lang="en-US" sz="800" err="1">
                <a:solidFill>
                  <a:schemeClr val="accent3"/>
                </a:solidFill>
                <a:latin typeface="Amare Walter Neue"/>
              </a:rPr>
              <a:t>množství</a:t>
            </a:r>
            <a:r>
              <a:rPr lang="en-US" sz="800">
                <a:solidFill>
                  <a:schemeClr val="accent3"/>
                </a:solidFill>
                <a:latin typeface="Amare Walter Neue"/>
              </a:rPr>
              <a:t> </a:t>
            </a:r>
            <a:r>
              <a:rPr lang="en-US" sz="800" err="1">
                <a:solidFill>
                  <a:schemeClr val="accent3"/>
                </a:solidFill>
                <a:latin typeface="Amare Walter Neue"/>
              </a:rPr>
              <a:t>odpovídajícím</a:t>
            </a:r>
            <a:r>
              <a:rPr lang="en-US" sz="800">
                <a:solidFill>
                  <a:schemeClr val="accent3"/>
                </a:solidFill>
                <a:latin typeface="Amare Walter Neue"/>
              </a:rPr>
              <a:t> </a:t>
            </a:r>
            <a:r>
              <a:rPr lang="en-US" sz="800" err="1">
                <a:solidFill>
                  <a:schemeClr val="accent3"/>
                </a:solidFill>
                <a:latin typeface="Amare Walter Neue"/>
              </a:rPr>
              <a:t>alespoň</a:t>
            </a:r>
            <a:r>
              <a:rPr lang="en-US" sz="800">
                <a:solidFill>
                  <a:schemeClr val="accent3"/>
                </a:solidFill>
                <a:latin typeface="Amare Walter Neue"/>
              </a:rPr>
              <a:t> 15 % </a:t>
            </a:r>
            <a:r>
              <a:rPr lang="en-US" sz="800" err="1">
                <a:solidFill>
                  <a:schemeClr val="accent3"/>
                </a:solidFill>
                <a:latin typeface="Amare Walter Neue"/>
              </a:rPr>
              <a:t>referenční</a:t>
            </a:r>
            <a:r>
              <a:rPr lang="en-US" sz="800">
                <a:solidFill>
                  <a:schemeClr val="accent3"/>
                </a:solidFill>
                <a:latin typeface="Amare Walter Neue"/>
              </a:rPr>
              <a:t> </a:t>
            </a:r>
            <a:r>
              <a:rPr lang="en-US" sz="800" err="1">
                <a:solidFill>
                  <a:schemeClr val="accent3"/>
                </a:solidFill>
                <a:latin typeface="Amare Walter Neue"/>
              </a:rPr>
              <a:t>hodnoty</a:t>
            </a:r>
            <a:r>
              <a:rPr lang="en-US" sz="800">
                <a:solidFill>
                  <a:schemeClr val="accent3"/>
                </a:solidFill>
                <a:latin typeface="Amare Walter Neue"/>
              </a:rPr>
              <a:t> </a:t>
            </a:r>
            <a:r>
              <a:rPr lang="en-US" sz="800" err="1">
                <a:solidFill>
                  <a:schemeClr val="accent3"/>
                </a:solidFill>
                <a:latin typeface="Amare Walter Neue"/>
              </a:rPr>
              <a:t>příjmu</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jednu</a:t>
            </a:r>
            <a:r>
              <a:rPr lang="en-US" sz="800">
                <a:solidFill>
                  <a:schemeClr val="accent3"/>
                </a:solidFill>
                <a:latin typeface="Amare Walter Neue"/>
              </a:rPr>
              <a:t> </a:t>
            </a:r>
            <a:r>
              <a:rPr lang="en-US" sz="800" err="1">
                <a:solidFill>
                  <a:schemeClr val="accent3"/>
                </a:solidFill>
                <a:latin typeface="Amare Walter Neue"/>
              </a:rPr>
              <a:t>porci</a:t>
            </a:r>
            <a:r>
              <a:rPr lang="en-US" sz="800">
                <a:solidFill>
                  <a:schemeClr val="accent3"/>
                </a:solidFill>
                <a:latin typeface="Amare Walter Neue"/>
              </a:rPr>
              <a:t>.</a:t>
            </a:r>
            <a:endParaRPr lang="cs-CZ">
              <a:solidFill>
                <a:schemeClr val="accent3"/>
              </a:solidFill>
              <a:latin typeface="Amare Walter Neue"/>
            </a:endParaRPr>
          </a:p>
        </p:txBody>
      </p:sp>
    </p:spTree>
    <p:extLst>
      <p:ext uri="{BB962C8B-B14F-4D97-AF65-F5344CB8AC3E}">
        <p14:creationId xmlns:p14="http://schemas.microsoft.com/office/powerpoint/2010/main" val="1361180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182551AD-FE66-FD14-0227-5930F8BA564D}"/>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7" name="Picture 2">
            <a:extLst>
              <a:ext uri="{FF2B5EF4-FFF2-40B4-BE49-F238E27FC236}">
                <a16:creationId xmlns:a16="http://schemas.microsoft.com/office/drawing/2014/main" id="{1218730C-ABEC-91AB-1412-0D08219649B8}"/>
              </a:ext>
            </a:extLst>
          </p:cNvPr>
          <p:cNvPicPr>
            <a:picLocks noChangeAspect="1"/>
          </p:cNvPicPr>
          <p:nvPr/>
        </p:nvPicPr>
        <p:blipFill>
          <a:blip r:embed="rId5">
            <a:alphaModFix amt="70000"/>
          </a:blip>
          <a:srcRect l="33446" t="55624" r="24206" b="8644"/>
          <a:stretch>
            <a:fillRect/>
          </a:stretch>
        </p:blipFill>
        <p:spPr>
          <a:xfrm flipH="1">
            <a:off x="0" y="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6" name="Resim 5">
            <a:extLst>
              <a:ext uri="{FF2B5EF4-FFF2-40B4-BE49-F238E27FC236}">
                <a16:creationId xmlns:a16="http://schemas.microsoft.com/office/drawing/2014/main" id="{DDB753E8-0C15-605D-1C6A-2E3D6D8E9DCB}"/>
              </a:ext>
            </a:extLst>
          </p:cNvPr>
          <p:cNvPicPr>
            <a:picLocks noChangeAspect="1"/>
          </p:cNvPicPr>
          <p:nvPr/>
        </p:nvPicPr>
        <p:blipFill>
          <a:blip r:embed="rId6"/>
          <a:stretch>
            <a:fillRect/>
          </a:stretch>
        </p:blipFill>
        <p:spPr>
          <a:xfrm>
            <a:off x="6089183" y="0"/>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96000" y="-190"/>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6</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47912" y="703129"/>
            <a:ext cx="5236996" cy="27258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a:solidFill>
                  <a:schemeClr val="accent3"/>
                </a:solidFill>
                <a:latin typeface="Amare Walter Neue Halbfett"/>
              </a:rPr>
              <a:t>Jak to </a:t>
            </a:r>
            <a:r>
              <a:rPr lang="en-US" b="1" err="1">
                <a:solidFill>
                  <a:schemeClr val="accent3"/>
                </a:solidFill>
                <a:latin typeface="Amare Walter Neue Halbfett"/>
              </a:rPr>
              <a:t>funguje</a:t>
            </a:r>
            <a:r>
              <a:rPr lang="en-US" b="1">
                <a:solidFill>
                  <a:schemeClr val="accent3"/>
                </a:solidFill>
                <a:effectLst/>
                <a:latin typeface="Amare Walter Neue Halbfett"/>
              </a:rPr>
              <a:t>?</a:t>
            </a:r>
            <a:endParaRPr lang="en-US" b="1">
              <a:solidFill>
                <a:schemeClr val="accent3"/>
              </a:solidFill>
              <a:latin typeface="Amare Walter Neue Halbfett"/>
            </a:endParaRPr>
          </a:p>
          <a:p>
            <a:pPr marL="0" indent="0">
              <a:lnSpc>
                <a:spcPct val="100000"/>
              </a:lnSpc>
              <a:spcAft>
                <a:spcPts val="800"/>
              </a:spcAft>
              <a:buNone/>
            </a:pPr>
            <a:r>
              <a:rPr lang="en-US" sz="1600">
                <a:solidFill>
                  <a:schemeClr val="accent3"/>
                </a:solidFill>
                <a:latin typeface="Amare Walter Neue Mittel"/>
              </a:rPr>
              <a:t>5. </a:t>
            </a:r>
            <a:r>
              <a:rPr lang="en-US" sz="1600" err="1">
                <a:solidFill>
                  <a:schemeClr val="accent3"/>
                </a:solidFill>
                <a:latin typeface="Amare Walter Neue Mittel"/>
              </a:rPr>
              <a:t>Klíčové</a:t>
            </a:r>
            <a:r>
              <a:rPr lang="en-US" sz="1600">
                <a:solidFill>
                  <a:schemeClr val="accent3"/>
                </a:solidFill>
                <a:latin typeface="Amare Walter Neue Mittel"/>
              </a:rPr>
              <a:t> </a:t>
            </a:r>
            <a:r>
              <a:rPr lang="en-US" sz="1600" err="1">
                <a:solidFill>
                  <a:schemeClr val="accent3"/>
                </a:solidFill>
                <a:latin typeface="Amare Walter Neue Mittel"/>
              </a:rPr>
              <a:t>vitaminy</a:t>
            </a:r>
            <a:endParaRPr lang="en-US" sz="1600" err="1">
              <a:solidFill>
                <a:schemeClr val="accent3"/>
              </a:solidFill>
              <a:latin typeface="Amare Walter Neue Mittel" panose="020B0503040202060203" pitchFamily="34" charset="0"/>
            </a:endParaRPr>
          </a:p>
          <a:p>
            <a:pPr marL="0" indent="0">
              <a:lnSpc>
                <a:spcPct val="100000"/>
              </a:lnSpc>
              <a:spcAft>
                <a:spcPts val="800"/>
              </a:spcAft>
              <a:buNone/>
            </a:pPr>
            <a:r>
              <a:rPr lang="en-US" sz="1600">
                <a:solidFill>
                  <a:schemeClr val="accent3"/>
                </a:solidFill>
                <a:latin typeface="Amare Walter Neue Mager"/>
              </a:rPr>
              <a:t>Vitamin C </a:t>
            </a:r>
            <a:r>
              <a:rPr lang="en-US" sz="1600" err="1">
                <a:solidFill>
                  <a:schemeClr val="accent3"/>
                </a:solidFill>
                <a:latin typeface="Amare Walter Neue Mager"/>
              </a:rPr>
              <a:t>přispívá</a:t>
            </a:r>
            <a:r>
              <a:rPr lang="en-US" sz="1600">
                <a:solidFill>
                  <a:schemeClr val="accent3"/>
                </a:solidFill>
                <a:latin typeface="Amare Walter Neue Mager"/>
              </a:rPr>
              <a:t> k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tvorbě</a:t>
            </a:r>
            <a:r>
              <a:rPr lang="en-US" sz="1600">
                <a:solidFill>
                  <a:schemeClr val="accent3"/>
                </a:solidFill>
                <a:latin typeface="Amare Walter Neue Mager"/>
              </a:rPr>
              <a:t> </a:t>
            </a:r>
            <a:r>
              <a:rPr lang="en-US" sz="1600" err="1">
                <a:solidFill>
                  <a:schemeClr val="accent3"/>
                </a:solidFill>
                <a:latin typeface="Amare Walter Neue Mager"/>
              </a:rPr>
              <a:t>kolagenu</a:t>
            </a:r>
            <a:r>
              <a:rPr lang="en-US" sz="1600">
                <a:solidFill>
                  <a:schemeClr val="accent3"/>
                </a:solidFill>
                <a:latin typeface="Amare Walter Neue Mager"/>
              </a:rPr>
              <a:t>            pro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funkci</a:t>
            </a:r>
            <a:r>
              <a:rPr lang="en-US" sz="1600">
                <a:solidFill>
                  <a:schemeClr val="accent3"/>
                </a:solidFill>
                <a:latin typeface="Amare Walter Neue Mager"/>
              </a:rPr>
              <a:t> </a:t>
            </a:r>
            <a:r>
              <a:rPr lang="en-US" sz="1600" err="1">
                <a:solidFill>
                  <a:schemeClr val="accent3"/>
                </a:solidFill>
                <a:latin typeface="Amare Walter Neue Mager"/>
              </a:rPr>
              <a:t>pokožky</a:t>
            </a:r>
            <a:r>
              <a:rPr lang="en-US" sz="1600">
                <a:solidFill>
                  <a:schemeClr val="accent3"/>
                </a:solidFill>
                <a:latin typeface="Amare Walter Neue Mager"/>
              </a:rPr>
              <a:t>, </a:t>
            </a:r>
            <a:r>
              <a:rPr lang="en-US" sz="1600" err="1">
                <a:solidFill>
                  <a:schemeClr val="accent3"/>
                </a:solidFill>
                <a:latin typeface="Amare Walter Neue Mager"/>
              </a:rPr>
              <a:t>kostí</a:t>
            </a:r>
            <a:r>
              <a:rPr lang="en-US" sz="1600">
                <a:solidFill>
                  <a:schemeClr val="accent3"/>
                </a:solidFill>
                <a:latin typeface="Amare Walter Neue Mager"/>
              </a:rPr>
              <a:t> a </a:t>
            </a:r>
            <a:r>
              <a:rPr lang="en-US" sz="1600" err="1">
                <a:solidFill>
                  <a:schemeClr val="accent3"/>
                </a:solidFill>
                <a:latin typeface="Amare Walter Neue Mager"/>
              </a:rPr>
              <a:t>chrupavek</a:t>
            </a:r>
            <a:r>
              <a:rPr lang="en-US" sz="1600">
                <a:solidFill>
                  <a:schemeClr val="accent3"/>
                </a:solidFill>
                <a:latin typeface="Amare Walter Neue Mager"/>
              </a:rPr>
              <a:t>. Biotin </a:t>
            </a:r>
            <a:r>
              <a:rPr lang="en-US" sz="1600" err="1">
                <a:solidFill>
                  <a:schemeClr val="accent3"/>
                </a:solidFill>
                <a:latin typeface="Amare Walter Neue Mager"/>
              </a:rPr>
              <a:t>přispívá</a:t>
            </a:r>
            <a:r>
              <a:rPr lang="en-US" sz="1600">
                <a:solidFill>
                  <a:schemeClr val="accent3"/>
                </a:solidFill>
                <a:latin typeface="Amare Walter Neue Mager"/>
              </a:rPr>
              <a:t> k </a:t>
            </a:r>
            <a:r>
              <a:rPr lang="en-US" sz="1600" err="1">
                <a:solidFill>
                  <a:schemeClr val="accent3"/>
                </a:solidFill>
                <a:latin typeface="Amare Walter Neue Mager"/>
              </a:rPr>
              <a:t>udržení</a:t>
            </a:r>
            <a:r>
              <a:rPr lang="en-US" sz="1600">
                <a:solidFill>
                  <a:schemeClr val="accent3"/>
                </a:solidFill>
                <a:latin typeface="Amare Walter Neue Mager"/>
              </a:rPr>
              <a:t> </a:t>
            </a:r>
            <a:r>
              <a:rPr lang="en-US" sz="1600" err="1">
                <a:solidFill>
                  <a:schemeClr val="accent3"/>
                </a:solidFill>
                <a:latin typeface="Amare Walter Neue Mager"/>
              </a:rPr>
              <a:t>normálního</a:t>
            </a:r>
            <a:r>
              <a:rPr lang="en-US" sz="1600">
                <a:solidFill>
                  <a:schemeClr val="accent3"/>
                </a:solidFill>
                <a:latin typeface="Amare Walter Neue Mager"/>
              </a:rPr>
              <a:t> </a:t>
            </a:r>
            <a:r>
              <a:rPr lang="en-US" sz="1600" err="1">
                <a:solidFill>
                  <a:schemeClr val="accent3"/>
                </a:solidFill>
                <a:latin typeface="Amare Walter Neue Mager"/>
              </a:rPr>
              <a:t>stavu</a:t>
            </a:r>
            <a:r>
              <a:rPr lang="en-US" sz="1600">
                <a:solidFill>
                  <a:schemeClr val="accent3"/>
                </a:solidFill>
                <a:latin typeface="Amare Walter Neue Mager"/>
              </a:rPr>
              <a:t> </a:t>
            </a:r>
            <a:r>
              <a:rPr lang="en-US" sz="1600" err="1">
                <a:solidFill>
                  <a:schemeClr val="accent3"/>
                </a:solidFill>
                <a:latin typeface="Amare Walter Neue Mager"/>
              </a:rPr>
              <a:t>pokožky</a:t>
            </a:r>
            <a:r>
              <a:rPr lang="en-US" sz="1600">
                <a:solidFill>
                  <a:schemeClr val="accent3"/>
                </a:solidFill>
                <a:latin typeface="Amare Walter Neue Mager"/>
              </a:rPr>
              <a:t> a </a:t>
            </a:r>
            <a:r>
              <a:rPr lang="en-US" sz="1600" err="1">
                <a:solidFill>
                  <a:schemeClr val="accent3"/>
                </a:solidFill>
                <a:latin typeface="Amare Walter Neue Mager"/>
              </a:rPr>
              <a:t>vlasů</a:t>
            </a:r>
            <a:r>
              <a:rPr lang="en-US" sz="1600">
                <a:solidFill>
                  <a:schemeClr val="accent3"/>
                </a:solidFill>
                <a:latin typeface="Amare Walter Neue Mager"/>
              </a:rPr>
              <a:t>. Vitamin B12 </a:t>
            </a:r>
            <a:r>
              <a:rPr lang="en-US" sz="1600" err="1">
                <a:solidFill>
                  <a:schemeClr val="accent3"/>
                </a:solidFill>
                <a:latin typeface="Amare Walter Neue Mager"/>
              </a:rPr>
              <a:t>přispívá</a:t>
            </a:r>
            <a:r>
              <a:rPr lang="en-US" sz="1600">
                <a:solidFill>
                  <a:schemeClr val="accent3"/>
                </a:solidFill>
                <a:latin typeface="Amare Walter Neue Mager"/>
              </a:rPr>
              <a:t> </a:t>
            </a:r>
            <a:r>
              <a:rPr lang="en-US" sz="1600" err="1">
                <a:solidFill>
                  <a:schemeClr val="accent3"/>
                </a:solidFill>
                <a:latin typeface="Amare Walter Neue Mager"/>
              </a:rPr>
              <a:t>ke</a:t>
            </a:r>
            <a:r>
              <a:rPr lang="en-US" sz="1600">
                <a:solidFill>
                  <a:schemeClr val="accent3"/>
                </a:solidFill>
                <a:latin typeface="Amare Walter Neue Mager"/>
              </a:rPr>
              <a:t> </a:t>
            </a:r>
            <a:r>
              <a:rPr lang="en-US" sz="1600" err="1">
                <a:solidFill>
                  <a:schemeClr val="accent3"/>
                </a:solidFill>
                <a:latin typeface="Amare Walter Neue Mager"/>
              </a:rPr>
              <a:t>snížení</a:t>
            </a:r>
            <a:r>
              <a:rPr lang="en-US" sz="1600">
                <a:solidFill>
                  <a:schemeClr val="accent3"/>
                </a:solidFill>
                <a:latin typeface="Amare Walter Neue Mager"/>
              </a:rPr>
              <a:t> </a:t>
            </a:r>
            <a:r>
              <a:rPr lang="en-US" sz="1600" err="1">
                <a:solidFill>
                  <a:schemeClr val="accent3"/>
                </a:solidFill>
                <a:latin typeface="Amare Walter Neue Mager"/>
              </a:rPr>
              <a:t>míry</a:t>
            </a:r>
            <a:r>
              <a:rPr lang="en-US" sz="1600">
                <a:solidFill>
                  <a:schemeClr val="accent3"/>
                </a:solidFill>
                <a:latin typeface="Amare Walter Neue Mager"/>
              </a:rPr>
              <a:t> </a:t>
            </a:r>
            <a:r>
              <a:rPr lang="en-US" sz="1600" err="1">
                <a:solidFill>
                  <a:schemeClr val="accent3"/>
                </a:solidFill>
                <a:latin typeface="Amare Walter Neue Mager"/>
              </a:rPr>
              <a:t>únavy</a:t>
            </a:r>
            <a:r>
              <a:rPr lang="en-US" sz="1600">
                <a:solidFill>
                  <a:schemeClr val="accent3"/>
                </a:solidFill>
                <a:latin typeface="Amare Walter Neue Mager"/>
              </a:rPr>
              <a:t> a </a:t>
            </a:r>
            <a:r>
              <a:rPr lang="en-US" sz="1600" err="1">
                <a:solidFill>
                  <a:schemeClr val="accent3"/>
                </a:solidFill>
                <a:latin typeface="Amare Walter Neue Mager"/>
              </a:rPr>
              <a:t>vyčerpání</a:t>
            </a:r>
            <a:r>
              <a:rPr lang="en-US" sz="1600">
                <a:solidFill>
                  <a:schemeClr val="accent3"/>
                </a:solidFill>
                <a:latin typeface="Amare Walter Neue Mager"/>
              </a:rPr>
              <a:t> a k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psychické</a:t>
            </a:r>
            <a:r>
              <a:rPr lang="en-US" sz="1600">
                <a:solidFill>
                  <a:schemeClr val="accent3"/>
                </a:solidFill>
                <a:latin typeface="Amare Walter Neue Mager"/>
              </a:rPr>
              <a:t> činnosti.*</a:t>
            </a:r>
            <a:endParaRPr lang="en-US">
              <a:solidFill>
                <a:schemeClr val="accent3"/>
              </a:solidFill>
              <a:latin typeface="Amare Walter Neue Mager"/>
            </a:endParaRPr>
          </a:p>
        </p:txBody>
      </p:sp>
      <p:sp>
        <p:nvSpPr>
          <p:cNvPr id="3" name="Title 1">
            <a:extLst>
              <a:ext uri="{FF2B5EF4-FFF2-40B4-BE49-F238E27FC236}">
                <a16:creationId xmlns:a16="http://schemas.microsoft.com/office/drawing/2014/main" id="{5F4C0E9F-2FED-F499-69F2-B443DD893143}"/>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sp>
        <p:nvSpPr>
          <p:cNvPr id="4" name="TextBox 18">
            <a:extLst>
              <a:ext uri="{FF2B5EF4-FFF2-40B4-BE49-F238E27FC236}">
                <a16:creationId xmlns:a16="http://schemas.microsoft.com/office/drawing/2014/main" id="{771CACC1-D62C-0DFA-EACE-4CDE3EFAA600}"/>
              </a:ext>
            </a:extLst>
          </p:cNvPr>
          <p:cNvSpPr txBox="1"/>
          <p:nvPr/>
        </p:nvSpPr>
        <p:spPr>
          <a:xfrm>
            <a:off x="138701" y="5414092"/>
            <a:ext cx="5752814" cy="707886"/>
          </a:xfrm>
          <a:prstGeom prst="rect">
            <a:avLst/>
          </a:prstGeom>
          <a:noFill/>
          <a:ln w="6350">
            <a:solidFill>
              <a:schemeClr val="accent3"/>
            </a:solidFill>
          </a:ln>
        </p:spPr>
        <p:txBody>
          <a:bodyPr wrap="square" lIns="91440" tIns="45720" rIns="91440" bIns="45720" rtlCol="0" anchor="t">
            <a:spAutoFit/>
          </a:bodyPr>
          <a:lstStyle/>
          <a:p>
            <a:r>
              <a:rPr lang="en-US" sz="800" b="1">
                <a:solidFill>
                  <a:schemeClr val="accent3"/>
                </a:solidFill>
                <a:latin typeface="Amare Walter Neue"/>
              </a:rPr>
              <a:t>UPOZORNĚNÍ:</a:t>
            </a:r>
            <a:r>
              <a:rPr lang="en-US" sz="800">
                <a:solidFill>
                  <a:schemeClr val="accent3"/>
                </a:solidFill>
                <a:latin typeface="Amare Walter Neue"/>
              </a:rPr>
              <a:t> </a:t>
            </a:r>
            <a:r>
              <a:rPr lang="en-US" sz="800" err="1">
                <a:solidFill>
                  <a:schemeClr val="accent3"/>
                </a:solidFill>
                <a:latin typeface="Amare Walter Neue"/>
              </a:rPr>
              <a:t>Doplňky</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t>
            </a:r>
            <a:r>
              <a:rPr lang="en-US" sz="800" err="1">
                <a:solidFill>
                  <a:schemeClr val="accent3"/>
                </a:solidFill>
                <a:latin typeface="Amare Walter Neue"/>
              </a:rPr>
              <a:t>nejsou</a:t>
            </a:r>
            <a:r>
              <a:rPr lang="en-US" sz="800">
                <a:solidFill>
                  <a:schemeClr val="accent3"/>
                </a:solidFill>
                <a:latin typeface="Amare Walter Neue"/>
              </a:rPr>
              <a:t> </a:t>
            </a:r>
            <a:r>
              <a:rPr lang="en-US" sz="800" err="1">
                <a:solidFill>
                  <a:schemeClr val="accent3"/>
                </a:solidFill>
                <a:latin typeface="Amare Walter Neue"/>
              </a:rPr>
              <a:t>náhradou</a:t>
            </a:r>
            <a:r>
              <a:rPr lang="en-US" sz="800">
                <a:solidFill>
                  <a:schemeClr val="accent3"/>
                </a:solidFill>
                <a:latin typeface="Amare Walter Neue"/>
              </a:rPr>
              <a:t> </a:t>
            </a:r>
            <a:r>
              <a:rPr lang="en-US" sz="800" err="1">
                <a:solidFill>
                  <a:schemeClr val="accent3"/>
                </a:solidFill>
                <a:latin typeface="Amare Walter Neue"/>
              </a:rPr>
              <a:t>pestré</a:t>
            </a:r>
            <a:r>
              <a:rPr lang="en-US" sz="800">
                <a:solidFill>
                  <a:schemeClr val="accent3"/>
                </a:solidFill>
                <a:latin typeface="Amare Walter Neue"/>
              </a:rPr>
              <a:t> a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ani </a:t>
            </a:r>
            <a:r>
              <a:rPr lang="en-US" sz="800" err="1">
                <a:solidFill>
                  <a:schemeClr val="accent3"/>
                </a:solidFill>
                <a:latin typeface="Amare Walter Neue"/>
              </a:rPr>
              <a:t>zdravého</a:t>
            </a:r>
            <a:r>
              <a:rPr lang="en-US" sz="800">
                <a:solidFill>
                  <a:schemeClr val="accent3"/>
                </a:solidFill>
                <a:latin typeface="Amare Walter Neue"/>
              </a:rPr>
              <a:t> </a:t>
            </a:r>
            <a:r>
              <a:rPr lang="en-US" sz="800" err="1">
                <a:solidFill>
                  <a:schemeClr val="accent3"/>
                </a:solidFill>
                <a:latin typeface="Amare Walter Neue"/>
              </a:rPr>
              <a:t>životního</a:t>
            </a:r>
            <a:r>
              <a:rPr lang="en-US" sz="800">
                <a:solidFill>
                  <a:schemeClr val="accent3"/>
                </a:solidFill>
                <a:latin typeface="Amare Walter Neue"/>
              </a:rPr>
              <a:t> </a:t>
            </a:r>
            <a:r>
              <a:rPr lang="en-US" sz="800" err="1">
                <a:solidFill>
                  <a:schemeClr val="accent3"/>
                </a:solidFill>
                <a:latin typeface="Amare Walter Neue"/>
              </a:rPr>
              <a:t>stylu</a:t>
            </a:r>
            <a:r>
              <a:rPr lang="en-US" sz="800">
                <a:solidFill>
                  <a:schemeClr val="accent3"/>
                </a:solidFill>
                <a:latin typeface="Amare Walter Neue"/>
              </a:rPr>
              <a:t>. </a:t>
            </a:r>
            <a:r>
              <a:rPr lang="en-US" sz="800" err="1">
                <a:solidFill>
                  <a:schemeClr val="accent3"/>
                </a:solidFill>
                <a:latin typeface="Amare Walter Neue"/>
              </a:rPr>
              <a:t>Nepřekračujte</a:t>
            </a:r>
            <a:r>
              <a:rPr lang="en-US" sz="800">
                <a:solidFill>
                  <a:schemeClr val="accent3"/>
                </a:solidFill>
                <a:latin typeface="Amare Walter Neue"/>
              </a:rPr>
              <a:t> </a:t>
            </a:r>
            <a:r>
              <a:rPr lang="en-US" sz="800" err="1">
                <a:solidFill>
                  <a:schemeClr val="accent3"/>
                </a:solidFill>
                <a:latin typeface="Amare Walter Neue"/>
              </a:rPr>
              <a:t>doporučené</a:t>
            </a:r>
            <a:r>
              <a:rPr lang="en-US" sz="800">
                <a:solidFill>
                  <a:schemeClr val="accent3"/>
                </a:solidFill>
                <a:latin typeface="Amare Walter Neue"/>
              </a:rPr>
              <a:t> </a:t>
            </a:r>
            <a:r>
              <a:rPr lang="en-US" sz="800" err="1">
                <a:solidFill>
                  <a:schemeClr val="accent3"/>
                </a:solidFill>
                <a:latin typeface="Amare Walter Neue"/>
              </a:rPr>
              <a:t>denní</a:t>
            </a:r>
            <a:r>
              <a:rPr lang="en-US" sz="800">
                <a:solidFill>
                  <a:schemeClr val="accent3"/>
                </a:solidFill>
                <a:latin typeface="Amare Walter Neue"/>
              </a:rPr>
              <a:t> </a:t>
            </a:r>
            <a:r>
              <a:rPr lang="en-US" sz="800" err="1">
                <a:solidFill>
                  <a:schemeClr val="accent3"/>
                </a:solidFill>
                <a:latin typeface="Amare Walter Neue"/>
              </a:rPr>
              <a:t>dávkování</a:t>
            </a:r>
            <a:r>
              <a:rPr lang="en-US" sz="800">
                <a:solidFill>
                  <a:schemeClr val="accent3"/>
                </a:solidFill>
                <a:latin typeface="Amare Walter Neue"/>
              </a:rPr>
              <a:t>. </a:t>
            </a:r>
            <a:r>
              <a:rPr lang="en-US" sz="800" err="1">
                <a:solidFill>
                  <a:schemeClr val="accent3"/>
                </a:solidFill>
                <a:latin typeface="Amare Walter Neue"/>
              </a:rPr>
              <a:t>Uchovávejte</a:t>
            </a:r>
            <a:r>
              <a:rPr lang="en-US" sz="800">
                <a:solidFill>
                  <a:schemeClr val="accent3"/>
                </a:solidFill>
                <a:latin typeface="Amare Walter Neue"/>
              </a:rPr>
              <a:t> </a:t>
            </a:r>
            <a:r>
              <a:rPr lang="en-US" sz="800" err="1">
                <a:solidFill>
                  <a:schemeClr val="accent3"/>
                </a:solidFill>
                <a:latin typeface="Amare Walter Neue"/>
              </a:rPr>
              <a:t>mimo</a:t>
            </a:r>
            <a:r>
              <a:rPr lang="en-US" sz="800">
                <a:solidFill>
                  <a:schemeClr val="accent3"/>
                </a:solidFill>
                <a:latin typeface="Amare Walter Neue"/>
              </a:rPr>
              <a:t> </a:t>
            </a:r>
            <a:r>
              <a:rPr lang="en-US" sz="800" err="1">
                <a:solidFill>
                  <a:schemeClr val="accent3"/>
                </a:solidFill>
                <a:latin typeface="Amare Walter Neue"/>
              </a:rPr>
              <a:t>dosah</a:t>
            </a:r>
            <a:r>
              <a:rPr lang="en-US" sz="800">
                <a:solidFill>
                  <a:schemeClr val="accent3"/>
                </a:solidFill>
                <a:latin typeface="Amare Walter Neue"/>
              </a:rPr>
              <a:t> </a:t>
            </a:r>
            <a:r>
              <a:rPr lang="en-US" sz="800" err="1">
                <a:solidFill>
                  <a:schemeClr val="accent3"/>
                </a:solidFill>
                <a:latin typeface="Amare Walter Neue"/>
              </a:rPr>
              <a:t>malých</a:t>
            </a:r>
            <a:r>
              <a:rPr lang="en-US" sz="800">
                <a:solidFill>
                  <a:schemeClr val="accent3"/>
                </a:solidFill>
                <a:latin typeface="Amare Walter Neue"/>
              </a:rPr>
              <a:t> </a:t>
            </a:r>
            <a:r>
              <a:rPr lang="en-US" sz="800" err="1">
                <a:solidFill>
                  <a:schemeClr val="accent3"/>
                </a:solidFill>
                <a:latin typeface="Amare Walter Neue"/>
              </a:rPr>
              <a:t>dětí</a:t>
            </a:r>
            <a:r>
              <a:rPr lang="en-US" sz="800">
                <a:solidFill>
                  <a:schemeClr val="accent3"/>
                </a:solidFill>
                <a:latin typeface="Amare Walter Neue"/>
              </a:rPr>
              <a:t>. </a:t>
            </a:r>
            <a:r>
              <a:rPr lang="en-US" sz="800" err="1">
                <a:solidFill>
                  <a:schemeClr val="accent3"/>
                </a:solidFill>
                <a:latin typeface="Amare Walter Neue"/>
              </a:rPr>
              <a:t>Pokud</a:t>
            </a:r>
            <a:r>
              <a:rPr lang="en-US" sz="800">
                <a:solidFill>
                  <a:schemeClr val="accent3"/>
                </a:solidFill>
                <a:latin typeface="Amare Walter Neue"/>
              </a:rPr>
              <a:t> </a:t>
            </a:r>
            <a:r>
              <a:rPr lang="en-US" sz="800" err="1">
                <a:solidFill>
                  <a:schemeClr val="accent3"/>
                </a:solidFill>
                <a:latin typeface="Amare Walter Neue"/>
              </a:rPr>
              <a:t>jste</a:t>
            </a:r>
            <a:r>
              <a:rPr lang="en-US" sz="800">
                <a:solidFill>
                  <a:schemeClr val="accent3"/>
                </a:solidFill>
                <a:latin typeface="Amare Walter Neue"/>
              </a:rPr>
              <a:t> </a:t>
            </a:r>
            <a:r>
              <a:rPr lang="en-US" sz="800" err="1">
                <a:solidFill>
                  <a:schemeClr val="accent3"/>
                </a:solidFill>
                <a:latin typeface="Amare Walter Neue"/>
              </a:rPr>
              <a:t>těhotná</a:t>
            </a:r>
            <a:r>
              <a:rPr lang="en-US" sz="800">
                <a:solidFill>
                  <a:schemeClr val="accent3"/>
                </a:solidFill>
                <a:latin typeface="Amare Walter Neue"/>
              </a:rPr>
              <a:t>, </a:t>
            </a:r>
            <a:r>
              <a:rPr lang="en-US" sz="800" err="1">
                <a:solidFill>
                  <a:schemeClr val="accent3"/>
                </a:solidFill>
                <a:latin typeface="Amare Walter Neue"/>
              </a:rPr>
              <a:t>kojíte</a:t>
            </a:r>
            <a:r>
              <a:rPr lang="en-US" sz="800">
                <a:solidFill>
                  <a:schemeClr val="accent3"/>
                </a:solidFill>
                <a:latin typeface="Amare Walter Neue"/>
              </a:rPr>
              <a:t>, </a:t>
            </a:r>
            <a:r>
              <a:rPr lang="en-US" sz="800" err="1">
                <a:solidFill>
                  <a:schemeClr val="accent3"/>
                </a:solidFill>
                <a:latin typeface="Amare Walter Neue"/>
              </a:rPr>
              <a:t>užíváte</a:t>
            </a:r>
            <a:r>
              <a:rPr lang="en-US" sz="800">
                <a:solidFill>
                  <a:schemeClr val="accent3"/>
                </a:solidFill>
                <a:latin typeface="Amare Walter Neue"/>
              </a:rPr>
              <a:t> </a:t>
            </a:r>
            <a:r>
              <a:rPr lang="en-US" sz="800" err="1">
                <a:solidFill>
                  <a:schemeClr val="accent3"/>
                </a:solidFill>
                <a:latin typeface="Amare Walter Neue"/>
              </a:rPr>
              <a:t>léky</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předpis</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máte</a:t>
            </a:r>
            <a:r>
              <a:rPr lang="en-US" sz="800">
                <a:solidFill>
                  <a:schemeClr val="accent3"/>
                </a:solidFill>
                <a:latin typeface="Amare Walter Neue"/>
              </a:rPr>
              <a:t> </a:t>
            </a:r>
            <a:r>
              <a:rPr lang="en-US" sz="800" err="1">
                <a:solidFill>
                  <a:schemeClr val="accent3"/>
                </a:solidFill>
                <a:latin typeface="Amare Walter Neue"/>
              </a:rPr>
              <a:t>zdravotní</a:t>
            </a:r>
            <a:r>
              <a:rPr lang="en-US" sz="800">
                <a:solidFill>
                  <a:schemeClr val="accent3"/>
                </a:solidFill>
                <a:latin typeface="Amare Walter Neue"/>
              </a:rPr>
              <a:t> </a:t>
            </a:r>
            <a:r>
              <a:rPr lang="en-US" sz="800" err="1">
                <a:solidFill>
                  <a:schemeClr val="accent3"/>
                </a:solidFill>
                <a:latin typeface="Amare Walter Neue"/>
              </a:rPr>
              <a:t>potíže</a:t>
            </a:r>
            <a:r>
              <a:rPr lang="en-US" sz="800">
                <a:solidFill>
                  <a:schemeClr val="accent3"/>
                </a:solidFill>
                <a:latin typeface="Amare Walter Neue"/>
              </a:rPr>
              <a:t>, </a:t>
            </a:r>
            <a:r>
              <a:rPr lang="en-US" sz="800" err="1">
                <a:solidFill>
                  <a:schemeClr val="accent3"/>
                </a:solidFill>
                <a:latin typeface="Amare Walter Neue"/>
              </a:rPr>
              <a:t>poraďte</a:t>
            </a:r>
            <a:r>
              <a:rPr lang="en-US" sz="800">
                <a:solidFill>
                  <a:schemeClr val="accent3"/>
                </a:solidFill>
                <a:latin typeface="Amare Walter Neue"/>
              </a:rPr>
              <a:t> se </a:t>
            </a:r>
            <a:r>
              <a:rPr lang="en-US" sz="800" err="1">
                <a:solidFill>
                  <a:schemeClr val="accent3"/>
                </a:solidFill>
                <a:latin typeface="Amare Walter Neue"/>
              </a:rPr>
              <a:t>před</a:t>
            </a:r>
            <a:r>
              <a:rPr lang="en-US" sz="800">
                <a:solidFill>
                  <a:schemeClr val="accent3"/>
                </a:solidFill>
                <a:latin typeface="Amare Walter Neue"/>
              </a:rPr>
              <a:t> </a:t>
            </a:r>
            <a:r>
              <a:rPr lang="en-US" sz="800" err="1">
                <a:solidFill>
                  <a:schemeClr val="accent3"/>
                </a:solidFill>
                <a:latin typeface="Amare Walter Neue"/>
              </a:rPr>
              <a:t>užíváním</a:t>
            </a:r>
            <a:r>
              <a:rPr lang="en-US" sz="800">
                <a:solidFill>
                  <a:schemeClr val="accent3"/>
                </a:solidFill>
                <a:latin typeface="Amare Walter Neue"/>
              </a:rPr>
              <a:t> se </a:t>
            </a:r>
            <a:r>
              <a:rPr lang="en-US" sz="800" err="1">
                <a:solidFill>
                  <a:schemeClr val="accent3"/>
                </a:solidFill>
                <a:latin typeface="Amare Walter Neue"/>
              </a:rPr>
              <a:t>svým</a:t>
            </a:r>
            <a:r>
              <a:rPr lang="en-US" sz="800">
                <a:solidFill>
                  <a:schemeClr val="accent3"/>
                </a:solidFill>
                <a:latin typeface="Amare Walter Neue"/>
              </a:rPr>
              <a:t> </a:t>
            </a:r>
            <a:r>
              <a:rPr lang="en-US" sz="800" err="1">
                <a:solidFill>
                  <a:schemeClr val="accent3"/>
                </a:solidFill>
                <a:latin typeface="Amare Walter Neue"/>
              </a:rPr>
              <a:t>lékařem</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lékárníkem</a:t>
            </a:r>
            <a:r>
              <a:rPr lang="en-US" sz="800">
                <a:solidFill>
                  <a:schemeClr val="accent3"/>
                </a:solidFill>
                <a:latin typeface="Amare Walter Neue"/>
              </a:rPr>
              <a:t>. Uvedené </a:t>
            </a:r>
            <a:r>
              <a:rPr lang="en-US" sz="800" err="1">
                <a:solidFill>
                  <a:schemeClr val="accent3"/>
                </a:solidFill>
                <a:latin typeface="Amare Walter Neue"/>
              </a:rPr>
              <a:t>přínosy</a:t>
            </a:r>
            <a:r>
              <a:rPr lang="en-US" sz="800">
                <a:solidFill>
                  <a:schemeClr val="accent3"/>
                </a:solidFill>
                <a:latin typeface="Amare Walter Neue"/>
              </a:rPr>
              <a:t> </a:t>
            </a:r>
            <a:r>
              <a:rPr lang="en-US" sz="800" err="1">
                <a:solidFill>
                  <a:schemeClr val="accent3"/>
                </a:solidFill>
                <a:latin typeface="Amare Walter Neue"/>
              </a:rPr>
              <a:t>vitaminu</a:t>
            </a:r>
            <a:r>
              <a:rPr lang="en-US" sz="800">
                <a:solidFill>
                  <a:schemeClr val="accent3"/>
                </a:solidFill>
                <a:latin typeface="Amare Walter Neue"/>
              </a:rPr>
              <a:t> C, </a:t>
            </a:r>
            <a:r>
              <a:rPr lang="en-US" sz="800" err="1">
                <a:solidFill>
                  <a:schemeClr val="accent3"/>
                </a:solidFill>
                <a:latin typeface="Amare Walter Neue"/>
              </a:rPr>
              <a:t>biotinu</a:t>
            </a:r>
            <a:r>
              <a:rPr lang="en-US" sz="800">
                <a:solidFill>
                  <a:schemeClr val="accent3"/>
                </a:solidFill>
                <a:latin typeface="Amare Walter Neue"/>
              </a:rPr>
              <a:t> a </a:t>
            </a:r>
            <a:r>
              <a:rPr lang="en-US" sz="800" err="1">
                <a:solidFill>
                  <a:schemeClr val="accent3"/>
                </a:solidFill>
                <a:latin typeface="Amare Walter Neue"/>
              </a:rPr>
              <a:t>vitaminu</a:t>
            </a:r>
            <a:r>
              <a:rPr lang="en-US" sz="800">
                <a:solidFill>
                  <a:schemeClr val="accent3"/>
                </a:solidFill>
                <a:latin typeface="Amare Walter Neue"/>
              </a:rPr>
              <a:t> B12 </a:t>
            </a:r>
            <a:r>
              <a:rPr lang="en-US" sz="800" err="1">
                <a:solidFill>
                  <a:schemeClr val="accent3"/>
                </a:solidFill>
                <a:latin typeface="Amare Walter Neue"/>
              </a:rPr>
              <a:t>platí</a:t>
            </a:r>
            <a:r>
              <a:rPr lang="en-US" sz="800">
                <a:solidFill>
                  <a:schemeClr val="accent3"/>
                </a:solidFill>
                <a:latin typeface="Amare Walter Neue"/>
              </a:rPr>
              <a:t> </a:t>
            </a:r>
            <a:r>
              <a:rPr lang="en-US" sz="800" err="1">
                <a:solidFill>
                  <a:schemeClr val="accent3"/>
                </a:solidFill>
                <a:latin typeface="Amare Walter Neue"/>
              </a:rPr>
              <a:t>při</a:t>
            </a:r>
            <a:r>
              <a:rPr lang="en-US" sz="800">
                <a:solidFill>
                  <a:schemeClr val="accent3"/>
                </a:solidFill>
                <a:latin typeface="Amare Walter Neue"/>
              </a:rPr>
              <a:t> </a:t>
            </a:r>
            <a:r>
              <a:rPr lang="en-US" sz="800" err="1">
                <a:solidFill>
                  <a:schemeClr val="accent3"/>
                </a:solidFill>
                <a:latin typeface="Amare Walter Neue"/>
              </a:rPr>
              <a:t>konzumaci</a:t>
            </a:r>
            <a:r>
              <a:rPr lang="en-US" sz="800">
                <a:solidFill>
                  <a:schemeClr val="accent3"/>
                </a:solidFill>
                <a:latin typeface="Amare Walter Neue"/>
              </a:rPr>
              <a:t> </a:t>
            </a:r>
            <a:r>
              <a:rPr lang="en-US" sz="800" err="1">
                <a:solidFill>
                  <a:schemeClr val="accent3"/>
                </a:solidFill>
                <a:latin typeface="Amare Walter Neue"/>
              </a:rPr>
              <a:t>produktu</a:t>
            </a:r>
            <a:r>
              <a:rPr lang="en-US" sz="800">
                <a:solidFill>
                  <a:schemeClr val="accent3"/>
                </a:solidFill>
                <a:latin typeface="Amare Walter Neue"/>
              </a:rPr>
              <a:t> </a:t>
            </a:r>
            <a:r>
              <a:rPr lang="en-US" sz="800" err="1">
                <a:solidFill>
                  <a:schemeClr val="accent3"/>
                </a:solidFill>
                <a:latin typeface="Amare Walter Neue"/>
              </a:rPr>
              <a:t>jako</a:t>
            </a:r>
            <a:r>
              <a:rPr lang="en-US" sz="800">
                <a:solidFill>
                  <a:schemeClr val="accent3"/>
                </a:solidFill>
                <a:latin typeface="Amare Walter Neue"/>
              </a:rPr>
              <a:t> </a:t>
            </a:r>
            <a:r>
              <a:rPr lang="en-US" sz="800" err="1">
                <a:solidFill>
                  <a:schemeClr val="accent3"/>
                </a:solidFill>
                <a:latin typeface="Amare Walter Neue"/>
              </a:rPr>
              <a:t>součásti</a:t>
            </a:r>
            <a:r>
              <a:rPr lang="en-US" sz="800">
                <a:solidFill>
                  <a:schemeClr val="accent3"/>
                </a:solidFill>
                <a:latin typeface="Amare Walter Neue"/>
              </a:rPr>
              <a:t>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 za </a:t>
            </a:r>
            <a:r>
              <a:rPr lang="en-US" sz="800" err="1">
                <a:solidFill>
                  <a:schemeClr val="accent3"/>
                </a:solidFill>
                <a:latin typeface="Amare Walter Neue"/>
              </a:rPr>
              <a:t>předpokladu</a:t>
            </a:r>
            <a:r>
              <a:rPr lang="en-US" sz="800">
                <a:solidFill>
                  <a:schemeClr val="accent3"/>
                </a:solidFill>
                <a:latin typeface="Amare Walter Neue"/>
              </a:rPr>
              <a:t>, </a:t>
            </a:r>
            <a:r>
              <a:rPr lang="en-US" sz="800" err="1">
                <a:solidFill>
                  <a:schemeClr val="accent3"/>
                </a:solidFill>
                <a:latin typeface="Amare Walter Neue"/>
              </a:rPr>
              <a:t>že</a:t>
            </a:r>
            <a:r>
              <a:rPr lang="en-US" sz="800">
                <a:solidFill>
                  <a:schemeClr val="accent3"/>
                </a:solidFill>
                <a:latin typeface="Amare Walter Neue"/>
              </a:rPr>
              <a:t> </a:t>
            </a:r>
            <a:r>
              <a:rPr lang="en-US" sz="800" err="1">
                <a:solidFill>
                  <a:schemeClr val="accent3"/>
                </a:solidFill>
                <a:latin typeface="Amare Walter Neue"/>
              </a:rPr>
              <a:t>produkt</a:t>
            </a:r>
            <a:r>
              <a:rPr lang="en-US" sz="800">
                <a:solidFill>
                  <a:schemeClr val="accent3"/>
                </a:solidFill>
                <a:latin typeface="Amare Walter Neue"/>
              </a:rPr>
              <a:t> </a:t>
            </a:r>
            <a:r>
              <a:rPr lang="en-US" sz="800" err="1">
                <a:solidFill>
                  <a:schemeClr val="accent3"/>
                </a:solidFill>
                <a:latin typeface="Amare Walter Neue"/>
              </a:rPr>
              <a:t>poskytuje</a:t>
            </a:r>
            <a:r>
              <a:rPr lang="en-US" sz="800">
                <a:solidFill>
                  <a:schemeClr val="accent3"/>
                </a:solidFill>
                <a:latin typeface="Amare Walter Neue"/>
              </a:rPr>
              <a:t> </a:t>
            </a:r>
            <a:r>
              <a:rPr lang="en-US" sz="800" err="1">
                <a:solidFill>
                  <a:schemeClr val="accent3"/>
                </a:solidFill>
                <a:latin typeface="Amare Walter Neue"/>
              </a:rPr>
              <a:t>tyto</a:t>
            </a:r>
            <a:r>
              <a:rPr lang="en-US" sz="800">
                <a:solidFill>
                  <a:schemeClr val="accent3"/>
                </a:solidFill>
                <a:latin typeface="Amare Walter Neue"/>
              </a:rPr>
              <a:t> </a:t>
            </a:r>
            <a:r>
              <a:rPr lang="en-US" sz="800" err="1">
                <a:solidFill>
                  <a:schemeClr val="accent3"/>
                </a:solidFill>
                <a:latin typeface="Amare Walter Neue"/>
              </a:rPr>
              <a:t>vitaminy</a:t>
            </a:r>
            <a:r>
              <a:rPr lang="en-US" sz="800">
                <a:solidFill>
                  <a:schemeClr val="accent3"/>
                </a:solidFill>
                <a:latin typeface="Amare Walter Neue"/>
              </a:rPr>
              <a:t> v </a:t>
            </a:r>
            <a:r>
              <a:rPr lang="en-US" sz="800" err="1">
                <a:solidFill>
                  <a:schemeClr val="accent3"/>
                </a:solidFill>
                <a:latin typeface="Amare Walter Neue"/>
              </a:rPr>
              <a:t>množství</a:t>
            </a:r>
            <a:r>
              <a:rPr lang="en-US" sz="800">
                <a:solidFill>
                  <a:schemeClr val="accent3"/>
                </a:solidFill>
                <a:latin typeface="Amare Walter Neue"/>
              </a:rPr>
              <a:t> </a:t>
            </a:r>
            <a:r>
              <a:rPr lang="en-US" sz="800" err="1">
                <a:solidFill>
                  <a:schemeClr val="accent3"/>
                </a:solidFill>
                <a:latin typeface="Amare Walter Neue"/>
              </a:rPr>
              <a:t>odpovídajícím</a:t>
            </a:r>
            <a:r>
              <a:rPr lang="en-US" sz="800">
                <a:solidFill>
                  <a:schemeClr val="accent3"/>
                </a:solidFill>
                <a:latin typeface="Amare Walter Neue"/>
              </a:rPr>
              <a:t> </a:t>
            </a:r>
            <a:r>
              <a:rPr lang="en-US" sz="800" err="1">
                <a:solidFill>
                  <a:schemeClr val="accent3"/>
                </a:solidFill>
                <a:latin typeface="Amare Walter Neue"/>
              </a:rPr>
              <a:t>alespoň</a:t>
            </a:r>
            <a:r>
              <a:rPr lang="en-US" sz="800">
                <a:solidFill>
                  <a:schemeClr val="accent3"/>
                </a:solidFill>
                <a:latin typeface="Amare Walter Neue"/>
              </a:rPr>
              <a:t> 15 % </a:t>
            </a:r>
            <a:r>
              <a:rPr lang="en-US" sz="800" err="1">
                <a:solidFill>
                  <a:schemeClr val="accent3"/>
                </a:solidFill>
                <a:latin typeface="Amare Walter Neue"/>
              </a:rPr>
              <a:t>referenční</a:t>
            </a:r>
            <a:r>
              <a:rPr lang="en-US" sz="800">
                <a:solidFill>
                  <a:schemeClr val="accent3"/>
                </a:solidFill>
                <a:latin typeface="Amare Walter Neue"/>
              </a:rPr>
              <a:t> </a:t>
            </a:r>
            <a:r>
              <a:rPr lang="en-US" sz="800" err="1">
                <a:solidFill>
                  <a:schemeClr val="accent3"/>
                </a:solidFill>
                <a:latin typeface="Amare Walter Neue"/>
              </a:rPr>
              <a:t>hodnoty</a:t>
            </a:r>
            <a:r>
              <a:rPr lang="en-US" sz="800">
                <a:solidFill>
                  <a:schemeClr val="accent3"/>
                </a:solidFill>
                <a:latin typeface="Amare Walter Neue"/>
              </a:rPr>
              <a:t> </a:t>
            </a:r>
            <a:r>
              <a:rPr lang="en-US" sz="800" err="1">
                <a:solidFill>
                  <a:schemeClr val="accent3"/>
                </a:solidFill>
                <a:latin typeface="Amare Walter Neue"/>
              </a:rPr>
              <a:t>příjmu</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jednu</a:t>
            </a:r>
            <a:r>
              <a:rPr lang="en-US" sz="800">
                <a:solidFill>
                  <a:schemeClr val="accent3"/>
                </a:solidFill>
                <a:latin typeface="Amare Walter Neue"/>
              </a:rPr>
              <a:t> </a:t>
            </a:r>
            <a:r>
              <a:rPr lang="en-US" sz="800" err="1">
                <a:solidFill>
                  <a:schemeClr val="accent3"/>
                </a:solidFill>
                <a:latin typeface="Amare Walter Neue"/>
              </a:rPr>
              <a:t>porci</a:t>
            </a:r>
            <a:r>
              <a:rPr lang="en-US" sz="800">
                <a:solidFill>
                  <a:schemeClr val="accent3"/>
                </a:solidFill>
                <a:latin typeface="Amare Walter Neue"/>
              </a:rPr>
              <a:t>.</a:t>
            </a:r>
            <a:endParaRPr lang="cs-CZ">
              <a:solidFill>
                <a:schemeClr val="accent3"/>
              </a:solidFill>
              <a:latin typeface="Amare Walter Neue"/>
            </a:endParaRPr>
          </a:p>
        </p:txBody>
      </p:sp>
    </p:spTree>
    <p:extLst>
      <p:ext uri="{BB962C8B-B14F-4D97-AF65-F5344CB8AC3E}">
        <p14:creationId xmlns:p14="http://schemas.microsoft.com/office/powerpoint/2010/main" val="2171679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13" name="Picture 2">
            <a:extLst>
              <a:ext uri="{FF2B5EF4-FFF2-40B4-BE49-F238E27FC236}">
                <a16:creationId xmlns:a16="http://schemas.microsoft.com/office/drawing/2014/main" id="{4CCD1C9B-1D77-18DA-447D-80B49B66786B}"/>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1" name="Resim 10">
            <a:extLst>
              <a:ext uri="{FF2B5EF4-FFF2-40B4-BE49-F238E27FC236}">
                <a16:creationId xmlns:a16="http://schemas.microsoft.com/office/drawing/2014/main" id="{4A8F6F08-20FD-FFE2-12F9-564E9A9FB74D}"/>
              </a:ext>
            </a:extLst>
          </p:cNvPr>
          <p:cNvPicPr>
            <a:picLocks noChangeAspect="1"/>
          </p:cNvPicPr>
          <p:nvPr/>
        </p:nvPicPr>
        <p:blipFill>
          <a:blip r:embed="rId6"/>
          <a:stretch>
            <a:fillRect/>
          </a:stretch>
        </p:blipFill>
        <p:spPr>
          <a:xfrm>
            <a:off x="6098634" y="-15406"/>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89650"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7</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47912" y="703129"/>
            <a:ext cx="5240847" cy="33882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a:solidFill>
                  <a:schemeClr val="accent3"/>
                </a:solidFill>
                <a:latin typeface="Amare Walter Neue Halbfett"/>
              </a:rPr>
              <a:t>Jak se </a:t>
            </a:r>
            <a:r>
              <a:rPr lang="en-US" b="1" err="1">
                <a:solidFill>
                  <a:schemeClr val="accent3"/>
                </a:solidFill>
                <a:latin typeface="Amare Walter Neue Halbfett"/>
              </a:rPr>
              <a:t>užívá</a:t>
            </a:r>
            <a:r>
              <a:rPr lang="en-US" b="1">
                <a:solidFill>
                  <a:schemeClr val="accent3"/>
                </a:solidFill>
                <a:effectLst/>
                <a:latin typeface="Amare Walter Neue Halbfett"/>
              </a:rPr>
              <a:t>?</a:t>
            </a:r>
            <a:endParaRPr lang="en-US" b="1">
              <a:solidFill>
                <a:schemeClr val="accent3"/>
              </a:solidFill>
              <a:latin typeface="Amare Walter Neue Halbfett"/>
            </a:endParaRPr>
          </a:p>
          <a:p>
            <a:pPr marL="0" indent="0">
              <a:lnSpc>
                <a:spcPct val="100000"/>
              </a:lnSpc>
              <a:spcAft>
                <a:spcPts val="800"/>
              </a:spcAft>
              <a:buNone/>
            </a:pPr>
            <a:r>
              <a:rPr lang="en-US" sz="1600" err="1">
                <a:solidFill>
                  <a:schemeClr val="accent3"/>
                </a:solidFill>
                <a:latin typeface="Amare Walter Neue Mager"/>
              </a:rPr>
              <a:t>Smíchejte</a:t>
            </a:r>
            <a:r>
              <a:rPr lang="en-US" sz="1600">
                <a:solidFill>
                  <a:schemeClr val="accent3"/>
                </a:solidFill>
                <a:latin typeface="Amare Walter Neue Mager"/>
              </a:rPr>
              <a:t> </a:t>
            </a:r>
            <a:r>
              <a:rPr lang="en-US" sz="1600" err="1">
                <a:solidFill>
                  <a:schemeClr val="accent3"/>
                </a:solidFill>
                <a:latin typeface="Amare Walter Neue Mager"/>
              </a:rPr>
              <a:t>obsah</a:t>
            </a:r>
            <a:r>
              <a:rPr lang="en-US" sz="1600">
                <a:solidFill>
                  <a:schemeClr val="accent3"/>
                </a:solidFill>
                <a:latin typeface="Amare Walter Neue Mager"/>
              </a:rPr>
              <a:t> </a:t>
            </a:r>
            <a:r>
              <a:rPr lang="en-US" sz="1600" err="1">
                <a:solidFill>
                  <a:schemeClr val="accent3"/>
                </a:solidFill>
                <a:latin typeface="Amare Walter Neue Mager"/>
              </a:rPr>
              <a:t>jednoho</a:t>
            </a:r>
            <a:r>
              <a:rPr lang="en-US" sz="1600">
                <a:solidFill>
                  <a:schemeClr val="accent3"/>
                </a:solidFill>
                <a:latin typeface="Amare Walter Neue Mager"/>
              </a:rPr>
              <a:t> </a:t>
            </a:r>
            <a:r>
              <a:rPr lang="en-US" sz="1600" err="1">
                <a:solidFill>
                  <a:schemeClr val="accent3"/>
                </a:solidFill>
                <a:latin typeface="Amare Walter Neue Mager"/>
              </a:rPr>
              <a:t>sáčku</a:t>
            </a:r>
            <a:r>
              <a:rPr lang="en-US" sz="1600">
                <a:solidFill>
                  <a:schemeClr val="accent3"/>
                </a:solidFill>
                <a:latin typeface="Amare Walter Neue Mager"/>
              </a:rPr>
              <a:t> s 240–350 ml </a:t>
            </a:r>
            <a:r>
              <a:rPr lang="en-US" sz="1600" err="1">
                <a:solidFill>
                  <a:schemeClr val="accent3"/>
                </a:solidFill>
                <a:latin typeface="Amare Walter Neue Mager"/>
              </a:rPr>
              <a:t>vody</a:t>
            </a:r>
            <a:r>
              <a:rPr lang="en-US" sz="1600">
                <a:solidFill>
                  <a:schemeClr val="accent3"/>
                </a:solidFill>
                <a:latin typeface="Amare Walter Neue Mager"/>
              </a:rPr>
              <a:t> </a:t>
            </a:r>
            <a:r>
              <a:rPr lang="en-US" sz="1600" err="1">
                <a:solidFill>
                  <a:schemeClr val="accent3"/>
                </a:solidFill>
                <a:latin typeface="Amare Walter Neue Mager"/>
              </a:rPr>
              <a:t>nebo</a:t>
            </a:r>
            <a:r>
              <a:rPr lang="en-US" sz="1600">
                <a:solidFill>
                  <a:schemeClr val="accent3"/>
                </a:solidFill>
                <a:latin typeface="Amare Walter Neue Mager"/>
              </a:rPr>
              <a:t> </a:t>
            </a:r>
            <a:r>
              <a:rPr lang="en-US" sz="1600" err="1">
                <a:solidFill>
                  <a:schemeClr val="accent3"/>
                </a:solidFill>
                <a:latin typeface="Amare Walter Neue Mager"/>
              </a:rPr>
              <a:t>nápoje</a:t>
            </a:r>
            <a:r>
              <a:rPr lang="en-US" sz="1600">
                <a:solidFill>
                  <a:schemeClr val="accent3"/>
                </a:solidFill>
                <a:latin typeface="Amare Walter Neue Mager"/>
              </a:rPr>
              <a:t> </a:t>
            </a:r>
            <a:r>
              <a:rPr lang="en-US" sz="1600" err="1">
                <a:solidFill>
                  <a:schemeClr val="accent3"/>
                </a:solidFill>
                <a:latin typeface="Amare Walter Neue Mager"/>
              </a:rPr>
              <a:t>dle</a:t>
            </a:r>
            <a:r>
              <a:rPr lang="en-US" sz="1600">
                <a:solidFill>
                  <a:schemeClr val="accent3"/>
                </a:solidFill>
                <a:latin typeface="Amare Walter Neue Mager"/>
              </a:rPr>
              <a:t> </a:t>
            </a:r>
            <a:r>
              <a:rPr lang="en-US" sz="1600" err="1">
                <a:solidFill>
                  <a:schemeClr val="accent3"/>
                </a:solidFill>
                <a:latin typeface="Amare Walter Neue Mager"/>
              </a:rPr>
              <a:t>vlastní</a:t>
            </a:r>
            <a:r>
              <a:rPr lang="en-US" sz="1600">
                <a:solidFill>
                  <a:schemeClr val="accent3"/>
                </a:solidFill>
                <a:latin typeface="Amare Walter Neue Mager"/>
              </a:rPr>
              <a:t> </a:t>
            </a:r>
            <a:r>
              <a:rPr lang="en-US" sz="1600" err="1">
                <a:solidFill>
                  <a:schemeClr val="accent3"/>
                </a:solidFill>
                <a:latin typeface="Amare Walter Neue Mager"/>
              </a:rPr>
              <a:t>volby</a:t>
            </a:r>
            <a:r>
              <a:rPr lang="en-US" sz="1600">
                <a:solidFill>
                  <a:schemeClr val="accent3"/>
                </a:solidFill>
                <a:latin typeface="Amare Walter Neue Mager"/>
              </a:rPr>
              <a:t>. </a:t>
            </a:r>
            <a:r>
              <a:rPr lang="en-US" sz="1600" err="1">
                <a:solidFill>
                  <a:schemeClr val="accent3"/>
                </a:solidFill>
                <a:latin typeface="Amare Walter Neue Mager"/>
              </a:rPr>
              <a:t>Množství</a:t>
            </a:r>
            <a:r>
              <a:rPr lang="en-US" sz="1600">
                <a:solidFill>
                  <a:schemeClr val="accent3"/>
                </a:solidFill>
                <a:latin typeface="Amare Walter Neue Mager"/>
              </a:rPr>
              <a:t> </a:t>
            </a:r>
            <a:r>
              <a:rPr lang="en-US" sz="1600" err="1">
                <a:solidFill>
                  <a:schemeClr val="accent3"/>
                </a:solidFill>
                <a:latin typeface="Amare Walter Neue Mager"/>
              </a:rPr>
              <a:t>použité</a:t>
            </a:r>
            <a:r>
              <a:rPr lang="en-US" sz="1600">
                <a:solidFill>
                  <a:schemeClr val="accent3"/>
                </a:solidFill>
                <a:latin typeface="Amare Walter Neue Mager"/>
              </a:rPr>
              <a:t> </a:t>
            </a:r>
            <a:r>
              <a:rPr lang="en-US" sz="1600" err="1">
                <a:solidFill>
                  <a:schemeClr val="accent3"/>
                </a:solidFill>
                <a:latin typeface="Amare Walter Neue Mager"/>
              </a:rPr>
              <a:t>tekutiny</a:t>
            </a:r>
            <a:r>
              <a:rPr lang="en-US" sz="1600">
                <a:solidFill>
                  <a:schemeClr val="accent3"/>
                </a:solidFill>
                <a:latin typeface="Amare Walter Neue Mager"/>
              </a:rPr>
              <a:t> </a:t>
            </a:r>
            <a:r>
              <a:rPr lang="en-US" sz="1600" err="1">
                <a:solidFill>
                  <a:schemeClr val="accent3"/>
                </a:solidFill>
                <a:latin typeface="Amare Walter Neue Mager"/>
              </a:rPr>
              <a:t>neovlivňuje</a:t>
            </a:r>
            <a:r>
              <a:rPr lang="en-US" sz="1600">
                <a:solidFill>
                  <a:schemeClr val="accent3"/>
                </a:solidFill>
                <a:latin typeface="Amare Walter Neue Mager"/>
              </a:rPr>
              <a:t> </a:t>
            </a:r>
            <a:r>
              <a:rPr lang="en-US" sz="1600" err="1">
                <a:solidFill>
                  <a:schemeClr val="accent3"/>
                </a:solidFill>
                <a:latin typeface="Amare Walter Neue Mager"/>
              </a:rPr>
              <a:t>účinnost</a:t>
            </a:r>
            <a:r>
              <a:rPr lang="en-US" sz="1600">
                <a:solidFill>
                  <a:schemeClr val="accent3"/>
                </a:solidFill>
                <a:latin typeface="Amare Walter Neue Mager"/>
              </a:rPr>
              <a:t> </a:t>
            </a:r>
            <a:r>
              <a:rPr lang="en-US" sz="1600" err="1">
                <a:solidFill>
                  <a:schemeClr val="accent3"/>
                </a:solidFill>
                <a:latin typeface="Amare Walter Neue Mager"/>
              </a:rPr>
              <a:t>produktu</a:t>
            </a:r>
            <a:r>
              <a:rPr lang="en-US" sz="1600">
                <a:solidFill>
                  <a:schemeClr val="accent3"/>
                </a:solidFill>
                <a:latin typeface="Amare Walter Neue Mager"/>
              </a:rPr>
              <a:t>, </a:t>
            </a:r>
            <a:r>
              <a:rPr lang="en-US" sz="1600" err="1">
                <a:solidFill>
                  <a:schemeClr val="accent3"/>
                </a:solidFill>
                <a:latin typeface="Amare Walter Neue Mager"/>
              </a:rPr>
              <a:t>takže</a:t>
            </a:r>
            <a:r>
              <a:rPr lang="en-US" sz="1600">
                <a:solidFill>
                  <a:schemeClr val="accent3"/>
                </a:solidFill>
                <a:latin typeface="Amare Walter Neue Mager"/>
              </a:rPr>
              <a:t> </a:t>
            </a:r>
            <a:r>
              <a:rPr lang="en-US" sz="1600" err="1">
                <a:solidFill>
                  <a:schemeClr val="accent3"/>
                </a:solidFill>
                <a:latin typeface="Amare Walter Neue Mager"/>
              </a:rPr>
              <a:t>objem</a:t>
            </a:r>
            <a:r>
              <a:rPr lang="en-US" sz="1600">
                <a:solidFill>
                  <a:schemeClr val="accent3"/>
                </a:solidFill>
                <a:latin typeface="Amare Walter Neue Mager"/>
              </a:rPr>
              <a:t> </a:t>
            </a:r>
            <a:r>
              <a:rPr lang="en-US" sz="1600" err="1">
                <a:solidFill>
                  <a:schemeClr val="accent3"/>
                </a:solidFill>
                <a:latin typeface="Amare Walter Neue Mager"/>
              </a:rPr>
              <a:t>můžete</a:t>
            </a:r>
            <a:r>
              <a:rPr lang="en-US" sz="1600">
                <a:solidFill>
                  <a:schemeClr val="accent3"/>
                </a:solidFill>
                <a:latin typeface="Amare Walter Neue Mager"/>
              </a:rPr>
              <a:t> </a:t>
            </a:r>
            <a:r>
              <a:rPr lang="en-US" sz="1600" err="1">
                <a:solidFill>
                  <a:schemeClr val="accent3"/>
                </a:solidFill>
                <a:latin typeface="Amare Walter Neue Mager"/>
              </a:rPr>
              <a:t>upravit</a:t>
            </a:r>
            <a:r>
              <a:rPr lang="en-US" sz="1600">
                <a:solidFill>
                  <a:schemeClr val="accent3"/>
                </a:solidFill>
                <a:latin typeface="Amare Walter Neue Mager"/>
              </a:rPr>
              <a:t> </a:t>
            </a:r>
            <a:r>
              <a:rPr lang="en-US" sz="1600" err="1">
                <a:solidFill>
                  <a:schemeClr val="accent3"/>
                </a:solidFill>
                <a:latin typeface="Amare Walter Neue Mager"/>
              </a:rPr>
              <a:t>podle</a:t>
            </a:r>
            <a:r>
              <a:rPr lang="en-US" sz="1600">
                <a:solidFill>
                  <a:schemeClr val="accent3"/>
                </a:solidFill>
                <a:latin typeface="Amare Walter Neue Mager"/>
              </a:rPr>
              <a:t> </a:t>
            </a:r>
            <a:r>
              <a:rPr lang="en-US" sz="1600" err="1">
                <a:solidFill>
                  <a:schemeClr val="accent3"/>
                </a:solidFill>
                <a:latin typeface="Amare Walter Neue Mager"/>
              </a:rPr>
              <a:t>preferované</a:t>
            </a:r>
            <a:r>
              <a:rPr lang="en-US" sz="1600">
                <a:solidFill>
                  <a:schemeClr val="accent3"/>
                </a:solidFill>
                <a:latin typeface="Amare Walter Neue Mager"/>
              </a:rPr>
              <a:t> </a:t>
            </a:r>
            <a:r>
              <a:rPr lang="en-US" sz="1600" err="1">
                <a:solidFill>
                  <a:schemeClr val="accent3"/>
                </a:solidFill>
                <a:latin typeface="Amare Walter Neue Mager"/>
              </a:rPr>
              <a:t>chuti</a:t>
            </a:r>
            <a:r>
              <a:rPr lang="en-US" sz="1600">
                <a:solidFill>
                  <a:schemeClr val="accent3"/>
                </a:solidFill>
                <a:latin typeface="Amare Walter Neue Mager"/>
              </a:rPr>
              <a:t> a </a:t>
            </a:r>
            <a:r>
              <a:rPr lang="en-US" sz="1600" err="1">
                <a:solidFill>
                  <a:schemeClr val="accent3"/>
                </a:solidFill>
                <a:latin typeface="Amare Walter Neue Mager"/>
              </a:rPr>
              <a:t>koncentrace</a:t>
            </a:r>
            <a:r>
              <a:rPr lang="en-US" sz="1600">
                <a:solidFill>
                  <a:schemeClr val="accent3"/>
                </a:solidFill>
                <a:latin typeface="Amare Walter Neue Mager"/>
              </a:rPr>
              <a:t>. </a:t>
            </a:r>
            <a:r>
              <a:rPr lang="en-US" sz="1600" err="1">
                <a:solidFill>
                  <a:schemeClr val="accent3"/>
                </a:solidFill>
                <a:latin typeface="Amare Walter Neue Mager"/>
              </a:rPr>
              <a:t>Nepřidávejte</a:t>
            </a:r>
            <a:r>
              <a:rPr lang="en-US" sz="1600">
                <a:solidFill>
                  <a:schemeClr val="accent3"/>
                </a:solidFill>
                <a:latin typeface="Amare Walter Neue Mager"/>
              </a:rPr>
              <a:t> do </a:t>
            </a:r>
            <a:r>
              <a:rPr lang="en-US" sz="1600" err="1">
                <a:solidFill>
                  <a:schemeClr val="accent3"/>
                </a:solidFill>
                <a:latin typeface="Amare Walter Neue Mager"/>
              </a:rPr>
              <a:t>vroucích</a:t>
            </a:r>
            <a:r>
              <a:rPr lang="en-US" sz="1600">
                <a:solidFill>
                  <a:schemeClr val="accent3"/>
                </a:solidFill>
                <a:latin typeface="Amare Walter Neue Mager"/>
              </a:rPr>
              <a:t> ani </a:t>
            </a:r>
            <a:r>
              <a:rPr lang="en-US" sz="1600" err="1">
                <a:solidFill>
                  <a:schemeClr val="accent3"/>
                </a:solidFill>
                <a:latin typeface="Amare Walter Neue Mager"/>
              </a:rPr>
              <a:t>velmi</a:t>
            </a:r>
            <a:r>
              <a:rPr lang="en-US" sz="1600">
                <a:solidFill>
                  <a:schemeClr val="accent3"/>
                </a:solidFill>
                <a:latin typeface="Amare Walter Neue Mager"/>
              </a:rPr>
              <a:t> </a:t>
            </a:r>
            <a:r>
              <a:rPr lang="en-US" sz="1600" err="1">
                <a:solidFill>
                  <a:schemeClr val="accent3"/>
                </a:solidFill>
                <a:latin typeface="Amare Walter Neue Mager"/>
              </a:rPr>
              <a:t>horkých</a:t>
            </a:r>
            <a:r>
              <a:rPr lang="en-US" sz="1600">
                <a:solidFill>
                  <a:schemeClr val="accent3"/>
                </a:solidFill>
                <a:latin typeface="Amare Walter Neue Mager"/>
              </a:rPr>
              <a:t> </a:t>
            </a:r>
            <a:r>
              <a:rPr lang="en-US" sz="1600" err="1">
                <a:solidFill>
                  <a:schemeClr val="accent3"/>
                </a:solidFill>
                <a:latin typeface="Amare Walter Neue Mager"/>
              </a:rPr>
              <a:t>nápojů</a:t>
            </a:r>
            <a:r>
              <a:rPr lang="en-US" sz="1600">
                <a:solidFill>
                  <a:schemeClr val="accent3"/>
                </a:solidFill>
                <a:latin typeface="Amare Walter Neue Mager"/>
              </a:rPr>
              <a:t>. </a:t>
            </a:r>
            <a:r>
              <a:rPr lang="en-US" sz="1600" err="1">
                <a:solidFill>
                  <a:schemeClr val="accent3"/>
                </a:solidFill>
                <a:latin typeface="Amare Walter Neue Mager"/>
              </a:rPr>
              <a:t>Uchovávejte</a:t>
            </a:r>
            <a:r>
              <a:rPr lang="en-US" sz="1600">
                <a:solidFill>
                  <a:schemeClr val="accent3"/>
                </a:solidFill>
                <a:latin typeface="Amare Walter Neue Mager"/>
              </a:rPr>
              <a:t> </a:t>
            </a:r>
            <a:r>
              <a:rPr lang="en-US" sz="1600" err="1">
                <a:solidFill>
                  <a:schemeClr val="accent3"/>
                </a:solidFill>
                <a:latin typeface="Amare Walter Neue Mager"/>
              </a:rPr>
              <a:t>na</a:t>
            </a:r>
            <a:r>
              <a:rPr lang="en-US" sz="1600">
                <a:solidFill>
                  <a:schemeClr val="accent3"/>
                </a:solidFill>
                <a:latin typeface="Amare Walter Neue Mager"/>
              </a:rPr>
              <a:t> </a:t>
            </a:r>
            <a:r>
              <a:rPr lang="en-US" sz="1600" err="1">
                <a:solidFill>
                  <a:schemeClr val="accent3"/>
                </a:solidFill>
                <a:latin typeface="Amare Walter Neue Mager"/>
              </a:rPr>
              <a:t>chladném</a:t>
            </a:r>
            <a:r>
              <a:rPr lang="en-US" sz="1600">
                <a:solidFill>
                  <a:schemeClr val="accent3"/>
                </a:solidFill>
                <a:latin typeface="Amare Walter Neue Mager"/>
              </a:rPr>
              <a:t> a </a:t>
            </a:r>
            <a:r>
              <a:rPr lang="en-US" sz="1600" err="1">
                <a:solidFill>
                  <a:schemeClr val="accent3"/>
                </a:solidFill>
                <a:latin typeface="Amare Walter Neue Mager"/>
              </a:rPr>
              <a:t>suchém</a:t>
            </a:r>
            <a:r>
              <a:rPr lang="en-US" sz="1600">
                <a:solidFill>
                  <a:schemeClr val="accent3"/>
                </a:solidFill>
                <a:latin typeface="Amare Walter Neue Mager"/>
              </a:rPr>
              <a:t> </a:t>
            </a:r>
            <a:r>
              <a:rPr lang="en-US" sz="1600" err="1">
                <a:solidFill>
                  <a:schemeClr val="accent3"/>
                </a:solidFill>
                <a:latin typeface="Amare Walter Neue Mager"/>
              </a:rPr>
              <a:t>místě</a:t>
            </a:r>
            <a:r>
              <a:rPr lang="en-US" sz="1600">
                <a:solidFill>
                  <a:schemeClr val="accent3"/>
                </a:solidFill>
                <a:latin typeface="Amare Walter Neue Mager"/>
              </a:rPr>
              <a:t>.</a:t>
            </a:r>
            <a:endParaRPr lang="en-US">
              <a:solidFill>
                <a:schemeClr val="accent3"/>
              </a:solidFill>
              <a:latin typeface="Amare Walter Neue Mager"/>
            </a:endParaRPr>
          </a:p>
          <a:p>
            <a:pPr marL="0" indent="0">
              <a:lnSpc>
                <a:spcPct val="100000"/>
              </a:lnSpc>
              <a:spcAft>
                <a:spcPts val="800"/>
              </a:spcAft>
              <a:buNone/>
            </a:pPr>
            <a:r>
              <a:rPr lang="en-US" sz="1300">
                <a:solidFill>
                  <a:schemeClr val="accent3"/>
                </a:solidFill>
                <a:latin typeface="Amare Walter Neue Mittel"/>
              </a:rPr>
              <a:t>UPOZORNĚNÍ: </a:t>
            </a:r>
            <a:r>
              <a:rPr lang="en-US" sz="1300" i="1" err="1">
                <a:solidFill>
                  <a:schemeClr val="accent3"/>
                </a:solidFill>
                <a:latin typeface="Amare Walter Neue Mager"/>
              </a:rPr>
              <a:t>Uchovávejte</a:t>
            </a:r>
            <a:r>
              <a:rPr lang="en-US" sz="1300" i="1">
                <a:solidFill>
                  <a:schemeClr val="accent3"/>
                </a:solidFill>
                <a:latin typeface="Amare Walter Neue Mager"/>
              </a:rPr>
              <a:t> </a:t>
            </a:r>
            <a:r>
              <a:rPr lang="en-US" sz="1300" i="1" err="1">
                <a:solidFill>
                  <a:schemeClr val="accent3"/>
                </a:solidFill>
                <a:latin typeface="Amare Walter Neue Mager"/>
              </a:rPr>
              <a:t>mimo</a:t>
            </a:r>
            <a:r>
              <a:rPr lang="en-US" sz="1300" i="1">
                <a:solidFill>
                  <a:schemeClr val="accent3"/>
                </a:solidFill>
                <a:latin typeface="Amare Walter Neue Mager"/>
              </a:rPr>
              <a:t> </a:t>
            </a:r>
            <a:r>
              <a:rPr lang="en-US" sz="1300" i="1" err="1">
                <a:solidFill>
                  <a:schemeClr val="accent3"/>
                </a:solidFill>
                <a:latin typeface="Amare Walter Neue Mager"/>
              </a:rPr>
              <a:t>dosah</a:t>
            </a:r>
            <a:r>
              <a:rPr lang="en-US" sz="1300" i="1">
                <a:solidFill>
                  <a:schemeClr val="accent3"/>
                </a:solidFill>
                <a:latin typeface="Amare Walter Neue Mager"/>
              </a:rPr>
              <a:t> </a:t>
            </a:r>
            <a:r>
              <a:rPr lang="en-US" sz="1300" i="1" err="1">
                <a:solidFill>
                  <a:schemeClr val="accent3"/>
                </a:solidFill>
                <a:latin typeface="Amare Walter Neue Mager"/>
              </a:rPr>
              <a:t>dětí.</a:t>
            </a:r>
            <a:r>
              <a:rPr lang="en-US" sz="1300" i="1">
                <a:solidFill>
                  <a:schemeClr val="accent3"/>
                </a:solidFill>
                <a:latin typeface="Amare Walter Neue Mager"/>
              </a:rPr>
              <a:t> </a:t>
            </a:r>
            <a:r>
              <a:rPr lang="en-US" sz="1300" i="1" err="1">
                <a:solidFill>
                  <a:schemeClr val="accent3"/>
                </a:solidFill>
                <a:latin typeface="Amare Walter Neue Mager"/>
              </a:rPr>
              <a:t>Tento</a:t>
            </a:r>
            <a:r>
              <a:rPr lang="en-US" sz="1300" i="1">
                <a:solidFill>
                  <a:schemeClr val="accent3"/>
                </a:solidFill>
                <a:latin typeface="Amare Walter Neue Mager"/>
              </a:rPr>
              <a:t> </a:t>
            </a:r>
            <a:r>
              <a:rPr lang="en-US" sz="1300" i="1" err="1">
                <a:solidFill>
                  <a:schemeClr val="accent3"/>
                </a:solidFill>
                <a:latin typeface="Amare Walter Neue Mager"/>
              </a:rPr>
              <a:t>produkt</a:t>
            </a:r>
            <a:r>
              <a:rPr lang="en-US" sz="1300" i="1">
                <a:solidFill>
                  <a:schemeClr val="accent3"/>
                </a:solidFill>
                <a:latin typeface="Amare Walter Neue Mager"/>
              </a:rPr>
              <a:t> je </a:t>
            </a:r>
            <a:r>
              <a:rPr lang="en-US" sz="1300" i="1" err="1">
                <a:solidFill>
                  <a:schemeClr val="accent3"/>
                </a:solidFill>
                <a:latin typeface="Amare Walter Neue Mager"/>
              </a:rPr>
              <a:t>určen</a:t>
            </a:r>
            <a:r>
              <a:rPr lang="en-US" sz="1300" i="1">
                <a:solidFill>
                  <a:schemeClr val="accent3"/>
                </a:solidFill>
                <a:latin typeface="Amare Walter Neue Mager"/>
              </a:rPr>
              <a:t> </a:t>
            </a:r>
            <a:r>
              <a:rPr lang="en-US" sz="1300" i="1" err="1">
                <a:solidFill>
                  <a:schemeClr val="accent3"/>
                </a:solidFill>
                <a:latin typeface="Amare Walter Neue Mager"/>
              </a:rPr>
              <a:t>pouze</a:t>
            </a:r>
            <a:r>
              <a:rPr lang="en-US" sz="1300" i="1">
                <a:solidFill>
                  <a:schemeClr val="accent3"/>
                </a:solidFill>
                <a:latin typeface="Amare Walter Neue Mager"/>
              </a:rPr>
              <a:t> pro </a:t>
            </a:r>
            <a:r>
              <a:rPr lang="en-US" sz="1300" i="1" err="1">
                <a:solidFill>
                  <a:schemeClr val="accent3"/>
                </a:solidFill>
                <a:latin typeface="Amare Walter Neue Mager"/>
              </a:rPr>
              <a:t>osoby</a:t>
            </a:r>
            <a:r>
              <a:rPr lang="en-US" sz="1300" i="1">
                <a:solidFill>
                  <a:schemeClr val="accent3"/>
                </a:solidFill>
                <a:latin typeface="Amare Walter Neue Mager"/>
              </a:rPr>
              <a:t> </a:t>
            </a:r>
            <a:r>
              <a:rPr lang="en-US" sz="1300" i="1" err="1">
                <a:solidFill>
                  <a:schemeClr val="accent3"/>
                </a:solidFill>
                <a:latin typeface="Amare Walter Neue Mager"/>
              </a:rPr>
              <a:t>starší</a:t>
            </a:r>
            <a:r>
              <a:rPr lang="en-US" sz="1300" i="1">
                <a:solidFill>
                  <a:schemeClr val="accent3"/>
                </a:solidFill>
                <a:latin typeface="Amare Walter Neue Mager"/>
              </a:rPr>
              <a:t> 18 let. V </a:t>
            </a:r>
            <a:r>
              <a:rPr lang="en-US" sz="1300" i="1" err="1">
                <a:solidFill>
                  <a:schemeClr val="accent3"/>
                </a:solidFill>
                <a:latin typeface="Amare Walter Neue Mager"/>
              </a:rPr>
              <a:t>období</a:t>
            </a:r>
            <a:r>
              <a:rPr lang="en-US" sz="1300" i="1">
                <a:solidFill>
                  <a:schemeClr val="accent3"/>
                </a:solidFill>
                <a:latin typeface="Amare Walter Neue Mager"/>
              </a:rPr>
              <a:t> </a:t>
            </a:r>
            <a:r>
              <a:rPr lang="en-US" sz="1300" i="1" err="1">
                <a:solidFill>
                  <a:schemeClr val="accent3"/>
                </a:solidFill>
                <a:latin typeface="Amare Walter Neue Mager"/>
              </a:rPr>
              <a:t>těhotenství</a:t>
            </a:r>
            <a:r>
              <a:rPr lang="en-US" sz="1300" i="1">
                <a:solidFill>
                  <a:schemeClr val="accent3"/>
                </a:solidFill>
                <a:latin typeface="Amare Walter Neue Mager"/>
              </a:rPr>
              <a:t> a </a:t>
            </a:r>
            <a:r>
              <a:rPr lang="en-US" sz="1300" i="1" err="1">
                <a:solidFill>
                  <a:schemeClr val="accent3"/>
                </a:solidFill>
                <a:latin typeface="Amare Walter Neue Mager"/>
              </a:rPr>
              <a:t>kojení</a:t>
            </a:r>
            <a:r>
              <a:rPr lang="en-US" sz="1300" i="1">
                <a:solidFill>
                  <a:schemeClr val="accent3"/>
                </a:solidFill>
                <a:latin typeface="Amare Walter Neue Mager"/>
              </a:rPr>
              <a:t>        a </a:t>
            </a:r>
            <a:r>
              <a:rPr lang="en-US" sz="1300" i="1" err="1">
                <a:solidFill>
                  <a:schemeClr val="accent3"/>
                </a:solidFill>
                <a:latin typeface="Amare Walter Neue Mager"/>
              </a:rPr>
              <a:t>pokud</a:t>
            </a:r>
            <a:r>
              <a:rPr lang="en-US" sz="1300" i="1">
                <a:solidFill>
                  <a:schemeClr val="accent3"/>
                </a:solidFill>
                <a:latin typeface="Amare Walter Neue Mager"/>
              </a:rPr>
              <a:t> </a:t>
            </a:r>
            <a:r>
              <a:rPr lang="en-US" sz="1300" i="1" err="1">
                <a:solidFill>
                  <a:schemeClr val="accent3"/>
                </a:solidFill>
                <a:latin typeface="Amare Walter Neue Mager"/>
              </a:rPr>
              <a:t>máte</a:t>
            </a:r>
            <a:r>
              <a:rPr lang="en-US" sz="1300" i="1">
                <a:solidFill>
                  <a:schemeClr val="accent3"/>
                </a:solidFill>
                <a:latin typeface="Amare Walter Neue Mager"/>
              </a:rPr>
              <a:t> </a:t>
            </a:r>
            <a:r>
              <a:rPr lang="en-US" sz="1300" i="1" err="1">
                <a:solidFill>
                  <a:schemeClr val="accent3"/>
                </a:solidFill>
                <a:latin typeface="Amare Walter Neue Mager"/>
              </a:rPr>
              <a:t>nebo</a:t>
            </a:r>
            <a:r>
              <a:rPr lang="en-US" sz="1300" i="1">
                <a:solidFill>
                  <a:schemeClr val="accent3"/>
                </a:solidFill>
                <a:latin typeface="Amare Walter Neue Mager"/>
              </a:rPr>
              <a:t> </a:t>
            </a:r>
            <a:r>
              <a:rPr lang="en-US" sz="1300" i="1" err="1">
                <a:solidFill>
                  <a:schemeClr val="accent3"/>
                </a:solidFill>
                <a:latin typeface="Amare Walter Neue Mager"/>
              </a:rPr>
              <a:t>jste</a:t>
            </a:r>
            <a:r>
              <a:rPr lang="en-US" sz="1300" i="1">
                <a:solidFill>
                  <a:schemeClr val="accent3"/>
                </a:solidFill>
                <a:latin typeface="Amare Walter Neue Mager"/>
              </a:rPr>
              <a:t> v </a:t>
            </a:r>
            <a:r>
              <a:rPr lang="en-US" sz="1300" i="1" err="1">
                <a:solidFill>
                  <a:schemeClr val="accent3"/>
                </a:solidFill>
                <a:latin typeface="Amare Walter Neue Mager"/>
              </a:rPr>
              <a:t>minulosti</a:t>
            </a:r>
            <a:r>
              <a:rPr lang="en-US" sz="1300" i="1">
                <a:solidFill>
                  <a:schemeClr val="accent3"/>
                </a:solidFill>
                <a:latin typeface="Amare Walter Neue Mager"/>
              </a:rPr>
              <a:t> </a:t>
            </a:r>
            <a:r>
              <a:rPr lang="en-US" sz="1300" i="1" err="1">
                <a:solidFill>
                  <a:schemeClr val="accent3"/>
                </a:solidFill>
                <a:latin typeface="Amare Walter Neue Mager"/>
              </a:rPr>
              <a:t>měli</a:t>
            </a:r>
            <a:r>
              <a:rPr lang="en-US" sz="1300" i="1">
                <a:solidFill>
                  <a:schemeClr val="accent3"/>
                </a:solidFill>
                <a:latin typeface="Amare Walter Neue Mager"/>
              </a:rPr>
              <a:t> </a:t>
            </a:r>
            <a:r>
              <a:rPr lang="en-US" sz="1300" i="1" err="1">
                <a:solidFill>
                  <a:schemeClr val="accent3"/>
                </a:solidFill>
                <a:latin typeface="Amare Walter Neue Mager"/>
              </a:rPr>
              <a:t>zdravotní</a:t>
            </a:r>
            <a:r>
              <a:rPr lang="en-US" sz="1300" i="1">
                <a:solidFill>
                  <a:schemeClr val="accent3"/>
                </a:solidFill>
                <a:latin typeface="Amare Walter Neue Mager"/>
              </a:rPr>
              <a:t> </a:t>
            </a:r>
            <a:r>
              <a:rPr lang="en-US" sz="1300" i="1" err="1">
                <a:solidFill>
                  <a:schemeClr val="accent3"/>
                </a:solidFill>
                <a:latin typeface="Amare Walter Neue Mager"/>
              </a:rPr>
              <a:t>potíže</a:t>
            </a:r>
            <a:r>
              <a:rPr lang="en-US" sz="1300" i="1">
                <a:solidFill>
                  <a:schemeClr val="accent3"/>
                </a:solidFill>
                <a:latin typeface="Amare Walter Neue Mager"/>
              </a:rPr>
              <a:t>, </a:t>
            </a:r>
            <a:r>
              <a:rPr lang="en-US" sz="1300" i="1" err="1">
                <a:solidFill>
                  <a:schemeClr val="accent3"/>
                </a:solidFill>
                <a:latin typeface="Amare Walter Neue Mager"/>
              </a:rPr>
              <a:t>nebo</a:t>
            </a:r>
            <a:r>
              <a:rPr lang="en-US" sz="1300" i="1">
                <a:solidFill>
                  <a:schemeClr val="accent3"/>
                </a:solidFill>
                <a:latin typeface="Amare Walter Neue Mager"/>
              </a:rPr>
              <a:t> </a:t>
            </a:r>
            <a:r>
              <a:rPr lang="en-US" sz="1300" i="1" err="1">
                <a:solidFill>
                  <a:schemeClr val="accent3"/>
                </a:solidFill>
                <a:latin typeface="Amare Walter Neue Mager"/>
              </a:rPr>
              <a:t>užíváte</a:t>
            </a:r>
            <a:r>
              <a:rPr lang="en-US" sz="1300" i="1">
                <a:solidFill>
                  <a:schemeClr val="accent3"/>
                </a:solidFill>
                <a:latin typeface="Amare Walter Neue Mager"/>
              </a:rPr>
              <a:t> </a:t>
            </a:r>
            <a:r>
              <a:rPr lang="en-US" sz="1300" i="1" err="1">
                <a:solidFill>
                  <a:schemeClr val="accent3"/>
                </a:solidFill>
                <a:latin typeface="Amare Walter Neue Mager"/>
              </a:rPr>
              <a:t>léky</a:t>
            </a:r>
            <a:r>
              <a:rPr lang="en-US" sz="1300" i="1">
                <a:solidFill>
                  <a:schemeClr val="accent3"/>
                </a:solidFill>
                <a:latin typeface="Amare Walter Neue Mager"/>
              </a:rPr>
              <a:t> </a:t>
            </a:r>
            <a:r>
              <a:rPr lang="en-US" sz="1300" i="1" err="1">
                <a:solidFill>
                  <a:schemeClr val="accent3"/>
                </a:solidFill>
                <a:latin typeface="Amare Walter Neue Mager"/>
              </a:rPr>
              <a:t>na</a:t>
            </a:r>
            <a:r>
              <a:rPr lang="en-US" sz="1300" i="1">
                <a:solidFill>
                  <a:schemeClr val="accent3"/>
                </a:solidFill>
                <a:latin typeface="Amare Walter Neue Mager"/>
              </a:rPr>
              <a:t> </a:t>
            </a:r>
            <a:r>
              <a:rPr lang="en-US" sz="1300" i="1" err="1">
                <a:solidFill>
                  <a:schemeClr val="accent3"/>
                </a:solidFill>
                <a:latin typeface="Amare Walter Neue Mager"/>
              </a:rPr>
              <a:t>předpis</a:t>
            </a:r>
            <a:r>
              <a:rPr lang="en-US" sz="1300" i="1">
                <a:solidFill>
                  <a:schemeClr val="accent3"/>
                </a:solidFill>
                <a:latin typeface="Amare Walter Neue Mager"/>
              </a:rPr>
              <a:t>, </a:t>
            </a:r>
            <a:r>
              <a:rPr lang="en-US" sz="1300" i="1" err="1">
                <a:solidFill>
                  <a:schemeClr val="accent3"/>
                </a:solidFill>
                <a:latin typeface="Amare Walter Neue Mager"/>
              </a:rPr>
              <a:t>poraďte</a:t>
            </a:r>
            <a:r>
              <a:rPr lang="en-US" sz="1300" i="1">
                <a:solidFill>
                  <a:schemeClr val="accent3"/>
                </a:solidFill>
                <a:latin typeface="Amare Walter Neue Mager"/>
              </a:rPr>
              <a:t> se </a:t>
            </a:r>
            <a:r>
              <a:rPr lang="en-US" sz="1300" i="1" err="1">
                <a:solidFill>
                  <a:schemeClr val="accent3"/>
                </a:solidFill>
                <a:latin typeface="Amare Walter Neue Mager"/>
              </a:rPr>
              <a:t>před</a:t>
            </a:r>
            <a:r>
              <a:rPr lang="en-US" sz="1300" i="1">
                <a:solidFill>
                  <a:schemeClr val="accent3"/>
                </a:solidFill>
                <a:latin typeface="Amare Walter Neue Mager"/>
              </a:rPr>
              <a:t> </a:t>
            </a:r>
            <a:r>
              <a:rPr lang="en-US" sz="1300" i="1" err="1">
                <a:solidFill>
                  <a:schemeClr val="accent3"/>
                </a:solidFill>
                <a:latin typeface="Amare Walter Neue Mager"/>
              </a:rPr>
              <a:t>užíváním</a:t>
            </a:r>
            <a:r>
              <a:rPr lang="en-US" sz="1300" i="1">
                <a:solidFill>
                  <a:schemeClr val="accent3"/>
                </a:solidFill>
                <a:latin typeface="Amare Walter Neue Mager"/>
              </a:rPr>
              <a:t> s </a:t>
            </a:r>
            <a:r>
              <a:rPr lang="en-US" sz="1300" i="1" err="1">
                <a:solidFill>
                  <a:schemeClr val="accent3"/>
                </a:solidFill>
                <a:latin typeface="Amare Walter Neue Mager"/>
              </a:rPr>
              <a:t>lékařem</a:t>
            </a:r>
            <a:r>
              <a:rPr lang="en-US" sz="1300" i="1">
                <a:solidFill>
                  <a:schemeClr val="accent3"/>
                </a:solidFill>
                <a:latin typeface="Amare Walter Neue Mager"/>
              </a:rPr>
              <a:t>.</a:t>
            </a:r>
          </a:p>
        </p:txBody>
      </p:sp>
      <p:sp>
        <p:nvSpPr>
          <p:cNvPr id="3" name="Title 1">
            <a:extLst>
              <a:ext uri="{FF2B5EF4-FFF2-40B4-BE49-F238E27FC236}">
                <a16:creationId xmlns:a16="http://schemas.microsoft.com/office/drawing/2014/main" id="{D4E8EA67-99B5-9943-05C3-E597FB124A2E}"/>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sp>
        <p:nvSpPr>
          <p:cNvPr id="4" name="TextBox 18">
            <a:extLst>
              <a:ext uri="{FF2B5EF4-FFF2-40B4-BE49-F238E27FC236}">
                <a16:creationId xmlns:a16="http://schemas.microsoft.com/office/drawing/2014/main" id="{70F9EC1E-FA8C-9ED7-1053-82CC0E669DEF}"/>
              </a:ext>
            </a:extLst>
          </p:cNvPr>
          <p:cNvSpPr txBox="1"/>
          <p:nvPr/>
        </p:nvSpPr>
        <p:spPr>
          <a:xfrm>
            <a:off x="138701" y="5414092"/>
            <a:ext cx="5752814" cy="707886"/>
          </a:xfrm>
          <a:prstGeom prst="rect">
            <a:avLst/>
          </a:prstGeom>
          <a:noFill/>
          <a:ln w="6350">
            <a:solidFill>
              <a:schemeClr val="accent3"/>
            </a:solidFill>
          </a:ln>
        </p:spPr>
        <p:txBody>
          <a:bodyPr wrap="square" lIns="91440" tIns="45720" rIns="91440" bIns="45720" rtlCol="0" anchor="t">
            <a:spAutoFit/>
          </a:bodyPr>
          <a:lstStyle/>
          <a:p>
            <a:r>
              <a:rPr lang="en-US" sz="800" b="1">
                <a:solidFill>
                  <a:schemeClr val="accent3"/>
                </a:solidFill>
                <a:latin typeface="Amare Walter Neue"/>
              </a:rPr>
              <a:t>UPOZORNĚNÍ:</a:t>
            </a:r>
            <a:r>
              <a:rPr lang="en-US" sz="800">
                <a:solidFill>
                  <a:schemeClr val="accent3"/>
                </a:solidFill>
                <a:latin typeface="Amare Walter Neue"/>
              </a:rPr>
              <a:t> </a:t>
            </a:r>
            <a:r>
              <a:rPr lang="en-US" sz="800" err="1">
                <a:solidFill>
                  <a:schemeClr val="accent3"/>
                </a:solidFill>
                <a:latin typeface="Amare Walter Neue"/>
              </a:rPr>
              <a:t>Doplňky</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t>
            </a:r>
            <a:r>
              <a:rPr lang="en-US" sz="800" err="1">
                <a:solidFill>
                  <a:schemeClr val="accent3"/>
                </a:solidFill>
                <a:latin typeface="Amare Walter Neue"/>
              </a:rPr>
              <a:t>nejsou</a:t>
            </a:r>
            <a:r>
              <a:rPr lang="en-US" sz="800">
                <a:solidFill>
                  <a:schemeClr val="accent3"/>
                </a:solidFill>
                <a:latin typeface="Amare Walter Neue"/>
              </a:rPr>
              <a:t> </a:t>
            </a:r>
            <a:r>
              <a:rPr lang="en-US" sz="800" err="1">
                <a:solidFill>
                  <a:schemeClr val="accent3"/>
                </a:solidFill>
                <a:latin typeface="Amare Walter Neue"/>
              </a:rPr>
              <a:t>náhradou</a:t>
            </a:r>
            <a:r>
              <a:rPr lang="en-US" sz="800">
                <a:solidFill>
                  <a:schemeClr val="accent3"/>
                </a:solidFill>
                <a:latin typeface="Amare Walter Neue"/>
              </a:rPr>
              <a:t> </a:t>
            </a:r>
            <a:r>
              <a:rPr lang="en-US" sz="800" err="1">
                <a:solidFill>
                  <a:schemeClr val="accent3"/>
                </a:solidFill>
                <a:latin typeface="Amare Walter Neue"/>
              </a:rPr>
              <a:t>pestré</a:t>
            </a:r>
            <a:r>
              <a:rPr lang="en-US" sz="800">
                <a:solidFill>
                  <a:schemeClr val="accent3"/>
                </a:solidFill>
                <a:latin typeface="Amare Walter Neue"/>
              </a:rPr>
              <a:t> a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ani </a:t>
            </a:r>
            <a:r>
              <a:rPr lang="en-US" sz="800" err="1">
                <a:solidFill>
                  <a:schemeClr val="accent3"/>
                </a:solidFill>
                <a:latin typeface="Amare Walter Neue"/>
              </a:rPr>
              <a:t>zdravého</a:t>
            </a:r>
            <a:r>
              <a:rPr lang="en-US" sz="800">
                <a:solidFill>
                  <a:schemeClr val="accent3"/>
                </a:solidFill>
                <a:latin typeface="Amare Walter Neue"/>
              </a:rPr>
              <a:t> </a:t>
            </a:r>
            <a:r>
              <a:rPr lang="en-US" sz="800" err="1">
                <a:solidFill>
                  <a:schemeClr val="accent3"/>
                </a:solidFill>
                <a:latin typeface="Amare Walter Neue"/>
              </a:rPr>
              <a:t>životního</a:t>
            </a:r>
            <a:r>
              <a:rPr lang="en-US" sz="800">
                <a:solidFill>
                  <a:schemeClr val="accent3"/>
                </a:solidFill>
                <a:latin typeface="Amare Walter Neue"/>
              </a:rPr>
              <a:t> </a:t>
            </a:r>
            <a:r>
              <a:rPr lang="en-US" sz="800" err="1">
                <a:solidFill>
                  <a:schemeClr val="accent3"/>
                </a:solidFill>
                <a:latin typeface="Amare Walter Neue"/>
              </a:rPr>
              <a:t>stylu</a:t>
            </a:r>
            <a:r>
              <a:rPr lang="en-US" sz="800">
                <a:solidFill>
                  <a:schemeClr val="accent3"/>
                </a:solidFill>
                <a:latin typeface="Amare Walter Neue"/>
              </a:rPr>
              <a:t>. </a:t>
            </a:r>
            <a:r>
              <a:rPr lang="en-US" sz="800" err="1">
                <a:solidFill>
                  <a:schemeClr val="accent3"/>
                </a:solidFill>
                <a:latin typeface="Amare Walter Neue"/>
              </a:rPr>
              <a:t>Nepřekračujte</a:t>
            </a:r>
            <a:r>
              <a:rPr lang="en-US" sz="800">
                <a:solidFill>
                  <a:schemeClr val="accent3"/>
                </a:solidFill>
                <a:latin typeface="Amare Walter Neue"/>
              </a:rPr>
              <a:t> </a:t>
            </a:r>
            <a:r>
              <a:rPr lang="en-US" sz="800" err="1">
                <a:solidFill>
                  <a:schemeClr val="accent3"/>
                </a:solidFill>
                <a:latin typeface="Amare Walter Neue"/>
              </a:rPr>
              <a:t>doporučené</a:t>
            </a:r>
            <a:r>
              <a:rPr lang="en-US" sz="800">
                <a:solidFill>
                  <a:schemeClr val="accent3"/>
                </a:solidFill>
                <a:latin typeface="Amare Walter Neue"/>
              </a:rPr>
              <a:t> </a:t>
            </a:r>
            <a:r>
              <a:rPr lang="en-US" sz="800" err="1">
                <a:solidFill>
                  <a:schemeClr val="accent3"/>
                </a:solidFill>
                <a:latin typeface="Amare Walter Neue"/>
              </a:rPr>
              <a:t>denní</a:t>
            </a:r>
            <a:r>
              <a:rPr lang="en-US" sz="800">
                <a:solidFill>
                  <a:schemeClr val="accent3"/>
                </a:solidFill>
                <a:latin typeface="Amare Walter Neue"/>
              </a:rPr>
              <a:t> </a:t>
            </a:r>
            <a:r>
              <a:rPr lang="en-US" sz="800" err="1">
                <a:solidFill>
                  <a:schemeClr val="accent3"/>
                </a:solidFill>
                <a:latin typeface="Amare Walter Neue"/>
              </a:rPr>
              <a:t>dávkování</a:t>
            </a:r>
            <a:r>
              <a:rPr lang="en-US" sz="800">
                <a:solidFill>
                  <a:schemeClr val="accent3"/>
                </a:solidFill>
                <a:latin typeface="Amare Walter Neue"/>
              </a:rPr>
              <a:t>. </a:t>
            </a:r>
            <a:r>
              <a:rPr lang="en-US" sz="800" err="1">
                <a:solidFill>
                  <a:schemeClr val="accent3"/>
                </a:solidFill>
                <a:latin typeface="Amare Walter Neue"/>
              </a:rPr>
              <a:t>Uchovávejte</a:t>
            </a:r>
            <a:r>
              <a:rPr lang="en-US" sz="800">
                <a:solidFill>
                  <a:schemeClr val="accent3"/>
                </a:solidFill>
                <a:latin typeface="Amare Walter Neue"/>
              </a:rPr>
              <a:t> </a:t>
            </a:r>
            <a:r>
              <a:rPr lang="en-US" sz="800" err="1">
                <a:solidFill>
                  <a:schemeClr val="accent3"/>
                </a:solidFill>
                <a:latin typeface="Amare Walter Neue"/>
              </a:rPr>
              <a:t>mimo</a:t>
            </a:r>
            <a:r>
              <a:rPr lang="en-US" sz="800">
                <a:solidFill>
                  <a:schemeClr val="accent3"/>
                </a:solidFill>
                <a:latin typeface="Amare Walter Neue"/>
              </a:rPr>
              <a:t> </a:t>
            </a:r>
            <a:r>
              <a:rPr lang="en-US" sz="800" err="1">
                <a:solidFill>
                  <a:schemeClr val="accent3"/>
                </a:solidFill>
                <a:latin typeface="Amare Walter Neue"/>
              </a:rPr>
              <a:t>dosah</a:t>
            </a:r>
            <a:r>
              <a:rPr lang="en-US" sz="800">
                <a:solidFill>
                  <a:schemeClr val="accent3"/>
                </a:solidFill>
                <a:latin typeface="Amare Walter Neue"/>
              </a:rPr>
              <a:t> </a:t>
            </a:r>
            <a:r>
              <a:rPr lang="en-US" sz="800" err="1">
                <a:solidFill>
                  <a:schemeClr val="accent3"/>
                </a:solidFill>
                <a:latin typeface="Amare Walter Neue"/>
              </a:rPr>
              <a:t>malých</a:t>
            </a:r>
            <a:r>
              <a:rPr lang="en-US" sz="800">
                <a:solidFill>
                  <a:schemeClr val="accent3"/>
                </a:solidFill>
                <a:latin typeface="Amare Walter Neue"/>
              </a:rPr>
              <a:t> </a:t>
            </a:r>
            <a:r>
              <a:rPr lang="en-US" sz="800" err="1">
                <a:solidFill>
                  <a:schemeClr val="accent3"/>
                </a:solidFill>
                <a:latin typeface="Amare Walter Neue"/>
              </a:rPr>
              <a:t>dětí</a:t>
            </a:r>
            <a:r>
              <a:rPr lang="en-US" sz="800">
                <a:solidFill>
                  <a:schemeClr val="accent3"/>
                </a:solidFill>
                <a:latin typeface="Amare Walter Neue"/>
              </a:rPr>
              <a:t>. </a:t>
            </a:r>
            <a:r>
              <a:rPr lang="en-US" sz="800" err="1">
                <a:solidFill>
                  <a:schemeClr val="accent3"/>
                </a:solidFill>
                <a:latin typeface="Amare Walter Neue"/>
              </a:rPr>
              <a:t>Pokud</a:t>
            </a:r>
            <a:r>
              <a:rPr lang="en-US" sz="800">
                <a:solidFill>
                  <a:schemeClr val="accent3"/>
                </a:solidFill>
                <a:latin typeface="Amare Walter Neue"/>
              </a:rPr>
              <a:t> </a:t>
            </a:r>
            <a:r>
              <a:rPr lang="en-US" sz="800" err="1">
                <a:solidFill>
                  <a:schemeClr val="accent3"/>
                </a:solidFill>
                <a:latin typeface="Amare Walter Neue"/>
              </a:rPr>
              <a:t>jste</a:t>
            </a:r>
            <a:r>
              <a:rPr lang="en-US" sz="800">
                <a:solidFill>
                  <a:schemeClr val="accent3"/>
                </a:solidFill>
                <a:latin typeface="Amare Walter Neue"/>
              </a:rPr>
              <a:t> </a:t>
            </a:r>
            <a:r>
              <a:rPr lang="en-US" sz="800" err="1">
                <a:solidFill>
                  <a:schemeClr val="accent3"/>
                </a:solidFill>
                <a:latin typeface="Amare Walter Neue"/>
              </a:rPr>
              <a:t>těhotná</a:t>
            </a:r>
            <a:r>
              <a:rPr lang="en-US" sz="800">
                <a:solidFill>
                  <a:schemeClr val="accent3"/>
                </a:solidFill>
                <a:latin typeface="Amare Walter Neue"/>
              </a:rPr>
              <a:t>, </a:t>
            </a:r>
            <a:r>
              <a:rPr lang="en-US" sz="800" err="1">
                <a:solidFill>
                  <a:schemeClr val="accent3"/>
                </a:solidFill>
                <a:latin typeface="Amare Walter Neue"/>
              </a:rPr>
              <a:t>kojíte</a:t>
            </a:r>
            <a:r>
              <a:rPr lang="en-US" sz="800">
                <a:solidFill>
                  <a:schemeClr val="accent3"/>
                </a:solidFill>
                <a:latin typeface="Amare Walter Neue"/>
              </a:rPr>
              <a:t>, </a:t>
            </a:r>
            <a:r>
              <a:rPr lang="en-US" sz="800" err="1">
                <a:solidFill>
                  <a:schemeClr val="accent3"/>
                </a:solidFill>
                <a:latin typeface="Amare Walter Neue"/>
              </a:rPr>
              <a:t>užíváte</a:t>
            </a:r>
            <a:r>
              <a:rPr lang="en-US" sz="800">
                <a:solidFill>
                  <a:schemeClr val="accent3"/>
                </a:solidFill>
                <a:latin typeface="Amare Walter Neue"/>
              </a:rPr>
              <a:t> </a:t>
            </a:r>
            <a:r>
              <a:rPr lang="en-US" sz="800" err="1">
                <a:solidFill>
                  <a:schemeClr val="accent3"/>
                </a:solidFill>
                <a:latin typeface="Amare Walter Neue"/>
              </a:rPr>
              <a:t>léky</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předpis</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máte</a:t>
            </a:r>
            <a:r>
              <a:rPr lang="en-US" sz="800">
                <a:solidFill>
                  <a:schemeClr val="accent3"/>
                </a:solidFill>
                <a:latin typeface="Amare Walter Neue"/>
              </a:rPr>
              <a:t> </a:t>
            </a:r>
            <a:r>
              <a:rPr lang="en-US" sz="800" err="1">
                <a:solidFill>
                  <a:schemeClr val="accent3"/>
                </a:solidFill>
                <a:latin typeface="Amare Walter Neue"/>
              </a:rPr>
              <a:t>zdravotní</a:t>
            </a:r>
            <a:r>
              <a:rPr lang="en-US" sz="800">
                <a:solidFill>
                  <a:schemeClr val="accent3"/>
                </a:solidFill>
                <a:latin typeface="Amare Walter Neue"/>
              </a:rPr>
              <a:t> </a:t>
            </a:r>
            <a:r>
              <a:rPr lang="en-US" sz="800" err="1">
                <a:solidFill>
                  <a:schemeClr val="accent3"/>
                </a:solidFill>
                <a:latin typeface="Amare Walter Neue"/>
              </a:rPr>
              <a:t>potíže</a:t>
            </a:r>
            <a:r>
              <a:rPr lang="en-US" sz="800">
                <a:solidFill>
                  <a:schemeClr val="accent3"/>
                </a:solidFill>
                <a:latin typeface="Amare Walter Neue"/>
              </a:rPr>
              <a:t>, </a:t>
            </a:r>
            <a:r>
              <a:rPr lang="en-US" sz="800" err="1">
                <a:solidFill>
                  <a:schemeClr val="accent3"/>
                </a:solidFill>
                <a:latin typeface="Amare Walter Neue"/>
              </a:rPr>
              <a:t>poraďte</a:t>
            </a:r>
            <a:r>
              <a:rPr lang="en-US" sz="800">
                <a:solidFill>
                  <a:schemeClr val="accent3"/>
                </a:solidFill>
                <a:latin typeface="Amare Walter Neue"/>
              </a:rPr>
              <a:t> se </a:t>
            </a:r>
            <a:r>
              <a:rPr lang="en-US" sz="800" err="1">
                <a:solidFill>
                  <a:schemeClr val="accent3"/>
                </a:solidFill>
                <a:latin typeface="Amare Walter Neue"/>
              </a:rPr>
              <a:t>před</a:t>
            </a:r>
            <a:r>
              <a:rPr lang="en-US" sz="800">
                <a:solidFill>
                  <a:schemeClr val="accent3"/>
                </a:solidFill>
                <a:latin typeface="Amare Walter Neue"/>
              </a:rPr>
              <a:t> </a:t>
            </a:r>
            <a:r>
              <a:rPr lang="en-US" sz="800" err="1">
                <a:solidFill>
                  <a:schemeClr val="accent3"/>
                </a:solidFill>
                <a:latin typeface="Amare Walter Neue"/>
              </a:rPr>
              <a:t>užíváním</a:t>
            </a:r>
            <a:r>
              <a:rPr lang="en-US" sz="800">
                <a:solidFill>
                  <a:schemeClr val="accent3"/>
                </a:solidFill>
                <a:latin typeface="Amare Walter Neue"/>
              </a:rPr>
              <a:t> se </a:t>
            </a:r>
            <a:r>
              <a:rPr lang="en-US" sz="800" err="1">
                <a:solidFill>
                  <a:schemeClr val="accent3"/>
                </a:solidFill>
                <a:latin typeface="Amare Walter Neue"/>
              </a:rPr>
              <a:t>svým</a:t>
            </a:r>
            <a:r>
              <a:rPr lang="en-US" sz="800">
                <a:solidFill>
                  <a:schemeClr val="accent3"/>
                </a:solidFill>
                <a:latin typeface="Amare Walter Neue"/>
              </a:rPr>
              <a:t> </a:t>
            </a:r>
            <a:r>
              <a:rPr lang="en-US" sz="800" err="1">
                <a:solidFill>
                  <a:schemeClr val="accent3"/>
                </a:solidFill>
                <a:latin typeface="Amare Walter Neue"/>
              </a:rPr>
              <a:t>lékařem</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lékárníkem</a:t>
            </a:r>
            <a:r>
              <a:rPr lang="en-US" sz="800">
                <a:solidFill>
                  <a:schemeClr val="accent3"/>
                </a:solidFill>
                <a:latin typeface="Amare Walter Neue"/>
              </a:rPr>
              <a:t>. Uvedené </a:t>
            </a:r>
            <a:r>
              <a:rPr lang="en-US" sz="800" err="1">
                <a:solidFill>
                  <a:schemeClr val="accent3"/>
                </a:solidFill>
                <a:latin typeface="Amare Walter Neue"/>
              </a:rPr>
              <a:t>přínosy</a:t>
            </a:r>
            <a:r>
              <a:rPr lang="en-US" sz="800">
                <a:solidFill>
                  <a:schemeClr val="accent3"/>
                </a:solidFill>
                <a:latin typeface="Amare Walter Neue"/>
              </a:rPr>
              <a:t> </a:t>
            </a:r>
            <a:r>
              <a:rPr lang="en-US" sz="800" err="1">
                <a:solidFill>
                  <a:schemeClr val="accent3"/>
                </a:solidFill>
                <a:latin typeface="Amare Walter Neue"/>
              </a:rPr>
              <a:t>vitaminu</a:t>
            </a:r>
            <a:r>
              <a:rPr lang="en-US" sz="800">
                <a:solidFill>
                  <a:schemeClr val="accent3"/>
                </a:solidFill>
                <a:latin typeface="Amare Walter Neue"/>
              </a:rPr>
              <a:t> C, </a:t>
            </a:r>
            <a:r>
              <a:rPr lang="en-US" sz="800" err="1">
                <a:solidFill>
                  <a:schemeClr val="accent3"/>
                </a:solidFill>
                <a:latin typeface="Amare Walter Neue"/>
              </a:rPr>
              <a:t>biotinu</a:t>
            </a:r>
            <a:r>
              <a:rPr lang="en-US" sz="800">
                <a:solidFill>
                  <a:schemeClr val="accent3"/>
                </a:solidFill>
                <a:latin typeface="Amare Walter Neue"/>
              </a:rPr>
              <a:t> a </a:t>
            </a:r>
            <a:r>
              <a:rPr lang="en-US" sz="800" err="1">
                <a:solidFill>
                  <a:schemeClr val="accent3"/>
                </a:solidFill>
                <a:latin typeface="Amare Walter Neue"/>
              </a:rPr>
              <a:t>vitaminu</a:t>
            </a:r>
            <a:r>
              <a:rPr lang="en-US" sz="800">
                <a:solidFill>
                  <a:schemeClr val="accent3"/>
                </a:solidFill>
                <a:latin typeface="Amare Walter Neue"/>
              </a:rPr>
              <a:t> B12 </a:t>
            </a:r>
            <a:r>
              <a:rPr lang="en-US" sz="800" err="1">
                <a:solidFill>
                  <a:schemeClr val="accent3"/>
                </a:solidFill>
                <a:latin typeface="Amare Walter Neue"/>
              </a:rPr>
              <a:t>platí</a:t>
            </a:r>
            <a:r>
              <a:rPr lang="en-US" sz="800">
                <a:solidFill>
                  <a:schemeClr val="accent3"/>
                </a:solidFill>
                <a:latin typeface="Amare Walter Neue"/>
              </a:rPr>
              <a:t> </a:t>
            </a:r>
            <a:r>
              <a:rPr lang="en-US" sz="800" err="1">
                <a:solidFill>
                  <a:schemeClr val="accent3"/>
                </a:solidFill>
                <a:latin typeface="Amare Walter Neue"/>
              </a:rPr>
              <a:t>při</a:t>
            </a:r>
            <a:r>
              <a:rPr lang="en-US" sz="800">
                <a:solidFill>
                  <a:schemeClr val="accent3"/>
                </a:solidFill>
                <a:latin typeface="Amare Walter Neue"/>
              </a:rPr>
              <a:t> </a:t>
            </a:r>
            <a:r>
              <a:rPr lang="en-US" sz="800" err="1">
                <a:solidFill>
                  <a:schemeClr val="accent3"/>
                </a:solidFill>
                <a:latin typeface="Amare Walter Neue"/>
              </a:rPr>
              <a:t>konzumaci</a:t>
            </a:r>
            <a:r>
              <a:rPr lang="en-US" sz="800">
                <a:solidFill>
                  <a:schemeClr val="accent3"/>
                </a:solidFill>
                <a:latin typeface="Amare Walter Neue"/>
              </a:rPr>
              <a:t> </a:t>
            </a:r>
            <a:r>
              <a:rPr lang="en-US" sz="800" err="1">
                <a:solidFill>
                  <a:schemeClr val="accent3"/>
                </a:solidFill>
                <a:latin typeface="Amare Walter Neue"/>
              </a:rPr>
              <a:t>produktu</a:t>
            </a:r>
            <a:r>
              <a:rPr lang="en-US" sz="800">
                <a:solidFill>
                  <a:schemeClr val="accent3"/>
                </a:solidFill>
                <a:latin typeface="Amare Walter Neue"/>
              </a:rPr>
              <a:t> </a:t>
            </a:r>
            <a:r>
              <a:rPr lang="en-US" sz="800" err="1">
                <a:solidFill>
                  <a:schemeClr val="accent3"/>
                </a:solidFill>
                <a:latin typeface="Amare Walter Neue"/>
              </a:rPr>
              <a:t>jako</a:t>
            </a:r>
            <a:r>
              <a:rPr lang="en-US" sz="800">
                <a:solidFill>
                  <a:schemeClr val="accent3"/>
                </a:solidFill>
                <a:latin typeface="Amare Walter Neue"/>
              </a:rPr>
              <a:t> </a:t>
            </a:r>
            <a:r>
              <a:rPr lang="en-US" sz="800" err="1">
                <a:solidFill>
                  <a:schemeClr val="accent3"/>
                </a:solidFill>
                <a:latin typeface="Amare Walter Neue"/>
              </a:rPr>
              <a:t>součásti</a:t>
            </a:r>
            <a:r>
              <a:rPr lang="en-US" sz="800">
                <a:solidFill>
                  <a:schemeClr val="accent3"/>
                </a:solidFill>
                <a:latin typeface="Amare Walter Neue"/>
              </a:rPr>
              <a:t>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 za </a:t>
            </a:r>
            <a:r>
              <a:rPr lang="en-US" sz="800" err="1">
                <a:solidFill>
                  <a:schemeClr val="accent3"/>
                </a:solidFill>
                <a:latin typeface="Amare Walter Neue"/>
              </a:rPr>
              <a:t>předpokladu</a:t>
            </a:r>
            <a:r>
              <a:rPr lang="en-US" sz="800">
                <a:solidFill>
                  <a:schemeClr val="accent3"/>
                </a:solidFill>
                <a:latin typeface="Amare Walter Neue"/>
              </a:rPr>
              <a:t>, </a:t>
            </a:r>
            <a:r>
              <a:rPr lang="en-US" sz="800" err="1">
                <a:solidFill>
                  <a:schemeClr val="accent3"/>
                </a:solidFill>
                <a:latin typeface="Amare Walter Neue"/>
              </a:rPr>
              <a:t>že</a:t>
            </a:r>
            <a:r>
              <a:rPr lang="en-US" sz="800">
                <a:solidFill>
                  <a:schemeClr val="accent3"/>
                </a:solidFill>
                <a:latin typeface="Amare Walter Neue"/>
              </a:rPr>
              <a:t> </a:t>
            </a:r>
            <a:r>
              <a:rPr lang="en-US" sz="800" err="1">
                <a:solidFill>
                  <a:schemeClr val="accent3"/>
                </a:solidFill>
                <a:latin typeface="Amare Walter Neue"/>
              </a:rPr>
              <a:t>produkt</a:t>
            </a:r>
            <a:r>
              <a:rPr lang="en-US" sz="800">
                <a:solidFill>
                  <a:schemeClr val="accent3"/>
                </a:solidFill>
                <a:latin typeface="Amare Walter Neue"/>
              </a:rPr>
              <a:t> </a:t>
            </a:r>
            <a:r>
              <a:rPr lang="en-US" sz="800" err="1">
                <a:solidFill>
                  <a:schemeClr val="accent3"/>
                </a:solidFill>
                <a:latin typeface="Amare Walter Neue"/>
              </a:rPr>
              <a:t>poskytuje</a:t>
            </a:r>
            <a:r>
              <a:rPr lang="en-US" sz="800">
                <a:solidFill>
                  <a:schemeClr val="accent3"/>
                </a:solidFill>
                <a:latin typeface="Amare Walter Neue"/>
              </a:rPr>
              <a:t> </a:t>
            </a:r>
            <a:r>
              <a:rPr lang="en-US" sz="800" err="1">
                <a:solidFill>
                  <a:schemeClr val="accent3"/>
                </a:solidFill>
                <a:latin typeface="Amare Walter Neue"/>
              </a:rPr>
              <a:t>tyto</a:t>
            </a:r>
            <a:r>
              <a:rPr lang="en-US" sz="800">
                <a:solidFill>
                  <a:schemeClr val="accent3"/>
                </a:solidFill>
                <a:latin typeface="Amare Walter Neue"/>
              </a:rPr>
              <a:t> </a:t>
            </a:r>
            <a:r>
              <a:rPr lang="en-US" sz="800" err="1">
                <a:solidFill>
                  <a:schemeClr val="accent3"/>
                </a:solidFill>
                <a:latin typeface="Amare Walter Neue"/>
              </a:rPr>
              <a:t>vitaminy</a:t>
            </a:r>
            <a:r>
              <a:rPr lang="en-US" sz="800">
                <a:solidFill>
                  <a:schemeClr val="accent3"/>
                </a:solidFill>
                <a:latin typeface="Amare Walter Neue"/>
              </a:rPr>
              <a:t> v </a:t>
            </a:r>
            <a:r>
              <a:rPr lang="en-US" sz="800" err="1">
                <a:solidFill>
                  <a:schemeClr val="accent3"/>
                </a:solidFill>
                <a:latin typeface="Amare Walter Neue"/>
              </a:rPr>
              <a:t>množství</a:t>
            </a:r>
            <a:r>
              <a:rPr lang="en-US" sz="800">
                <a:solidFill>
                  <a:schemeClr val="accent3"/>
                </a:solidFill>
                <a:latin typeface="Amare Walter Neue"/>
              </a:rPr>
              <a:t> </a:t>
            </a:r>
            <a:r>
              <a:rPr lang="en-US" sz="800" err="1">
                <a:solidFill>
                  <a:schemeClr val="accent3"/>
                </a:solidFill>
                <a:latin typeface="Amare Walter Neue"/>
              </a:rPr>
              <a:t>odpovídajícím</a:t>
            </a:r>
            <a:r>
              <a:rPr lang="en-US" sz="800">
                <a:solidFill>
                  <a:schemeClr val="accent3"/>
                </a:solidFill>
                <a:latin typeface="Amare Walter Neue"/>
              </a:rPr>
              <a:t> </a:t>
            </a:r>
            <a:r>
              <a:rPr lang="en-US" sz="800" err="1">
                <a:solidFill>
                  <a:schemeClr val="accent3"/>
                </a:solidFill>
                <a:latin typeface="Amare Walter Neue"/>
              </a:rPr>
              <a:t>alespoň</a:t>
            </a:r>
            <a:r>
              <a:rPr lang="en-US" sz="800">
                <a:solidFill>
                  <a:schemeClr val="accent3"/>
                </a:solidFill>
                <a:latin typeface="Amare Walter Neue"/>
              </a:rPr>
              <a:t> 15 % </a:t>
            </a:r>
            <a:r>
              <a:rPr lang="en-US" sz="800" err="1">
                <a:solidFill>
                  <a:schemeClr val="accent3"/>
                </a:solidFill>
                <a:latin typeface="Amare Walter Neue"/>
              </a:rPr>
              <a:t>referenční</a:t>
            </a:r>
            <a:r>
              <a:rPr lang="en-US" sz="800">
                <a:solidFill>
                  <a:schemeClr val="accent3"/>
                </a:solidFill>
                <a:latin typeface="Amare Walter Neue"/>
              </a:rPr>
              <a:t> </a:t>
            </a:r>
            <a:r>
              <a:rPr lang="en-US" sz="800" err="1">
                <a:solidFill>
                  <a:schemeClr val="accent3"/>
                </a:solidFill>
                <a:latin typeface="Amare Walter Neue"/>
              </a:rPr>
              <a:t>hodnoty</a:t>
            </a:r>
            <a:r>
              <a:rPr lang="en-US" sz="800">
                <a:solidFill>
                  <a:schemeClr val="accent3"/>
                </a:solidFill>
                <a:latin typeface="Amare Walter Neue"/>
              </a:rPr>
              <a:t> </a:t>
            </a:r>
            <a:r>
              <a:rPr lang="en-US" sz="800" err="1">
                <a:solidFill>
                  <a:schemeClr val="accent3"/>
                </a:solidFill>
                <a:latin typeface="Amare Walter Neue"/>
              </a:rPr>
              <a:t>příjmu</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jednu</a:t>
            </a:r>
            <a:r>
              <a:rPr lang="en-US" sz="800">
                <a:solidFill>
                  <a:schemeClr val="accent3"/>
                </a:solidFill>
                <a:latin typeface="Amare Walter Neue"/>
              </a:rPr>
              <a:t> </a:t>
            </a:r>
            <a:r>
              <a:rPr lang="en-US" sz="800" err="1">
                <a:solidFill>
                  <a:schemeClr val="accent3"/>
                </a:solidFill>
                <a:latin typeface="Amare Walter Neue"/>
              </a:rPr>
              <a:t>porci</a:t>
            </a:r>
            <a:r>
              <a:rPr lang="en-US" sz="800">
                <a:solidFill>
                  <a:schemeClr val="accent3"/>
                </a:solidFill>
                <a:latin typeface="Amare Walter Neue"/>
              </a:rPr>
              <a:t>.</a:t>
            </a:r>
            <a:endParaRPr lang="cs-CZ">
              <a:solidFill>
                <a:schemeClr val="accent3"/>
              </a:solidFill>
              <a:latin typeface="Amare Walter Neue"/>
            </a:endParaRPr>
          </a:p>
        </p:txBody>
      </p:sp>
    </p:spTree>
    <p:extLst>
      <p:ext uri="{BB962C8B-B14F-4D97-AF65-F5344CB8AC3E}">
        <p14:creationId xmlns:p14="http://schemas.microsoft.com/office/powerpoint/2010/main" val="3019047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13" name="Picture 2">
            <a:extLst>
              <a:ext uri="{FF2B5EF4-FFF2-40B4-BE49-F238E27FC236}">
                <a16:creationId xmlns:a16="http://schemas.microsoft.com/office/drawing/2014/main" id="{3E4B7331-91C3-7382-8FA2-FA4F5F806B3C}"/>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2" name="Resim 11">
            <a:extLst>
              <a:ext uri="{FF2B5EF4-FFF2-40B4-BE49-F238E27FC236}">
                <a16:creationId xmlns:a16="http://schemas.microsoft.com/office/drawing/2014/main" id="{15D98BAB-D694-7468-16A8-E2EEE681C8CF}"/>
              </a:ext>
            </a:extLst>
          </p:cNvPr>
          <p:cNvPicPr>
            <a:picLocks noChangeAspect="1"/>
          </p:cNvPicPr>
          <p:nvPr/>
        </p:nvPicPr>
        <p:blipFill>
          <a:blip r:embed="rId6"/>
          <a:stretch>
            <a:fillRect/>
          </a:stretch>
        </p:blipFill>
        <p:spPr>
          <a:xfrm>
            <a:off x="6087587" y="-19089"/>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89650"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8</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43983" y="703129"/>
            <a:ext cx="5655320" cy="448474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a:solidFill>
                  <a:schemeClr val="accent3"/>
                </a:solidFill>
                <a:latin typeface="Amare Walter Neue Halbfett"/>
              </a:rPr>
              <a:t>VĚDA za </a:t>
            </a:r>
            <a:r>
              <a:rPr lang="en-US" b="1" err="1">
                <a:solidFill>
                  <a:schemeClr val="accent3"/>
                </a:solidFill>
                <a:effectLst/>
                <a:latin typeface="Amare Walter Neue Halbfett"/>
              </a:rPr>
              <a:t>NexCollagen</a:t>
            </a:r>
            <a:r>
              <a:rPr lang="en-US" b="1">
                <a:solidFill>
                  <a:schemeClr val="accent3"/>
                </a:solidFill>
                <a:effectLst/>
                <a:latin typeface="Amare Walter Neue Halbfett"/>
              </a:rPr>
              <a:t>™</a:t>
            </a:r>
          </a:p>
          <a:p>
            <a:pPr marL="0" indent="0">
              <a:buNone/>
            </a:pPr>
            <a:r>
              <a:rPr lang="en-US" sz="1600">
                <a:solidFill>
                  <a:schemeClr val="accent3"/>
                </a:solidFill>
                <a:latin typeface="Amare Walter Neue Mager"/>
              </a:rPr>
              <a:t>Amare </a:t>
            </a:r>
            <a:r>
              <a:rPr lang="en-US" sz="1600" err="1">
                <a:solidFill>
                  <a:schemeClr val="accent3"/>
                </a:solidFill>
                <a:latin typeface="Amare Walter Neue Mager"/>
              </a:rPr>
              <a:t>NexCollagen</a:t>
            </a:r>
            <a:r>
              <a:rPr lang="en-US" sz="1600">
                <a:solidFill>
                  <a:schemeClr val="accent3"/>
                </a:solidFill>
                <a:latin typeface="Amare Walter Neue Mager"/>
              </a:rPr>
              <a:t>™ </a:t>
            </a:r>
            <a:r>
              <a:rPr lang="en-US" sz="1600" err="1">
                <a:solidFill>
                  <a:schemeClr val="accent3"/>
                </a:solidFill>
                <a:latin typeface="Amare Walter Neue Mager"/>
              </a:rPr>
              <a:t>kombinuje</a:t>
            </a:r>
            <a:r>
              <a:rPr lang="en-US" sz="1600">
                <a:solidFill>
                  <a:schemeClr val="accent3"/>
                </a:solidFill>
                <a:latin typeface="Amare Walter Neue Mager"/>
              </a:rPr>
              <a:t> </a:t>
            </a:r>
            <a:r>
              <a:rPr lang="en-US" sz="1600" err="1">
                <a:solidFill>
                  <a:schemeClr val="accent3"/>
                </a:solidFill>
                <a:latin typeface="Amare Walter Neue Mager"/>
              </a:rPr>
              <a:t>tři</a:t>
            </a:r>
            <a:r>
              <a:rPr lang="en-US" sz="1600">
                <a:solidFill>
                  <a:schemeClr val="accent3"/>
                </a:solidFill>
                <a:latin typeface="Amare Walter Neue Mager"/>
              </a:rPr>
              <a:t> </a:t>
            </a:r>
            <a:r>
              <a:rPr lang="en-US" sz="1600" err="1">
                <a:solidFill>
                  <a:schemeClr val="accent3"/>
                </a:solidFill>
                <a:latin typeface="Amare Walter Neue Mager"/>
              </a:rPr>
              <a:t>zdroje</a:t>
            </a:r>
            <a:r>
              <a:rPr lang="en-US" sz="1600">
                <a:solidFill>
                  <a:schemeClr val="accent3"/>
                </a:solidFill>
                <a:latin typeface="Amare Walter Neue Mager"/>
              </a:rPr>
              <a:t> </a:t>
            </a:r>
            <a:r>
              <a:rPr lang="en-US" sz="1600" err="1">
                <a:solidFill>
                  <a:schemeClr val="accent3"/>
                </a:solidFill>
                <a:latin typeface="Amare Walter Neue Mager"/>
              </a:rPr>
              <a:t>kolagenových</a:t>
            </a:r>
            <a:r>
              <a:rPr lang="en-US" sz="1600">
                <a:solidFill>
                  <a:schemeClr val="accent3"/>
                </a:solidFill>
                <a:latin typeface="Amare Walter Neue Mager"/>
              </a:rPr>
              <a:t> </a:t>
            </a:r>
            <a:r>
              <a:rPr lang="en-US" sz="1600" err="1">
                <a:solidFill>
                  <a:schemeClr val="accent3"/>
                </a:solidFill>
                <a:latin typeface="Amare Walter Neue Mager"/>
              </a:rPr>
              <a:t>peptidů</a:t>
            </a:r>
            <a:r>
              <a:rPr lang="en-US" sz="1600">
                <a:solidFill>
                  <a:schemeClr val="accent3"/>
                </a:solidFill>
                <a:latin typeface="Amare Walter Neue Mager"/>
              </a:rPr>
              <a:t> — </a:t>
            </a:r>
            <a:r>
              <a:rPr lang="en-US" sz="1600" err="1">
                <a:solidFill>
                  <a:schemeClr val="accent3"/>
                </a:solidFill>
                <a:latin typeface="Amare Walter Neue Mager"/>
              </a:rPr>
              <a:t>poskytuje</a:t>
            </a:r>
            <a:r>
              <a:rPr lang="en-US" sz="1600">
                <a:solidFill>
                  <a:schemeClr val="accent3"/>
                </a:solidFill>
                <a:latin typeface="Amare Walter Neue Mager"/>
              </a:rPr>
              <a:t> </a:t>
            </a:r>
            <a:r>
              <a:rPr lang="en-US" sz="1600" err="1">
                <a:solidFill>
                  <a:schemeClr val="accent3"/>
                </a:solidFill>
                <a:latin typeface="Amare Walter Neue Mager"/>
              </a:rPr>
              <a:t>kolagen</a:t>
            </a:r>
            <a:r>
              <a:rPr lang="en-US" sz="1600">
                <a:solidFill>
                  <a:schemeClr val="accent3"/>
                </a:solidFill>
                <a:latin typeface="Amare Walter Neue Mager"/>
              </a:rPr>
              <a:t> </a:t>
            </a:r>
            <a:r>
              <a:rPr lang="en-US" sz="1600" err="1">
                <a:solidFill>
                  <a:schemeClr val="accent3"/>
                </a:solidFill>
                <a:latin typeface="Amare Walter Neue Mager"/>
              </a:rPr>
              <a:t>typu</a:t>
            </a:r>
            <a:r>
              <a:rPr lang="en-US" sz="1600">
                <a:solidFill>
                  <a:schemeClr val="accent3"/>
                </a:solidFill>
                <a:latin typeface="Amare Walter Neue Mager"/>
              </a:rPr>
              <a:t> I, II a III — </a:t>
            </a:r>
            <a:r>
              <a:rPr lang="en-US" sz="1600" err="1">
                <a:solidFill>
                  <a:schemeClr val="accent3"/>
                </a:solidFill>
                <a:latin typeface="Amare Walter Neue Mager"/>
              </a:rPr>
              <a:t>spolu</a:t>
            </a:r>
            <a:r>
              <a:rPr lang="en-US" sz="1600">
                <a:solidFill>
                  <a:schemeClr val="accent3"/>
                </a:solidFill>
                <a:latin typeface="Amare Walter Neue Mager"/>
              </a:rPr>
              <a:t> s </a:t>
            </a:r>
            <a:r>
              <a:rPr lang="en-US" sz="1600" err="1">
                <a:solidFill>
                  <a:schemeClr val="accent3"/>
                </a:solidFill>
                <a:latin typeface="Amare Walter Neue Mager"/>
              </a:rPr>
              <a:t>matricí</a:t>
            </a:r>
            <a:r>
              <a:rPr lang="en-US" sz="1600">
                <a:solidFill>
                  <a:schemeClr val="accent3"/>
                </a:solidFill>
                <a:latin typeface="Amare Walter Neue Mager"/>
              </a:rPr>
              <a:t> </a:t>
            </a:r>
            <a:r>
              <a:rPr lang="en-US" sz="1600" err="1">
                <a:solidFill>
                  <a:schemeClr val="accent3"/>
                </a:solidFill>
                <a:latin typeface="Amare Walter Neue Mager"/>
              </a:rPr>
              <a:t>kyseliny</a:t>
            </a:r>
            <a:r>
              <a:rPr lang="en-US" sz="1600">
                <a:solidFill>
                  <a:schemeClr val="accent3"/>
                </a:solidFill>
                <a:latin typeface="Amare Walter Neue Mager"/>
              </a:rPr>
              <a:t> </a:t>
            </a:r>
            <a:r>
              <a:rPr lang="en-US" sz="1600" err="1">
                <a:solidFill>
                  <a:schemeClr val="accent3"/>
                </a:solidFill>
                <a:latin typeface="Amare Walter Neue Mager"/>
              </a:rPr>
              <a:t>hyaluronové</a:t>
            </a:r>
            <a:r>
              <a:rPr lang="en-US" sz="1600">
                <a:solidFill>
                  <a:schemeClr val="accent3"/>
                </a:solidFill>
                <a:latin typeface="Amare Walter Neue Mager"/>
              </a:rPr>
              <a:t>, </a:t>
            </a:r>
            <a:r>
              <a:rPr lang="en-US" sz="1600" err="1">
                <a:solidFill>
                  <a:schemeClr val="accent3"/>
                </a:solidFill>
                <a:latin typeface="Amare Walter Neue Mager"/>
              </a:rPr>
              <a:t>živými</a:t>
            </a:r>
            <a:r>
              <a:rPr lang="en-US" sz="1600">
                <a:solidFill>
                  <a:schemeClr val="accent3"/>
                </a:solidFill>
                <a:latin typeface="Amare Walter Neue Mager"/>
              </a:rPr>
              <a:t> </a:t>
            </a:r>
            <a:r>
              <a:rPr lang="en-US" sz="1600" err="1">
                <a:solidFill>
                  <a:schemeClr val="accent3"/>
                </a:solidFill>
                <a:latin typeface="Amare Walter Neue Mager"/>
              </a:rPr>
              <a:t>bakteriálními</a:t>
            </a:r>
            <a:r>
              <a:rPr lang="en-US" sz="1600">
                <a:solidFill>
                  <a:schemeClr val="accent3"/>
                </a:solidFill>
                <a:latin typeface="Amare Walter Neue Mager"/>
              </a:rPr>
              <a:t> </a:t>
            </a:r>
            <a:r>
              <a:rPr lang="en-US" sz="1600" err="1">
                <a:solidFill>
                  <a:schemeClr val="accent3"/>
                </a:solidFill>
                <a:latin typeface="Amare Walter Neue Mager"/>
              </a:rPr>
              <a:t>kulturami</a:t>
            </a:r>
            <a:r>
              <a:rPr lang="en-US" sz="1600">
                <a:solidFill>
                  <a:schemeClr val="accent3"/>
                </a:solidFill>
                <a:latin typeface="Amare Walter Neue Mager"/>
              </a:rPr>
              <a:t>, </a:t>
            </a:r>
            <a:r>
              <a:rPr lang="en-US" sz="1600" err="1">
                <a:solidFill>
                  <a:schemeClr val="accent3"/>
                </a:solidFill>
                <a:latin typeface="Amare Walter Neue Mager"/>
              </a:rPr>
              <a:t>aminokyselinami</a:t>
            </a:r>
            <a:r>
              <a:rPr lang="en-US" sz="1600">
                <a:solidFill>
                  <a:schemeClr val="accent3"/>
                </a:solidFill>
                <a:latin typeface="Amare Walter Neue Mager"/>
              </a:rPr>
              <a:t> a </a:t>
            </a:r>
            <a:r>
              <a:rPr lang="en-US" sz="1600" err="1">
                <a:solidFill>
                  <a:schemeClr val="accent3"/>
                </a:solidFill>
                <a:latin typeface="Amare Walter Neue Mager"/>
              </a:rPr>
              <a:t>vitaminy</a:t>
            </a:r>
            <a:r>
              <a:rPr lang="en-US" sz="1600">
                <a:solidFill>
                  <a:schemeClr val="accent3"/>
                </a:solidFill>
                <a:latin typeface="Amare Walter Neue Mager"/>
              </a:rPr>
              <a:t> v </a:t>
            </a:r>
            <a:r>
              <a:rPr lang="en-US" sz="1600" err="1">
                <a:solidFill>
                  <a:schemeClr val="accent3"/>
                </a:solidFill>
                <a:latin typeface="Amare Walter Neue Mager"/>
              </a:rPr>
              <a:t>jedné</a:t>
            </a:r>
            <a:r>
              <a:rPr lang="en-US" sz="1600">
                <a:solidFill>
                  <a:schemeClr val="accent3"/>
                </a:solidFill>
                <a:latin typeface="Amare Walter Neue Mager"/>
              </a:rPr>
              <a:t> </a:t>
            </a:r>
            <a:r>
              <a:rPr lang="en-US" sz="1600" err="1">
                <a:solidFill>
                  <a:schemeClr val="accent3"/>
                </a:solidFill>
                <a:latin typeface="Amare Walter Neue Mager"/>
              </a:rPr>
              <a:t>denní</a:t>
            </a:r>
            <a:r>
              <a:rPr lang="en-US" sz="1600">
                <a:solidFill>
                  <a:schemeClr val="accent3"/>
                </a:solidFill>
                <a:latin typeface="Amare Walter Neue Mager"/>
              </a:rPr>
              <a:t> </a:t>
            </a:r>
            <a:r>
              <a:rPr lang="en-US" sz="1600" err="1">
                <a:solidFill>
                  <a:schemeClr val="accent3"/>
                </a:solidFill>
                <a:latin typeface="Amare Walter Neue Mager"/>
              </a:rPr>
              <a:t>receptuře</a:t>
            </a:r>
            <a:r>
              <a:rPr lang="en-US" sz="1600">
                <a:solidFill>
                  <a:schemeClr val="accent3"/>
                </a:solidFill>
                <a:latin typeface="Amare Walter Neue Mager"/>
              </a:rPr>
              <a:t>.</a:t>
            </a:r>
          </a:p>
          <a:p>
            <a:pPr marL="0" indent="0">
              <a:buNone/>
            </a:pPr>
            <a:r>
              <a:rPr lang="en-US" sz="1600" err="1">
                <a:solidFill>
                  <a:schemeClr val="accent3"/>
                </a:solidFill>
                <a:latin typeface="Amare Walter Neue Mager"/>
              </a:rPr>
              <a:t>Receptura</a:t>
            </a:r>
            <a:r>
              <a:rPr lang="en-US" sz="1600">
                <a:solidFill>
                  <a:schemeClr val="accent3"/>
                </a:solidFill>
                <a:latin typeface="Amare Walter Neue Mager"/>
              </a:rPr>
              <a:t> </a:t>
            </a:r>
            <a:r>
              <a:rPr lang="en-US" sz="1600" err="1">
                <a:solidFill>
                  <a:schemeClr val="accent3"/>
                </a:solidFill>
                <a:latin typeface="Amare Walter Neue Mager"/>
              </a:rPr>
              <a:t>byla</a:t>
            </a:r>
            <a:r>
              <a:rPr lang="en-US" sz="1600">
                <a:solidFill>
                  <a:schemeClr val="accent3"/>
                </a:solidFill>
                <a:latin typeface="Amare Walter Neue Mager"/>
              </a:rPr>
              <a:t> </a:t>
            </a:r>
            <a:r>
              <a:rPr lang="en-US" sz="1600" err="1">
                <a:solidFill>
                  <a:schemeClr val="accent3"/>
                </a:solidFill>
                <a:latin typeface="Amare Walter Neue Mager"/>
              </a:rPr>
              <a:t>vyvinuta</a:t>
            </a:r>
            <a:r>
              <a:rPr lang="en-US" sz="1600">
                <a:solidFill>
                  <a:schemeClr val="accent3"/>
                </a:solidFill>
                <a:latin typeface="Amare Walter Neue Mager"/>
              </a:rPr>
              <a:t> </a:t>
            </a:r>
            <a:r>
              <a:rPr lang="en-US" sz="1600" err="1">
                <a:solidFill>
                  <a:schemeClr val="accent3"/>
                </a:solidFill>
                <a:latin typeface="Amare Walter Neue Mager"/>
              </a:rPr>
              <a:t>výzkumným</a:t>
            </a:r>
            <a:r>
              <a:rPr lang="en-US" sz="1600">
                <a:solidFill>
                  <a:schemeClr val="accent3"/>
                </a:solidFill>
                <a:latin typeface="Amare Walter Neue Mager"/>
              </a:rPr>
              <a:t> a </a:t>
            </a:r>
            <a:r>
              <a:rPr lang="en-US" sz="1600" err="1">
                <a:solidFill>
                  <a:schemeClr val="accent3"/>
                </a:solidFill>
                <a:latin typeface="Amare Walter Neue Mager"/>
              </a:rPr>
              <a:t>vývojovým</a:t>
            </a:r>
            <a:r>
              <a:rPr lang="en-US" sz="1600">
                <a:solidFill>
                  <a:schemeClr val="accent3"/>
                </a:solidFill>
                <a:latin typeface="Amare Walter Neue Mager"/>
              </a:rPr>
              <a:t> </a:t>
            </a:r>
            <a:r>
              <a:rPr lang="en-US" sz="1600" err="1">
                <a:solidFill>
                  <a:schemeClr val="accent3"/>
                </a:solidFill>
                <a:latin typeface="Amare Walter Neue Mager"/>
              </a:rPr>
              <a:t>týmem</a:t>
            </a:r>
            <a:r>
              <a:rPr lang="en-US" sz="1600">
                <a:solidFill>
                  <a:schemeClr val="accent3"/>
                </a:solidFill>
                <a:latin typeface="Amare Walter Neue Mager"/>
              </a:rPr>
              <a:t> Amare a </a:t>
            </a:r>
            <a:r>
              <a:rPr lang="en-US" sz="1600" err="1">
                <a:solidFill>
                  <a:schemeClr val="accent3"/>
                </a:solidFill>
                <a:latin typeface="Amare Walter Neue Mager"/>
              </a:rPr>
              <a:t>obsahuje</a:t>
            </a:r>
            <a:r>
              <a:rPr lang="en-US" sz="1600">
                <a:solidFill>
                  <a:schemeClr val="accent3"/>
                </a:solidFill>
                <a:latin typeface="Amare Walter Neue Mager"/>
              </a:rPr>
              <a:t> </a:t>
            </a:r>
            <a:r>
              <a:rPr lang="en-US" sz="1600" err="1">
                <a:solidFill>
                  <a:schemeClr val="accent3"/>
                </a:solidFill>
                <a:latin typeface="Amare Walter Neue Mager"/>
              </a:rPr>
              <a:t>Collavant</a:t>
            </a:r>
            <a:r>
              <a:rPr lang="en-US" sz="1600">
                <a:solidFill>
                  <a:schemeClr val="accent3"/>
                </a:solidFill>
                <a:latin typeface="Amare Walter Neue Mager"/>
              </a:rPr>
              <a:t>® n2, </a:t>
            </a:r>
            <a:r>
              <a:rPr lang="en-US" sz="1600" err="1">
                <a:solidFill>
                  <a:schemeClr val="accent3"/>
                </a:solidFill>
                <a:latin typeface="Amare Walter Neue Mager"/>
              </a:rPr>
              <a:t>kolagenové</a:t>
            </a:r>
            <a:r>
              <a:rPr lang="en-US" sz="1600">
                <a:solidFill>
                  <a:schemeClr val="accent3"/>
                </a:solidFill>
                <a:latin typeface="Amare Walter Neue Mager"/>
              </a:rPr>
              <a:t> </a:t>
            </a:r>
            <a:r>
              <a:rPr lang="en-US" sz="1600" err="1">
                <a:solidFill>
                  <a:schemeClr val="accent3"/>
                </a:solidFill>
                <a:latin typeface="Amare Walter Neue Mager"/>
              </a:rPr>
              <a:t>peptidy</a:t>
            </a:r>
            <a:r>
              <a:rPr lang="en-US" sz="1600">
                <a:solidFill>
                  <a:schemeClr val="accent3"/>
                </a:solidFill>
                <a:latin typeface="Amare Walter Neue Mager"/>
              </a:rPr>
              <a:t>, GPX-4™, </a:t>
            </a:r>
            <a:r>
              <a:rPr lang="en-US" sz="1600" err="1">
                <a:solidFill>
                  <a:schemeClr val="accent3"/>
                </a:solidFill>
                <a:latin typeface="Amare Walter Neue Mager"/>
              </a:rPr>
              <a:t>Mobilee</a:t>
            </a:r>
            <a:r>
              <a:rPr lang="en-US" sz="1600">
                <a:solidFill>
                  <a:schemeClr val="accent3"/>
                </a:solidFill>
                <a:latin typeface="Amare Walter Neue Mager"/>
              </a:rPr>
              <a:t>® a </a:t>
            </a:r>
            <a:r>
              <a:rPr lang="en-US" sz="1600" err="1">
                <a:solidFill>
                  <a:schemeClr val="accent3"/>
                </a:solidFill>
                <a:latin typeface="Amare Walter Neue Mager"/>
              </a:rPr>
              <a:t>Cerebiome</a:t>
            </a:r>
            <a:r>
              <a:rPr lang="en-US" sz="1600">
                <a:solidFill>
                  <a:schemeClr val="accent3"/>
                </a:solidFill>
                <a:latin typeface="Amare Walter Neue Mager"/>
              </a:rPr>
              <a:t>® </a:t>
            </a:r>
            <a:r>
              <a:rPr lang="en-US" sz="1600" err="1">
                <a:solidFill>
                  <a:schemeClr val="accent3"/>
                </a:solidFill>
                <a:latin typeface="Amare Walter Neue Mager"/>
              </a:rPr>
              <a:t>spolu</a:t>
            </a:r>
            <a:r>
              <a:rPr lang="en-US" sz="1600">
                <a:solidFill>
                  <a:schemeClr val="accent3"/>
                </a:solidFill>
                <a:latin typeface="Amare Walter Neue Mager"/>
              </a:rPr>
              <a:t> s L-</a:t>
            </a:r>
            <a:r>
              <a:rPr lang="en-US" sz="1600" err="1">
                <a:solidFill>
                  <a:schemeClr val="accent3"/>
                </a:solidFill>
                <a:latin typeface="Amare Walter Neue Mager"/>
              </a:rPr>
              <a:t>glutaminem</a:t>
            </a:r>
            <a:r>
              <a:rPr lang="en-US" sz="1600">
                <a:solidFill>
                  <a:schemeClr val="accent3"/>
                </a:solidFill>
                <a:latin typeface="Amare Walter Neue Mager"/>
              </a:rPr>
              <a:t>, </a:t>
            </a:r>
            <a:r>
              <a:rPr lang="en-US" sz="1600" err="1">
                <a:solidFill>
                  <a:schemeClr val="accent3"/>
                </a:solidFill>
                <a:latin typeface="Amare Walter Neue Mager"/>
              </a:rPr>
              <a:t>biotinem</a:t>
            </a:r>
            <a:r>
              <a:rPr lang="en-US" sz="1600">
                <a:solidFill>
                  <a:schemeClr val="accent3"/>
                </a:solidFill>
                <a:latin typeface="Amare Walter Neue Mager"/>
              </a:rPr>
              <a:t>, </a:t>
            </a:r>
            <a:r>
              <a:rPr lang="en-US" sz="1600" err="1">
                <a:solidFill>
                  <a:schemeClr val="accent3"/>
                </a:solidFill>
                <a:latin typeface="Amare Walter Neue Mager"/>
              </a:rPr>
              <a:t>vitaminem</a:t>
            </a:r>
            <a:r>
              <a:rPr lang="en-US" sz="1600">
                <a:solidFill>
                  <a:schemeClr val="accent3"/>
                </a:solidFill>
                <a:latin typeface="Amare Walter Neue Mager"/>
              </a:rPr>
              <a:t> C a </a:t>
            </a:r>
            <a:r>
              <a:rPr lang="en-US" sz="1600" err="1">
                <a:solidFill>
                  <a:schemeClr val="accent3"/>
                </a:solidFill>
                <a:latin typeface="Amare Walter Neue Mager"/>
              </a:rPr>
              <a:t>vitaminem</a:t>
            </a:r>
            <a:r>
              <a:rPr lang="en-US" sz="1600">
                <a:solidFill>
                  <a:schemeClr val="accent3"/>
                </a:solidFill>
                <a:latin typeface="Amare Walter Neue Mager"/>
              </a:rPr>
              <a:t> B12.</a:t>
            </a:r>
          </a:p>
          <a:p>
            <a:pPr marL="0" indent="0">
              <a:buNone/>
            </a:pPr>
            <a:r>
              <a:rPr lang="en-US" sz="1600">
                <a:solidFill>
                  <a:schemeClr val="accent3"/>
                </a:solidFill>
                <a:latin typeface="Amare Walter Neue Mager"/>
              </a:rPr>
              <a:t>Vitamin C </a:t>
            </a:r>
            <a:r>
              <a:rPr lang="en-US" sz="1600" err="1">
                <a:solidFill>
                  <a:schemeClr val="accent3"/>
                </a:solidFill>
                <a:latin typeface="Amare Walter Neue Mager"/>
              </a:rPr>
              <a:t>přispívá</a:t>
            </a:r>
            <a:r>
              <a:rPr lang="en-US" sz="1600">
                <a:solidFill>
                  <a:schemeClr val="accent3"/>
                </a:solidFill>
                <a:latin typeface="Amare Walter Neue Mager"/>
              </a:rPr>
              <a:t> k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tvorbě</a:t>
            </a:r>
            <a:r>
              <a:rPr lang="en-US" sz="1600">
                <a:solidFill>
                  <a:schemeClr val="accent3"/>
                </a:solidFill>
                <a:latin typeface="Amare Walter Neue Mager"/>
              </a:rPr>
              <a:t> </a:t>
            </a:r>
            <a:r>
              <a:rPr lang="en-US" sz="1600" err="1">
                <a:solidFill>
                  <a:schemeClr val="accent3"/>
                </a:solidFill>
                <a:latin typeface="Amare Walter Neue Mager"/>
              </a:rPr>
              <a:t>kolagenu</a:t>
            </a:r>
            <a:r>
              <a:rPr lang="en-US" sz="1600">
                <a:solidFill>
                  <a:schemeClr val="accent3"/>
                </a:solidFill>
                <a:latin typeface="Amare Walter Neue Mager"/>
              </a:rPr>
              <a:t> pro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funkci</a:t>
            </a:r>
            <a:r>
              <a:rPr lang="en-US" sz="1600">
                <a:solidFill>
                  <a:schemeClr val="accent3"/>
                </a:solidFill>
                <a:latin typeface="Amare Walter Neue Mager"/>
              </a:rPr>
              <a:t> </a:t>
            </a:r>
            <a:r>
              <a:rPr lang="en-US" sz="1600" err="1">
                <a:solidFill>
                  <a:schemeClr val="accent3"/>
                </a:solidFill>
                <a:latin typeface="Amare Walter Neue Mager"/>
              </a:rPr>
              <a:t>pokožky</a:t>
            </a:r>
            <a:r>
              <a:rPr lang="en-US" sz="1600">
                <a:solidFill>
                  <a:schemeClr val="accent3"/>
                </a:solidFill>
                <a:latin typeface="Amare Walter Neue Mager"/>
              </a:rPr>
              <a:t>, </a:t>
            </a:r>
            <a:r>
              <a:rPr lang="en-US" sz="1600" err="1">
                <a:solidFill>
                  <a:schemeClr val="accent3"/>
                </a:solidFill>
                <a:latin typeface="Amare Walter Neue Mager"/>
              </a:rPr>
              <a:t>kostí</a:t>
            </a:r>
            <a:r>
              <a:rPr lang="en-US" sz="1600">
                <a:solidFill>
                  <a:schemeClr val="accent3"/>
                </a:solidFill>
                <a:latin typeface="Amare Walter Neue Mager"/>
              </a:rPr>
              <a:t> a </a:t>
            </a:r>
            <a:r>
              <a:rPr lang="en-US" sz="1600" err="1">
                <a:solidFill>
                  <a:schemeClr val="accent3"/>
                </a:solidFill>
                <a:latin typeface="Amare Walter Neue Mager"/>
              </a:rPr>
              <a:t>chrupavek</a:t>
            </a:r>
            <a:r>
              <a:rPr lang="en-US" sz="1600">
                <a:solidFill>
                  <a:schemeClr val="accent3"/>
                </a:solidFill>
                <a:latin typeface="Amare Walter Neue Mager"/>
              </a:rPr>
              <a:t>. Biotin </a:t>
            </a:r>
            <a:r>
              <a:rPr lang="en-US" sz="1600" err="1">
                <a:solidFill>
                  <a:schemeClr val="accent3"/>
                </a:solidFill>
                <a:latin typeface="Amare Walter Neue Mager"/>
              </a:rPr>
              <a:t>přispívá</a:t>
            </a:r>
            <a:r>
              <a:rPr lang="en-US" sz="1600">
                <a:solidFill>
                  <a:schemeClr val="accent3"/>
                </a:solidFill>
                <a:latin typeface="Amare Walter Neue Mager"/>
              </a:rPr>
              <a:t> k </a:t>
            </a:r>
            <a:r>
              <a:rPr lang="en-US" sz="1600" err="1">
                <a:solidFill>
                  <a:schemeClr val="accent3"/>
                </a:solidFill>
                <a:latin typeface="Amare Walter Neue Mager"/>
              </a:rPr>
              <a:t>udržení</a:t>
            </a:r>
            <a:r>
              <a:rPr lang="en-US" sz="1600">
                <a:solidFill>
                  <a:schemeClr val="accent3"/>
                </a:solidFill>
                <a:latin typeface="Amare Walter Neue Mager"/>
              </a:rPr>
              <a:t> </a:t>
            </a:r>
            <a:r>
              <a:rPr lang="en-US" sz="1600" err="1">
                <a:solidFill>
                  <a:schemeClr val="accent3"/>
                </a:solidFill>
                <a:latin typeface="Amare Walter Neue Mager"/>
              </a:rPr>
              <a:t>normálního</a:t>
            </a:r>
            <a:r>
              <a:rPr lang="en-US" sz="1600">
                <a:solidFill>
                  <a:schemeClr val="accent3"/>
                </a:solidFill>
                <a:latin typeface="Amare Walter Neue Mager"/>
              </a:rPr>
              <a:t> </a:t>
            </a:r>
            <a:r>
              <a:rPr lang="en-US" sz="1600" err="1">
                <a:solidFill>
                  <a:schemeClr val="accent3"/>
                </a:solidFill>
                <a:latin typeface="Amare Walter Neue Mager"/>
              </a:rPr>
              <a:t>stavu</a:t>
            </a:r>
            <a:r>
              <a:rPr lang="en-US" sz="1600">
                <a:solidFill>
                  <a:schemeClr val="accent3"/>
                </a:solidFill>
                <a:latin typeface="Amare Walter Neue Mager"/>
              </a:rPr>
              <a:t> </a:t>
            </a:r>
            <a:r>
              <a:rPr lang="en-US" sz="1600" err="1">
                <a:solidFill>
                  <a:schemeClr val="accent3"/>
                </a:solidFill>
                <a:latin typeface="Amare Walter Neue Mager"/>
              </a:rPr>
              <a:t>pokožky</a:t>
            </a:r>
            <a:r>
              <a:rPr lang="en-US" sz="1600">
                <a:solidFill>
                  <a:schemeClr val="accent3"/>
                </a:solidFill>
                <a:latin typeface="Amare Walter Neue Mager"/>
              </a:rPr>
              <a:t> a </a:t>
            </a:r>
            <a:r>
              <a:rPr lang="en-US" sz="1600" err="1">
                <a:solidFill>
                  <a:schemeClr val="accent3"/>
                </a:solidFill>
                <a:latin typeface="Amare Walter Neue Mager"/>
              </a:rPr>
              <a:t>vlasů</a:t>
            </a:r>
            <a:r>
              <a:rPr lang="en-US" sz="1600">
                <a:solidFill>
                  <a:schemeClr val="accent3"/>
                </a:solidFill>
                <a:latin typeface="Amare Walter Neue Mager"/>
              </a:rPr>
              <a:t>. Vitamin B12 přispívá        ke </a:t>
            </a:r>
            <a:r>
              <a:rPr lang="en-US" sz="1600" err="1">
                <a:solidFill>
                  <a:schemeClr val="accent3"/>
                </a:solidFill>
                <a:latin typeface="Amare Walter Neue Mager"/>
              </a:rPr>
              <a:t>snížení</a:t>
            </a:r>
            <a:r>
              <a:rPr lang="en-US" sz="1600">
                <a:solidFill>
                  <a:schemeClr val="accent3"/>
                </a:solidFill>
                <a:latin typeface="Amare Walter Neue Mager"/>
              </a:rPr>
              <a:t> </a:t>
            </a:r>
            <a:r>
              <a:rPr lang="en-US" sz="1600" err="1">
                <a:solidFill>
                  <a:schemeClr val="accent3"/>
                </a:solidFill>
                <a:latin typeface="Amare Walter Neue Mager"/>
              </a:rPr>
              <a:t>míry</a:t>
            </a:r>
            <a:r>
              <a:rPr lang="en-US" sz="1600">
                <a:solidFill>
                  <a:schemeClr val="accent3"/>
                </a:solidFill>
                <a:latin typeface="Amare Walter Neue Mager"/>
              </a:rPr>
              <a:t> </a:t>
            </a:r>
            <a:r>
              <a:rPr lang="en-US" sz="1600" err="1">
                <a:solidFill>
                  <a:schemeClr val="accent3"/>
                </a:solidFill>
                <a:latin typeface="Amare Walter Neue Mager"/>
              </a:rPr>
              <a:t>únavy</a:t>
            </a:r>
            <a:r>
              <a:rPr lang="en-US" sz="1600">
                <a:solidFill>
                  <a:schemeClr val="accent3"/>
                </a:solidFill>
                <a:latin typeface="Amare Walter Neue Mager"/>
              </a:rPr>
              <a:t> a </a:t>
            </a:r>
            <a:r>
              <a:rPr lang="en-US" sz="1600" err="1">
                <a:solidFill>
                  <a:schemeClr val="accent3"/>
                </a:solidFill>
                <a:latin typeface="Amare Walter Neue Mager"/>
              </a:rPr>
              <a:t>vyčerpání</a:t>
            </a:r>
            <a:r>
              <a:rPr lang="en-US" sz="1600">
                <a:solidFill>
                  <a:schemeClr val="accent3"/>
                </a:solidFill>
                <a:latin typeface="Amare Walter Neue Mager"/>
              </a:rPr>
              <a:t> a k </a:t>
            </a:r>
            <a:r>
              <a:rPr lang="en-US" sz="1600" err="1">
                <a:solidFill>
                  <a:schemeClr val="accent3"/>
                </a:solidFill>
                <a:latin typeface="Amare Walter Neue Mager"/>
              </a:rPr>
              <a:t>normální</a:t>
            </a:r>
            <a:r>
              <a:rPr lang="en-US" sz="1600">
                <a:solidFill>
                  <a:schemeClr val="accent3"/>
                </a:solidFill>
                <a:latin typeface="Amare Walter Neue Mager"/>
              </a:rPr>
              <a:t> </a:t>
            </a:r>
            <a:r>
              <a:rPr lang="en-US" sz="1600" err="1">
                <a:solidFill>
                  <a:schemeClr val="accent3"/>
                </a:solidFill>
                <a:latin typeface="Amare Walter Neue Mager"/>
              </a:rPr>
              <a:t>psychické</a:t>
            </a:r>
            <a:r>
              <a:rPr lang="en-US" sz="1600">
                <a:solidFill>
                  <a:schemeClr val="accent3"/>
                </a:solidFill>
                <a:latin typeface="Amare Walter Neue Mager"/>
              </a:rPr>
              <a:t> činnosti.*</a:t>
            </a:r>
            <a:endParaRPr lang="en-US">
              <a:solidFill>
                <a:schemeClr val="accent3"/>
              </a:solidFill>
              <a:latin typeface="Amare Walter Neue Mager"/>
            </a:endParaRPr>
          </a:p>
          <a:p>
            <a:pPr marL="0" indent="0">
              <a:lnSpc>
                <a:spcPct val="100000"/>
              </a:lnSpc>
              <a:spcAft>
                <a:spcPts val="600"/>
              </a:spcAft>
              <a:buNone/>
            </a:pPr>
            <a:endParaRPr lang="en-US" sz="1600">
              <a:solidFill>
                <a:schemeClr val="accent3"/>
              </a:solidFill>
              <a:latin typeface="Amare Walter Neue Mager"/>
            </a:endParaRPr>
          </a:p>
        </p:txBody>
      </p:sp>
      <p:sp>
        <p:nvSpPr>
          <p:cNvPr id="4" name="Title 1">
            <a:extLst>
              <a:ext uri="{FF2B5EF4-FFF2-40B4-BE49-F238E27FC236}">
                <a16:creationId xmlns:a16="http://schemas.microsoft.com/office/drawing/2014/main" id="{5ADBD6A5-5C1E-095A-0E01-44555B400E5F}"/>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sp>
        <p:nvSpPr>
          <p:cNvPr id="6" name="TextBox 18">
            <a:extLst>
              <a:ext uri="{FF2B5EF4-FFF2-40B4-BE49-F238E27FC236}">
                <a16:creationId xmlns:a16="http://schemas.microsoft.com/office/drawing/2014/main" id="{5A717651-C759-1375-3FD2-1ED30EB86BC2}"/>
              </a:ext>
            </a:extLst>
          </p:cNvPr>
          <p:cNvSpPr txBox="1"/>
          <p:nvPr/>
        </p:nvSpPr>
        <p:spPr>
          <a:xfrm>
            <a:off x="138701" y="5414092"/>
            <a:ext cx="5752814" cy="707886"/>
          </a:xfrm>
          <a:prstGeom prst="rect">
            <a:avLst/>
          </a:prstGeom>
          <a:noFill/>
          <a:ln w="6350">
            <a:solidFill>
              <a:schemeClr val="accent3"/>
            </a:solidFill>
          </a:ln>
        </p:spPr>
        <p:txBody>
          <a:bodyPr wrap="square" lIns="91440" tIns="45720" rIns="91440" bIns="45720" rtlCol="0" anchor="t">
            <a:spAutoFit/>
          </a:bodyPr>
          <a:lstStyle/>
          <a:p>
            <a:r>
              <a:rPr lang="en-US" sz="800" b="1">
                <a:solidFill>
                  <a:schemeClr val="accent3"/>
                </a:solidFill>
                <a:latin typeface="Amare Walter Neue"/>
              </a:rPr>
              <a:t>UPOZORNĚNÍ:</a:t>
            </a:r>
            <a:r>
              <a:rPr lang="en-US" sz="800">
                <a:solidFill>
                  <a:schemeClr val="accent3"/>
                </a:solidFill>
                <a:latin typeface="Amare Walter Neue"/>
              </a:rPr>
              <a:t> </a:t>
            </a:r>
            <a:r>
              <a:rPr lang="en-US" sz="800" err="1">
                <a:solidFill>
                  <a:schemeClr val="accent3"/>
                </a:solidFill>
                <a:latin typeface="Amare Walter Neue"/>
              </a:rPr>
              <a:t>Doplňky</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t>
            </a:r>
            <a:r>
              <a:rPr lang="en-US" sz="800" err="1">
                <a:solidFill>
                  <a:schemeClr val="accent3"/>
                </a:solidFill>
                <a:latin typeface="Amare Walter Neue"/>
              </a:rPr>
              <a:t>nejsou</a:t>
            </a:r>
            <a:r>
              <a:rPr lang="en-US" sz="800">
                <a:solidFill>
                  <a:schemeClr val="accent3"/>
                </a:solidFill>
                <a:latin typeface="Amare Walter Neue"/>
              </a:rPr>
              <a:t> </a:t>
            </a:r>
            <a:r>
              <a:rPr lang="en-US" sz="800" err="1">
                <a:solidFill>
                  <a:schemeClr val="accent3"/>
                </a:solidFill>
                <a:latin typeface="Amare Walter Neue"/>
              </a:rPr>
              <a:t>náhradou</a:t>
            </a:r>
            <a:r>
              <a:rPr lang="en-US" sz="800">
                <a:solidFill>
                  <a:schemeClr val="accent3"/>
                </a:solidFill>
                <a:latin typeface="Amare Walter Neue"/>
              </a:rPr>
              <a:t> </a:t>
            </a:r>
            <a:r>
              <a:rPr lang="en-US" sz="800" err="1">
                <a:solidFill>
                  <a:schemeClr val="accent3"/>
                </a:solidFill>
                <a:latin typeface="Amare Walter Neue"/>
              </a:rPr>
              <a:t>pestré</a:t>
            </a:r>
            <a:r>
              <a:rPr lang="en-US" sz="800">
                <a:solidFill>
                  <a:schemeClr val="accent3"/>
                </a:solidFill>
                <a:latin typeface="Amare Walter Neue"/>
              </a:rPr>
              <a:t> a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ani </a:t>
            </a:r>
            <a:r>
              <a:rPr lang="en-US" sz="800" err="1">
                <a:solidFill>
                  <a:schemeClr val="accent3"/>
                </a:solidFill>
                <a:latin typeface="Amare Walter Neue"/>
              </a:rPr>
              <a:t>zdravého</a:t>
            </a:r>
            <a:r>
              <a:rPr lang="en-US" sz="800">
                <a:solidFill>
                  <a:schemeClr val="accent3"/>
                </a:solidFill>
                <a:latin typeface="Amare Walter Neue"/>
              </a:rPr>
              <a:t> </a:t>
            </a:r>
            <a:r>
              <a:rPr lang="en-US" sz="800" err="1">
                <a:solidFill>
                  <a:schemeClr val="accent3"/>
                </a:solidFill>
                <a:latin typeface="Amare Walter Neue"/>
              </a:rPr>
              <a:t>životního</a:t>
            </a:r>
            <a:r>
              <a:rPr lang="en-US" sz="800">
                <a:solidFill>
                  <a:schemeClr val="accent3"/>
                </a:solidFill>
                <a:latin typeface="Amare Walter Neue"/>
              </a:rPr>
              <a:t> </a:t>
            </a:r>
            <a:r>
              <a:rPr lang="en-US" sz="800" err="1">
                <a:solidFill>
                  <a:schemeClr val="accent3"/>
                </a:solidFill>
                <a:latin typeface="Amare Walter Neue"/>
              </a:rPr>
              <a:t>stylu</a:t>
            </a:r>
            <a:r>
              <a:rPr lang="en-US" sz="800">
                <a:solidFill>
                  <a:schemeClr val="accent3"/>
                </a:solidFill>
                <a:latin typeface="Amare Walter Neue"/>
              </a:rPr>
              <a:t>. </a:t>
            </a:r>
            <a:r>
              <a:rPr lang="en-US" sz="800" err="1">
                <a:solidFill>
                  <a:schemeClr val="accent3"/>
                </a:solidFill>
                <a:latin typeface="Amare Walter Neue"/>
              </a:rPr>
              <a:t>Nepřekračujte</a:t>
            </a:r>
            <a:r>
              <a:rPr lang="en-US" sz="800">
                <a:solidFill>
                  <a:schemeClr val="accent3"/>
                </a:solidFill>
                <a:latin typeface="Amare Walter Neue"/>
              </a:rPr>
              <a:t> </a:t>
            </a:r>
            <a:r>
              <a:rPr lang="en-US" sz="800" err="1">
                <a:solidFill>
                  <a:schemeClr val="accent3"/>
                </a:solidFill>
                <a:latin typeface="Amare Walter Neue"/>
              </a:rPr>
              <a:t>doporučené</a:t>
            </a:r>
            <a:r>
              <a:rPr lang="en-US" sz="800">
                <a:solidFill>
                  <a:schemeClr val="accent3"/>
                </a:solidFill>
                <a:latin typeface="Amare Walter Neue"/>
              </a:rPr>
              <a:t> </a:t>
            </a:r>
            <a:r>
              <a:rPr lang="en-US" sz="800" err="1">
                <a:solidFill>
                  <a:schemeClr val="accent3"/>
                </a:solidFill>
                <a:latin typeface="Amare Walter Neue"/>
              </a:rPr>
              <a:t>denní</a:t>
            </a:r>
            <a:r>
              <a:rPr lang="en-US" sz="800">
                <a:solidFill>
                  <a:schemeClr val="accent3"/>
                </a:solidFill>
                <a:latin typeface="Amare Walter Neue"/>
              </a:rPr>
              <a:t> </a:t>
            </a:r>
            <a:r>
              <a:rPr lang="en-US" sz="800" err="1">
                <a:solidFill>
                  <a:schemeClr val="accent3"/>
                </a:solidFill>
                <a:latin typeface="Amare Walter Neue"/>
              </a:rPr>
              <a:t>dávkování</a:t>
            </a:r>
            <a:r>
              <a:rPr lang="en-US" sz="800">
                <a:solidFill>
                  <a:schemeClr val="accent3"/>
                </a:solidFill>
                <a:latin typeface="Amare Walter Neue"/>
              </a:rPr>
              <a:t>. </a:t>
            </a:r>
            <a:r>
              <a:rPr lang="en-US" sz="800" err="1">
                <a:solidFill>
                  <a:schemeClr val="accent3"/>
                </a:solidFill>
                <a:latin typeface="Amare Walter Neue"/>
              </a:rPr>
              <a:t>Uchovávejte</a:t>
            </a:r>
            <a:r>
              <a:rPr lang="en-US" sz="800">
                <a:solidFill>
                  <a:schemeClr val="accent3"/>
                </a:solidFill>
                <a:latin typeface="Amare Walter Neue"/>
              </a:rPr>
              <a:t> </a:t>
            </a:r>
            <a:r>
              <a:rPr lang="en-US" sz="800" err="1">
                <a:solidFill>
                  <a:schemeClr val="accent3"/>
                </a:solidFill>
                <a:latin typeface="Amare Walter Neue"/>
              </a:rPr>
              <a:t>mimo</a:t>
            </a:r>
            <a:r>
              <a:rPr lang="en-US" sz="800">
                <a:solidFill>
                  <a:schemeClr val="accent3"/>
                </a:solidFill>
                <a:latin typeface="Amare Walter Neue"/>
              </a:rPr>
              <a:t> </a:t>
            </a:r>
            <a:r>
              <a:rPr lang="en-US" sz="800" err="1">
                <a:solidFill>
                  <a:schemeClr val="accent3"/>
                </a:solidFill>
                <a:latin typeface="Amare Walter Neue"/>
              </a:rPr>
              <a:t>dosah</a:t>
            </a:r>
            <a:r>
              <a:rPr lang="en-US" sz="800">
                <a:solidFill>
                  <a:schemeClr val="accent3"/>
                </a:solidFill>
                <a:latin typeface="Amare Walter Neue"/>
              </a:rPr>
              <a:t> </a:t>
            </a:r>
            <a:r>
              <a:rPr lang="en-US" sz="800" err="1">
                <a:solidFill>
                  <a:schemeClr val="accent3"/>
                </a:solidFill>
                <a:latin typeface="Amare Walter Neue"/>
              </a:rPr>
              <a:t>malých</a:t>
            </a:r>
            <a:r>
              <a:rPr lang="en-US" sz="800">
                <a:solidFill>
                  <a:schemeClr val="accent3"/>
                </a:solidFill>
                <a:latin typeface="Amare Walter Neue"/>
              </a:rPr>
              <a:t> </a:t>
            </a:r>
            <a:r>
              <a:rPr lang="en-US" sz="800" err="1">
                <a:solidFill>
                  <a:schemeClr val="accent3"/>
                </a:solidFill>
                <a:latin typeface="Amare Walter Neue"/>
              </a:rPr>
              <a:t>dětí</a:t>
            </a:r>
            <a:r>
              <a:rPr lang="en-US" sz="800">
                <a:solidFill>
                  <a:schemeClr val="accent3"/>
                </a:solidFill>
                <a:latin typeface="Amare Walter Neue"/>
              </a:rPr>
              <a:t>. </a:t>
            </a:r>
            <a:r>
              <a:rPr lang="en-US" sz="800" err="1">
                <a:solidFill>
                  <a:schemeClr val="accent3"/>
                </a:solidFill>
                <a:latin typeface="Amare Walter Neue"/>
              </a:rPr>
              <a:t>Pokud</a:t>
            </a:r>
            <a:r>
              <a:rPr lang="en-US" sz="800">
                <a:solidFill>
                  <a:schemeClr val="accent3"/>
                </a:solidFill>
                <a:latin typeface="Amare Walter Neue"/>
              </a:rPr>
              <a:t> </a:t>
            </a:r>
            <a:r>
              <a:rPr lang="en-US" sz="800" err="1">
                <a:solidFill>
                  <a:schemeClr val="accent3"/>
                </a:solidFill>
                <a:latin typeface="Amare Walter Neue"/>
              </a:rPr>
              <a:t>jste</a:t>
            </a:r>
            <a:r>
              <a:rPr lang="en-US" sz="800">
                <a:solidFill>
                  <a:schemeClr val="accent3"/>
                </a:solidFill>
                <a:latin typeface="Amare Walter Neue"/>
              </a:rPr>
              <a:t> </a:t>
            </a:r>
            <a:r>
              <a:rPr lang="en-US" sz="800" err="1">
                <a:solidFill>
                  <a:schemeClr val="accent3"/>
                </a:solidFill>
                <a:latin typeface="Amare Walter Neue"/>
              </a:rPr>
              <a:t>těhotná</a:t>
            </a:r>
            <a:r>
              <a:rPr lang="en-US" sz="800">
                <a:solidFill>
                  <a:schemeClr val="accent3"/>
                </a:solidFill>
                <a:latin typeface="Amare Walter Neue"/>
              </a:rPr>
              <a:t>, </a:t>
            </a:r>
            <a:r>
              <a:rPr lang="en-US" sz="800" err="1">
                <a:solidFill>
                  <a:schemeClr val="accent3"/>
                </a:solidFill>
                <a:latin typeface="Amare Walter Neue"/>
              </a:rPr>
              <a:t>kojíte</a:t>
            </a:r>
            <a:r>
              <a:rPr lang="en-US" sz="800">
                <a:solidFill>
                  <a:schemeClr val="accent3"/>
                </a:solidFill>
                <a:latin typeface="Amare Walter Neue"/>
              </a:rPr>
              <a:t>, </a:t>
            </a:r>
            <a:r>
              <a:rPr lang="en-US" sz="800" err="1">
                <a:solidFill>
                  <a:schemeClr val="accent3"/>
                </a:solidFill>
                <a:latin typeface="Amare Walter Neue"/>
              </a:rPr>
              <a:t>užíváte</a:t>
            </a:r>
            <a:r>
              <a:rPr lang="en-US" sz="800">
                <a:solidFill>
                  <a:schemeClr val="accent3"/>
                </a:solidFill>
                <a:latin typeface="Amare Walter Neue"/>
              </a:rPr>
              <a:t> </a:t>
            </a:r>
            <a:r>
              <a:rPr lang="en-US" sz="800" err="1">
                <a:solidFill>
                  <a:schemeClr val="accent3"/>
                </a:solidFill>
                <a:latin typeface="Amare Walter Neue"/>
              </a:rPr>
              <a:t>léky</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předpis</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máte</a:t>
            </a:r>
            <a:r>
              <a:rPr lang="en-US" sz="800">
                <a:solidFill>
                  <a:schemeClr val="accent3"/>
                </a:solidFill>
                <a:latin typeface="Amare Walter Neue"/>
              </a:rPr>
              <a:t> </a:t>
            </a:r>
            <a:r>
              <a:rPr lang="en-US" sz="800" err="1">
                <a:solidFill>
                  <a:schemeClr val="accent3"/>
                </a:solidFill>
                <a:latin typeface="Amare Walter Neue"/>
              </a:rPr>
              <a:t>zdravotní</a:t>
            </a:r>
            <a:r>
              <a:rPr lang="en-US" sz="800">
                <a:solidFill>
                  <a:schemeClr val="accent3"/>
                </a:solidFill>
                <a:latin typeface="Amare Walter Neue"/>
              </a:rPr>
              <a:t> </a:t>
            </a:r>
            <a:r>
              <a:rPr lang="en-US" sz="800" err="1">
                <a:solidFill>
                  <a:schemeClr val="accent3"/>
                </a:solidFill>
                <a:latin typeface="Amare Walter Neue"/>
              </a:rPr>
              <a:t>potíže</a:t>
            </a:r>
            <a:r>
              <a:rPr lang="en-US" sz="800">
                <a:solidFill>
                  <a:schemeClr val="accent3"/>
                </a:solidFill>
                <a:latin typeface="Amare Walter Neue"/>
              </a:rPr>
              <a:t>, </a:t>
            </a:r>
            <a:r>
              <a:rPr lang="en-US" sz="800" err="1">
                <a:solidFill>
                  <a:schemeClr val="accent3"/>
                </a:solidFill>
                <a:latin typeface="Amare Walter Neue"/>
              </a:rPr>
              <a:t>poraďte</a:t>
            </a:r>
            <a:r>
              <a:rPr lang="en-US" sz="800">
                <a:solidFill>
                  <a:schemeClr val="accent3"/>
                </a:solidFill>
                <a:latin typeface="Amare Walter Neue"/>
              </a:rPr>
              <a:t> se </a:t>
            </a:r>
            <a:r>
              <a:rPr lang="en-US" sz="800" err="1">
                <a:solidFill>
                  <a:schemeClr val="accent3"/>
                </a:solidFill>
                <a:latin typeface="Amare Walter Neue"/>
              </a:rPr>
              <a:t>před</a:t>
            </a:r>
            <a:r>
              <a:rPr lang="en-US" sz="800">
                <a:solidFill>
                  <a:schemeClr val="accent3"/>
                </a:solidFill>
                <a:latin typeface="Amare Walter Neue"/>
              </a:rPr>
              <a:t> </a:t>
            </a:r>
            <a:r>
              <a:rPr lang="en-US" sz="800" err="1">
                <a:solidFill>
                  <a:schemeClr val="accent3"/>
                </a:solidFill>
                <a:latin typeface="Amare Walter Neue"/>
              </a:rPr>
              <a:t>užíváním</a:t>
            </a:r>
            <a:r>
              <a:rPr lang="en-US" sz="800">
                <a:solidFill>
                  <a:schemeClr val="accent3"/>
                </a:solidFill>
                <a:latin typeface="Amare Walter Neue"/>
              </a:rPr>
              <a:t> se </a:t>
            </a:r>
            <a:r>
              <a:rPr lang="en-US" sz="800" err="1">
                <a:solidFill>
                  <a:schemeClr val="accent3"/>
                </a:solidFill>
                <a:latin typeface="Amare Walter Neue"/>
              </a:rPr>
              <a:t>svým</a:t>
            </a:r>
            <a:r>
              <a:rPr lang="en-US" sz="800">
                <a:solidFill>
                  <a:schemeClr val="accent3"/>
                </a:solidFill>
                <a:latin typeface="Amare Walter Neue"/>
              </a:rPr>
              <a:t> </a:t>
            </a:r>
            <a:r>
              <a:rPr lang="en-US" sz="800" err="1">
                <a:solidFill>
                  <a:schemeClr val="accent3"/>
                </a:solidFill>
                <a:latin typeface="Amare Walter Neue"/>
              </a:rPr>
              <a:t>lékařem</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lékárníkem</a:t>
            </a:r>
            <a:r>
              <a:rPr lang="en-US" sz="800">
                <a:solidFill>
                  <a:schemeClr val="accent3"/>
                </a:solidFill>
                <a:latin typeface="Amare Walter Neue"/>
              </a:rPr>
              <a:t>. Uvedené </a:t>
            </a:r>
            <a:r>
              <a:rPr lang="en-US" sz="800" err="1">
                <a:solidFill>
                  <a:schemeClr val="accent3"/>
                </a:solidFill>
                <a:latin typeface="Amare Walter Neue"/>
              </a:rPr>
              <a:t>přínosy</a:t>
            </a:r>
            <a:r>
              <a:rPr lang="en-US" sz="800">
                <a:solidFill>
                  <a:schemeClr val="accent3"/>
                </a:solidFill>
                <a:latin typeface="Amare Walter Neue"/>
              </a:rPr>
              <a:t> </a:t>
            </a:r>
            <a:r>
              <a:rPr lang="en-US" sz="800" err="1">
                <a:solidFill>
                  <a:schemeClr val="accent3"/>
                </a:solidFill>
                <a:latin typeface="Amare Walter Neue"/>
              </a:rPr>
              <a:t>vitaminu</a:t>
            </a:r>
            <a:r>
              <a:rPr lang="en-US" sz="800">
                <a:solidFill>
                  <a:schemeClr val="accent3"/>
                </a:solidFill>
                <a:latin typeface="Amare Walter Neue"/>
              </a:rPr>
              <a:t> C, </a:t>
            </a:r>
            <a:r>
              <a:rPr lang="en-US" sz="800" err="1">
                <a:solidFill>
                  <a:schemeClr val="accent3"/>
                </a:solidFill>
                <a:latin typeface="Amare Walter Neue"/>
              </a:rPr>
              <a:t>biotinu</a:t>
            </a:r>
            <a:r>
              <a:rPr lang="en-US" sz="800">
                <a:solidFill>
                  <a:schemeClr val="accent3"/>
                </a:solidFill>
                <a:latin typeface="Amare Walter Neue"/>
              </a:rPr>
              <a:t> a </a:t>
            </a:r>
            <a:r>
              <a:rPr lang="en-US" sz="800" err="1">
                <a:solidFill>
                  <a:schemeClr val="accent3"/>
                </a:solidFill>
                <a:latin typeface="Amare Walter Neue"/>
              </a:rPr>
              <a:t>vitaminu</a:t>
            </a:r>
            <a:r>
              <a:rPr lang="en-US" sz="800">
                <a:solidFill>
                  <a:schemeClr val="accent3"/>
                </a:solidFill>
                <a:latin typeface="Amare Walter Neue"/>
              </a:rPr>
              <a:t> B12 </a:t>
            </a:r>
            <a:r>
              <a:rPr lang="en-US" sz="800" err="1">
                <a:solidFill>
                  <a:schemeClr val="accent3"/>
                </a:solidFill>
                <a:latin typeface="Amare Walter Neue"/>
              </a:rPr>
              <a:t>platí</a:t>
            </a:r>
            <a:r>
              <a:rPr lang="en-US" sz="800">
                <a:solidFill>
                  <a:schemeClr val="accent3"/>
                </a:solidFill>
                <a:latin typeface="Amare Walter Neue"/>
              </a:rPr>
              <a:t> </a:t>
            </a:r>
            <a:r>
              <a:rPr lang="en-US" sz="800" err="1">
                <a:solidFill>
                  <a:schemeClr val="accent3"/>
                </a:solidFill>
                <a:latin typeface="Amare Walter Neue"/>
              </a:rPr>
              <a:t>při</a:t>
            </a:r>
            <a:r>
              <a:rPr lang="en-US" sz="800">
                <a:solidFill>
                  <a:schemeClr val="accent3"/>
                </a:solidFill>
                <a:latin typeface="Amare Walter Neue"/>
              </a:rPr>
              <a:t> </a:t>
            </a:r>
            <a:r>
              <a:rPr lang="en-US" sz="800" err="1">
                <a:solidFill>
                  <a:schemeClr val="accent3"/>
                </a:solidFill>
                <a:latin typeface="Amare Walter Neue"/>
              </a:rPr>
              <a:t>konzumaci</a:t>
            </a:r>
            <a:r>
              <a:rPr lang="en-US" sz="800">
                <a:solidFill>
                  <a:schemeClr val="accent3"/>
                </a:solidFill>
                <a:latin typeface="Amare Walter Neue"/>
              </a:rPr>
              <a:t> </a:t>
            </a:r>
            <a:r>
              <a:rPr lang="en-US" sz="800" err="1">
                <a:solidFill>
                  <a:schemeClr val="accent3"/>
                </a:solidFill>
                <a:latin typeface="Amare Walter Neue"/>
              </a:rPr>
              <a:t>produktu</a:t>
            </a:r>
            <a:r>
              <a:rPr lang="en-US" sz="800">
                <a:solidFill>
                  <a:schemeClr val="accent3"/>
                </a:solidFill>
                <a:latin typeface="Amare Walter Neue"/>
              </a:rPr>
              <a:t> </a:t>
            </a:r>
            <a:r>
              <a:rPr lang="en-US" sz="800" err="1">
                <a:solidFill>
                  <a:schemeClr val="accent3"/>
                </a:solidFill>
                <a:latin typeface="Amare Walter Neue"/>
              </a:rPr>
              <a:t>jako</a:t>
            </a:r>
            <a:r>
              <a:rPr lang="en-US" sz="800">
                <a:solidFill>
                  <a:schemeClr val="accent3"/>
                </a:solidFill>
                <a:latin typeface="Amare Walter Neue"/>
              </a:rPr>
              <a:t> </a:t>
            </a:r>
            <a:r>
              <a:rPr lang="en-US" sz="800" err="1">
                <a:solidFill>
                  <a:schemeClr val="accent3"/>
                </a:solidFill>
                <a:latin typeface="Amare Walter Neue"/>
              </a:rPr>
              <a:t>součásti</a:t>
            </a:r>
            <a:r>
              <a:rPr lang="en-US" sz="800">
                <a:solidFill>
                  <a:schemeClr val="accent3"/>
                </a:solidFill>
                <a:latin typeface="Amare Walter Neue"/>
              </a:rPr>
              <a:t>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 za </a:t>
            </a:r>
            <a:r>
              <a:rPr lang="en-US" sz="800" err="1">
                <a:solidFill>
                  <a:schemeClr val="accent3"/>
                </a:solidFill>
                <a:latin typeface="Amare Walter Neue"/>
              </a:rPr>
              <a:t>předpokladu</a:t>
            </a:r>
            <a:r>
              <a:rPr lang="en-US" sz="800">
                <a:solidFill>
                  <a:schemeClr val="accent3"/>
                </a:solidFill>
                <a:latin typeface="Amare Walter Neue"/>
              </a:rPr>
              <a:t>, </a:t>
            </a:r>
            <a:r>
              <a:rPr lang="en-US" sz="800" err="1">
                <a:solidFill>
                  <a:schemeClr val="accent3"/>
                </a:solidFill>
                <a:latin typeface="Amare Walter Neue"/>
              </a:rPr>
              <a:t>že</a:t>
            </a:r>
            <a:r>
              <a:rPr lang="en-US" sz="800">
                <a:solidFill>
                  <a:schemeClr val="accent3"/>
                </a:solidFill>
                <a:latin typeface="Amare Walter Neue"/>
              </a:rPr>
              <a:t> </a:t>
            </a:r>
            <a:r>
              <a:rPr lang="en-US" sz="800" err="1">
                <a:solidFill>
                  <a:schemeClr val="accent3"/>
                </a:solidFill>
                <a:latin typeface="Amare Walter Neue"/>
              </a:rPr>
              <a:t>produkt</a:t>
            </a:r>
            <a:r>
              <a:rPr lang="en-US" sz="800">
                <a:solidFill>
                  <a:schemeClr val="accent3"/>
                </a:solidFill>
                <a:latin typeface="Amare Walter Neue"/>
              </a:rPr>
              <a:t> </a:t>
            </a:r>
            <a:r>
              <a:rPr lang="en-US" sz="800" err="1">
                <a:solidFill>
                  <a:schemeClr val="accent3"/>
                </a:solidFill>
                <a:latin typeface="Amare Walter Neue"/>
              </a:rPr>
              <a:t>poskytuje</a:t>
            </a:r>
            <a:r>
              <a:rPr lang="en-US" sz="800">
                <a:solidFill>
                  <a:schemeClr val="accent3"/>
                </a:solidFill>
                <a:latin typeface="Amare Walter Neue"/>
              </a:rPr>
              <a:t> </a:t>
            </a:r>
            <a:r>
              <a:rPr lang="en-US" sz="800" err="1">
                <a:solidFill>
                  <a:schemeClr val="accent3"/>
                </a:solidFill>
                <a:latin typeface="Amare Walter Neue"/>
              </a:rPr>
              <a:t>tyto</a:t>
            </a:r>
            <a:r>
              <a:rPr lang="en-US" sz="800">
                <a:solidFill>
                  <a:schemeClr val="accent3"/>
                </a:solidFill>
                <a:latin typeface="Amare Walter Neue"/>
              </a:rPr>
              <a:t> </a:t>
            </a:r>
            <a:r>
              <a:rPr lang="en-US" sz="800" err="1">
                <a:solidFill>
                  <a:schemeClr val="accent3"/>
                </a:solidFill>
                <a:latin typeface="Amare Walter Neue"/>
              </a:rPr>
              <a:t>vitaminy</a:t>
            </a:r>
            <a:r>
              <a:rPr lang="en-US" sz="800">
                <a:solidFill>
                  <a:schemeClr val="accent3"/>
                </a:solidFill>
                <a:latin typeface="Amare Walter Neue"/>
              </a:rPr>
              <a:t> v </a:t>
            </a:r>
            <a:r>
              <a:rPr lang="en-US" sz="800" err="1">
                <a:solidFill>
                  <a:schemeClr val="accent3"/>
                </a:solidFill>
                <a:latin typeface="Amare Walter Neue"/>
              </a:rPr>
              <a:t>množství</a:t>
            </a:r>
            <a:r>
              <a:rPr lang="en-US" sz="800">
                <a:solidFill>
                  <a:schemeClr val="accent3"/>
                </a:solidFill>
                <a:latin typeface="Amare Walter Neue"/>
              </a:rPr>
              <a:t> </a:t>
            </a:r>
            <a:r>
              <a:rPr lang="en-US" sz="800" err="1">
                <a:solidFill>
                  <a:schemeClr val="accent3"/>
                </a:solidFill>
                <a:latin typeface="Amare Walter Neue"/>
              </a:rPr>
              <a:t>odpovídajícím</a:t>
            </a:r>
            <a:r>
              <a:rPr lang="en-US" sz="800">
                <a:solidFill>
                  <a:schemeClr val="accent3"/>
                </a:solidFill>
                <a:latin typeface="Amare Walter Neue"/>
              </a:rPr>
              <a:t> </a:t>
            </a:r>
            <a:r>
              <a:rPr lang="en-US" sz="800" err="1">
                <a:solidFill>
                  <a:schemeClr val="accent3"/>
                </a:solidFill>
                <a:latin typeface="Amare Walter Neue"/>
              </a:rPr>
              <a:t>alespoň</a:t>
            </a:r>
            <a:r>
              <a:rPr lang="en-US" sz="800">
                <a:solidFill>
                  <a:schemeClr val="accent3"/>
                </a:solidFill>
                <a:latin typeface="Amare Walter Neue"/>
              </a:rPr>
              <a:t> 15 % </a:t>
            </a:r>
            <a:r>
              <a:rPr lang="en-US" sz="800" err="1">
                <a:solidFill>
                  <a:schemeClr val="accent3"/>
                </a:solidFill>
                <a:latin typeface="Amare Walter Neue"/>
              </a:rPr>
              <a:t>referenční</a:t>
            </a:r>
            <a:r>
              <a:rPr lang="en-US" sz="800">
                <a:solidFill>
                  <a:schemeClr val="accent3"/>
                </a:solidFill>
                <a:latin typeface="Amare Walter Neue"/>
              </a:rPr>
              <a:t> </a:t>
            </a:r>
            <a:r>
              <a:rPr lang="en-US" sz="800" err="1">
                <a:solidFill>
                  <a:schemeClr val="accent3"/>
                </a:solidFill>
                <a:latin typeface="Amare Walter Neue"/>
              </a:rPr>
              <a:t>hodnoty</a:t>
            </a:r>
            <a:r>
              <a:rPr lang="en-US" sz="800">
                <a:solidFill>
                  <a:schemeClr val="accent3"/>
                </a:solidFill>
                <a:latin typeface="Amare Walter Neue"/>
              </a:rPr>
              <a:t> </a:t>
            </a:r>
            <a:r>
              <a:rPr lang="en-US" sz="800" err="1">
                <a:solidFill>
                  <a:schemeClr val="accent3"/>
                </a:solidFill>
                <a:latin typeface="Amare Walter Neue"/>
              </a:rPr>
              <a:t>příjmu</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jednu</a:t>
            </a:r>
            <a:r>
              <a:rPr lang="en-US" sz="800">
                <a:solidFill>
                  <a:schemeClr val="accent3"/>
                </a:solidFill>
                <a:latin typeface="Amare Walter Neue"/>
              </a:rPr>
              <a:t> </a:t>
            </a:r>
            <a:r>
              <a:rPr lang="en-US" sz="800" err="1">
                <a:solidFill>
                  <a:schemeClr val="accent3"/>
                </a:solidFill>
                <a:latin typeface="Amare Walter Neue"/>
              </a:rPr>
              <a:t>porci</a:t>
            </a:r>
            <a:r>
              <a:rPr lang="en-US" sz="800">
                <a:solidFill>
                  <a:schemeClr val="accent3"/>
                </a:solidFill>
                <a:latin typeface="Amare Walter Neue"/>
              </a:rPr>
              <a:t>.</a:t>
            </a:r>
            <a:endParaRPr lang="cs-CZ">
              <a:solidFill>
                <a:schemeClr val="accent3"/>
              </a:solidFill>
              <a:latin typeface="Amare Walter Neue"/>
            </a:endParaRPr>
          </a:p>
        </p:txBody>
      </p:sp>
    </p:spTree>
    <p:extLst>
      <p:ext uri="{BB962C8B-B14F-4D97-AF65-F5344CB8AC3E}">
        <p14:creationId xmlns:p14="http://schemas.microsoft.com/office/powerpoint/2010/main" val="2482624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7" name="Picture 2">
            <a:extLst>
              <a:ext uri="{FF2B5EF4-FFF2-40B4-BE49-F238E27FC236}">
                <a16:creationId xmlns:a16="http://schemas.microsoft.com/office/drawing/2014/main" id="{E28B17F4-2DE3-37A1-81CC-63B8FA9AC3C1}"/>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2" name="Resim 1">
            <a:extLst>
              <a:ext uri="{FF2B5EF4-FFF2-40B4-BE49-F238E27FC236}">
                <a16:creationId xmlns:a16="http://schemas.microsoft.com/office/drawing/2014/main" id="{1EAE5486-BFF5-9EE3-C419-5C5063110FE0}"/>
              </a:ext>
            </a:extLst>
          </p:cNvPr>
          <p:cNvPicPr>
            <a:picLocks noChangeAspect="1"/>
          </p:cNvPicPr>
          <p:nvPr/>
        </p:nvPicPr>
        <p:blipFill>
          <a:blip r:embed="rId6"/>
          <a:stretch>
            <a:fillRect/>
          </a:stretch>
        </p:blipFill>
        <p:spPr>
          <a:xfrm>
            <a:off x="6087587" y="-19089"/>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89650"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9</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43983" y="703130"/>
            <a:ext cx="5346650" cy="255588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a:solidFill>
                  <a:schemeClr val="accent3"/>
                </a:solidFill>
                <a:latin typeface="Amare Walter Neue Halbfett"/>
              </a:rPr>
              <a:t>VĚDA za </a:t>
            </a:r>
            <a:r>
              <a:rPr lang="en-US" b="1" err="1">
                <a:solidFill>
                  <a:schemeClr val="accent3"/>
                </a:solidFill>
                <a:effectLst/>
                <a:latin typeface="Amare Walter Neue Halbfett"/>
              </a:rPr>
              <a:t>NexCollagen</a:t>
            </a:r>
            <a:r>
              <a:rPr lang="en-US" b="1">
                <a:solidFill>
                  <a:schemeClr val="accent3"/>
                </a:solidFill>
                <a:effectLst/>
                <a:latin typeface="Amare Walter Neue Halbfett"/>
              </a:rPr>
              <a:t>™</a:t>
            </a:r>
          </a:p>
          <a:p>
            <a:pPr marL="0" indent="0">
              <a:lnSpc>
                <a:spcPct val="100000"/>
              </a:lnSpc>
              <a:spcAft>
                <a:spcPts val="600"/>
              </a:spcAft>
              <a:buNone/>
            </a:pPr>
            <a:r>
              <a:rPr lang="en-US" sz="1600" err="1">
                <a:solidFill>
                  <a:schemeClr val="accent3"/>
                </a:solidFill>
                <a:latin typeface="Amare Walter Neue Mager"/>
              </a:rPr>
              <a:t>Informace</a:t>
            </a:r>
            <a:r>
              <a:rPr lang="en-US" sz="1600">
                <a:solidFill>
                  <a:schemeClr val="accent3"/>
                </a:solidFill>
                <a:latin typeface="Amare Walter Neue Mager"/>
              </a:rPr>
              <a:t> </a:t>
            </a:r>
            <a:r>
              <a:rPr lang="en-US" sz="1600" err="1">
                <a:solidFill>
                  <a:schemeClr val="accent3"/>
                </a:solidFill>
                <a:latin typeface="Amare Walter Neue Mager"/>
              </a:rPr>
              <a:t>zde</a:t>
            </a:r>
            <a:r>
              <a:rPr lang="en-US" sz="1600">
                <a:solidFill>
                  <a:schemeClr val="accent3"/>
                </a:solidFill>
                <a:latin typeface="Amare Walter Neue Mager"/>
              </a:rPr>
              <a:t> </a:t>
            </a:r>
            <a:r>
              <a:rPr lang="en-US" sz="1600" err="1">
                <a:solidFill>
                  <a:schemeClr val="accent3"/>
                </a:solidFill>
                <a:latin typeface="Amare Walter Neue Mager"/>
              </a:rPr>
              <a:t>uváděné</a:t>
            </a:r>
            <a:r>
              <a:rPr lang="en-US" sz="1600">
                <a:solidFill>
                  <a:schemeClr val="accent3"/>
                </a:solidFill>
                <a:latin typeface="Amare Walter Neue Mager"/>
              </a:rPr>
              <a:t> o </a:t>
            </a:r>
            <a:r>
              <a:rPr lang="en-US" sz="1600" err="1">
                <a:solidFill>
                  <a:schemeClr val="accent3"/>
                </a:solidFill>
                <a:latin typeface="Amare Walter Neue Mager"/>
              </a:rPr>
              <a:t>konkrétně</a:t>
            </a:r>
            <a:r>
              <a:rPr lang="en-US" sz="1600">
                <a:solidFill>
                  <a:schemeClr val="accent3"/>
                </a:solidFill>
                <a:latin typeface="Amare Walter Neue Mager"/>
              </a:rPr>
              <a:t> </a:t>
            </a:r>
            <a:r>
              <a:rPr lang="en-US" sz="1600" err="1">
                <a:solidFill>
                  <a:schemeClr val="accent3"/>
                </a:solidFill>
                <a:latin typeface="Amare Walter Neue Mager"/>
              </a:rPr>
              <a:t>pojmenovaných</a:t>
            </a:r>
            <a:r>
              <a:rPr lang="en-US" sz="1600">
                <a:solidFill>
                  <a:schemeClr val="accent3"/>
                </a:solidFill>
                <a:latin typeface="Amare Walter Neue Mager"/>
              </a:rPr>
              <a:t> </a:t>
            </a:r>
            <a:r>
              <a:rPr lang="en-US" sz="1600" err="1">
                <a:solidFill>
                  <a:schemeClr val="accent3"/>
                </a:solidFill>
                <a:latin typeface="Amare Walter Neue Mager"/>
              </a:rPr>
              <a:t>složkách</a:t>
            </a:r>
            <a:r>
              <a:rPr lang="en-US" sz="1600">
                <a:solidFill>
                  <a:schemeClr val="accent3"/>
                </a:solidFill>
                <a:latin typeface="Amare Walter Neue Mager"/>
              </a:rPr>
              <a:t> </a:t>
            </a:r>
            <a:r>
              <a:rPr lang="en-US" sz="1600" err="1">
                <a:solidFill>
                  <a:schemeClr val="accent3"/>
                </a:solidFill>
                <a:latin typeface="Amare Walter Neue Mager"/>
              </a:rPr>
              <a:t>vycházejí</a:t>
            </a:r>
            <a:r>
              <a:rPr lang="en-US" sz="1600">
                <a:solidFill>
                  <a:schemeClr val="accent3"/>
                </a:solidFill>
                <a:latin typeface="Amare Walter Neue Mager"/>
              </a:rPr>
              <a:t> z </a:t>
            </a:r>
            <a:r>
              <a:rPr lang="en-US" sz="1600" err="1">
                <a:solidFill>
                  <a:schemeClr val="accent3"/>
                </a:solidFill>
                <a:latin typeface="Amare Walter Neue Mager"/>
              </a:rPr>
              <a:t>vědeckých</a:t>
            </a:r>
            <a:r>
              <a:rPr lang="en-US" sz="1600">
                <a:solidFill>
                  <a:schemeClr val="accent3"/>
                </a:solidFill>
                <a:latin typeface="Amare Walter Neue Mager"/>
              </a:rPr>
              <a:t> </a:t>
            </a:r>
            <a:r>
              <a:rPr lang="en-US" sz="1600" err="1">
                <a:solidFill>
                  <a:schemeClr val="accent3"/>
                </a:solidFill>
                <a:latin typeface="Amare Walter Neue Mager"/>
              </a:rPr>
              <a:t>studií</a:t>
            </a:r>
            <a:r>
              <a:rPr lang="en-US" sz="1600">
                <a:solidFill>
                  <a:schemeClr val="accent3"/>
                </a:solidFill>
                <a:latin typeface="Amare Walter Neue Mager"/>
              </a:rPr>
              <a:t> provedených          </a:t>
            </a:r>
            <a:r>
              <a:rPr lang="en-US" sz="1600" err="1">
                <a:solidFill>
                  <a:schemeClr val="accent3"/>
                </a:solidFill>
                <a:latin typeface="Amare Walter Neue Mager"/>
              </a:rPr>
              <a:t>na</a:t>
            </a:r>
            <a:r>
              <a:rPr lang="en-US" sz="1600">
                <a:solidFill>
                  <a:schemeClr val="accent3"/>
                </a:solidFill>
                <a:latin typeface="Amare Walter Neue Mager"/>
              </a:rPr>
              <a:t> </a:t>
            </a:r>
            <a:r>
              <a:rPr lang="en-US" sz="1600" err="1">
                <a:solidFill>
                  <a:schemeClr val="accent3"/>
                </a:solidFill>
                <a:latin typeface="Amare Walter Neue Mager"/>
              </a:rPr>
              <a:t>těchto</a:t>
            </a:r>
            <a:r>
              <a:rPr lang="en-US" sz="1600">
                <a:solidFill>
                  <a:schemeClr val="accent3"/>
                </a:solidFill>
                <a:latin typeface="Amare Walter Neue Mager"/>
              </a:rPr>
              <a:t> </a:t>
            </a:r>
            <a:r>
              <a:rPr lang="en-US" sz="1600" err="1">
                <a:solidFill>
                  <a:schemeClr val="accent3"/>
                </a:solidFill>
                <a:latin typeface="Amare Walter Neue Mager"/>
              </a:rPr>
              <a:t>jednotlivých</a:t>
            </a:r>
            <a:r>
              <a:rPr lang="en-US" sz="1600">
                <a:solidFill>
                  <a:schemeClr val="accent3"/>
                </a:solidFill>
                <a:latin typeface="Amare Walter Neue Mager"/>
              </a:rPr>
              <a:t> </a:t>
            </a:r>
            <a:r>
              <a:rPr lang="en-US" sz="1600" err="1">
                <a:solidFill>
                  <a:schemeClr val="accent3"/>
                </a:solidFill>
                <a:latin typeface="Amare Walter Neue Mager"/>
              </a:rPr>
              <a:t>ingrediencích</a:t>
            </a:r>
            <a:r>
              <a:rPr lang="en-US" sz="1600">
                <a:solidFill>
                  <a:schemeClr val="accent3"/>
                </a:solidFill>
                <a:latin typeface="Amare Walter Neue Mager"/>
              </a:rPr>
              <a:t>. Tyto </a:t>
            </a:r>
            <a:r>
              <a:rPr lang="en-US" sz="1600" err="1">
                <a:solidFill>
                  <a:schemeClr val="accent3"/>
                </a:solidFill>
                <a:latin typeface="Amare Walter Neue Mager"/>
              </a:rPr>
              <a:t>studie</a:t>
            </a:r>
            <a:r>
              <a:rPr lang="en-US" sz="1600">
                <a:solidFill>
                  <a:schemeClr val="accent3"/>
                </a:solidFill>
                <a:latin typeface="Amare Walter Neue Mager"/>
              </a:rPr>
              <a:t> </a:t>
            </a:r>
            <a:r>
              <a:rPr lang="en-US" sz="1600" err="1">
                <a:solidFill>
                  <a:schemeClr val="accent3"/>
                </a:solidFill>
                <a:latin typeface="Amare Walter Neue Mager"/>
              </a:rPr>
              <a:t>nebyly</a:t>
            </a:r>
            <a:r>
              <a:rPr lang="en-US" sz="1600">
                <a:solidFill>
                  <a:schemeClr val="accent3"/>
                </a:solidFill>
                <a:latin typeface="Amare Walter Neue Mager"/>
              </a:rPr>
              <a:t> </a:t>
            </a:r>
            <a:r>
              <a:rPr lang="en-US" sz="1600" err="1">
                <a:solidFill>
                  <a:schemeClr val="accent3"/>
                </a:solidFill>
                <a:latin typeface="Amare Walter Neue Mager"/>
              </a:rPr>
              <a:t>prováděny</a:t>
            </a:r>
            <a:r>
              <a:rPr lang="en-US" sz="1600">
                <a:solidFill>
                  <a:schemeClr val="accent3"/>
                </a:solidFill>
                <a:latin typeface="Amare Walter Neue Mager"/>
              </a:rPr>
              <a:t> </a:t>
            </a:r>
            <a:r>
              <a:rPr lang="en-US" sz="1600" err="1">
                <a:solidFill>
                  <a:schemeClr val="accent3"/>
                </a:solidFill>
                <a:latin typeface="Amare Walter Neue Mager"/>
              </a:rPr>
              <a:t>přímo</a:t>
            </a:r>
            <a:r>
              <a:rPr lang="en-US" sz="1600">
                <a:solidFill>
                  <a:schemeClr val="accent3"/>
                </a:solidFill>
                <a:latin typeface="Amare Walter Neue Mager"/>
              </a:rPr>
              <a:t> </a:t>
            </a:r>
            <a:r>
              <a:rPr lang="en-US" sz="1600" err="1">
                <a:solidFill>
                  <a:schemeClr val="accent3"/>
                </a:solidFill>
                <a:latin typeface="Amare Walter Neue Mager"/>
              </a:rPr>
              <a:t>na</a:t>
            </a:r>
            <a:r>
              <a:rPr lang="en-US" sz="1600">
                <a:solidFill>
                  <a:schemeClr val="accent3"/>
                </a:solidFill>
                <a:latin typeface="Amare Walter Neue Mager"/>
              </a:rPr>
              <a:t> </a:t>
            </a:r>
            <a:r>
              <a:rPr lang="en-US" sz="1600" err="1">
                <a:solidFill>
                  <a:schemeClr val="accent3"/>
                </a:solidFill>
                <a:latin typeface="Amare Walter Neue Mager"/>
              </a:rPr>
              <a:t>produktu</a:t>
            </a:r>
            <a:r>
              <a:rPr lang="en-US" sz="1600">
                <a:solidFill>
                  <a:schemeClr val="accent3"/>
                </a:solidFill>
                <a:latin typeface="Amare Walter Neue Mager"/>
              </a:rPr>
              <a:t> Amare </a:t>
            </a:r>
            <a:r>
              <a:rPr lang="en-US" sz="1600" err="1">
                <a:solidFill>
                  <a:schemeClr val="accent3"/>
                </a:solidFill>
                <a:latin typeface="Amare Walter Neue Mager"/>
              </a:rPr>
              <a:t>NexCollagen</a:t>
            </a:r>
            <a:r>
              <a:rPr lang="en-US" sz="1600">
                <a:solidFill>
                  <a:schemeClr val="accent3"/>
                </a:solidFill>
                <a:latin typeface="Amare Walter Neue Mager"/>
              </a:rPr>
              <a:t>. </a:t>
            </a:r>
            <a:r>
              <a:rPr lang="en-US" sz="1600" err="1">
                <a:solidFill>
                  <a:schemeClr val="accent3"/>
                </a:solidFill>
                <a:latin typeface="Amare Walter Neue Mager"/>
              </a:rPr>
              <a:t>Výsledky</a:t>
            </a:r>
            <a:r>
              <a:rPr lang="en-US" sz="1600">
                <a:solidFill>
                  <a:schemeClr val="accent3"/>
                </a:solidFill>
                <a:latin typeface="Amare Walter Neue Mager"/>
              </a:rPr>
              <a:t> </a:t>
            </a:r>
            <a:r>
              <a:rPr lang="en-US" sz="1600" err="1">
                <a:solidFill>
                  <a:schemeClr val="accent3"/>
                </a:solidFill>
                <a:latin typeface="Amare Walter Neue Mager"/>
              </a:rPr>
              <a:t>studií</a:t>
            </a:r>
            <a:r>
              <a:rPr lang="en-US" sz="1600">
                <a:solidFill>
                  <a:schemeClr val="accent3"/>
                </a:solidFill>
                <a:latin typeface="Amare Walter Neue Mager"/>
              </a:rPr>
              <a:t> </a:t>
            </a:r>
            <a:r>
              <a:rPr lang="en-US" sz="1600" err="1">
                <a:solidFill>
                  <a:schemeClr val="accent3"/>
                </a:solidFill>
                <a:latin typeface="Amare Walter Neue Mager"/>
              </a:rPr>
              <a:t>jednotlivých</a:t>
            </a:r>
            <a:r>
              <a:rPr lang="en-US" sz="1600">
                <a:solidFill>
                  <a:schemeClr val="accent3"/>
                </a:solidFill>
                <a:latin typeface="Amare Walter Neue Mager"/>
              </a:rPr>
              <a:t> </a:t>
            </a:r>
            <a:r>
              <a:rPr lang="en-US" sz="1600" err="1">
                <a:solidFill>
                  <a:schemeClr val="accent3"/>
                </a:solidFill>
                <a:latin typeface="Amare Walter Neue Mager"/>
              </a:rPr>
              <a:t>složek</a:t>
            </a:r>
            <a:r>
              <a:rPr lang="en-US" sz="1600">
                <a:solidFill>
                  <a:schemeClr val="accent3"/>
                </a:solidFill>
                <a:latin typeface="Amare Walter Neue Mager"/>
              </a:rPr>
              <a:t> by </a:t>
            </a:r>
            <a:r>
              <a:rPr lang="en-US" sz="1600" err="1">
                <a:solidFill>
                  <a:schemeClr val="accent3"/>
                </a:solidFill>
                <a:latin typeface="Amare Walter Neue Mager"/>
              </a:rPr>
              <a:t>neměly</a:t>
            </a:r>
            <a:r>
              <a:rPr lang="en-US" sz="1600">
                <a:solidFill>
                  <a:schemeClr val="accent3"/>
                </a:solidFill>
                <a:latin typeface="Amare Walter Neue Mager"/>
              </a:rPr>
              <a:t> </a:t>
            </a:r>
            <a:r>
              <a:rPr lang="en-US" sz="1600" err="1">
                <a:solidFill>
                  <a:schemeClr val="accent3"/>
                </a:solidFill>
                <a:latin typeface="Amare Walter Neue Mager"/>
              </a:rPr>
              <a:t>být</a:t>
            </a:r>
            <a:r>
              <a:rPr lang="en-US" sz="1600">
                <a:solidFill>
                  <a:schemeClr val="accent3"/>
                </a:solidFill>
                <a:latin typeface="Amare Walter Neue Mager"/>
              </a:rPr>
              <a:t> </a:t>
            </a:r>
            <a:r>
              <a:rPr lang="en-US" sz="1600" err="1">
                <a:solidFill>
                  <a:schemeClr val="accent3"/>
                </a:solidFill>
                <a:latin typeface="Amare Walter Neue Mager"/>
              </a:rPr>
              <a:t>interpretovány</a:t>
            </a:r>
            <a:r>
              <a:rPr lang="en-US" sz="1600">
                <a:solidFill>
                  <a:schemeClr val="accent3"/>
                </a:solidFill>
                <a:latin typeface="Amare Walter Neue Mager"/>
              </a:rPr>
              <a:t> </a:t>
            </a:r>
            <a:r>
              <a:rPr lang="en-US" sz="1600" err="1">
                <a:solidFill>
                  <a:schemeClr val="accent3"/>
                </a:solidFill>
                <a:latin typeface="Amare Walter Neue Mager"/>
              </a:rPr>
              <a:t>jako</a:t>
            </a:r>
            <a:r>
              <a:rPr lang="en-US" sz="1600">
                <a:solidFill>
                  <a:schemeClr val="accent3"/>
                </a:solidFill>
                <a:latin typeface="Amare Walter Neue Mager"/>
              </a:rPr>
              <a:t> </a:t>
            </a:r>
            <a:r>
              <a:rPr lang="en-US" sz="1600" err="1">
                <a:solidFill>
                  <a:schemeClr val="accent3"/>
                </a:solidFill>
                <a:latin typeface="Amare Walter Neue Mager"/>
              </a:rPr>
              <a:t>přímý</a:t>
            </a:r>
            <a:r>
              <a:rPr lang="en-US" sz="1600">
                <a:solidFill>
                  <a:schemeClr val="accent3"/>
                </a:solidFill>
                <a:latin typeface="Amare Walter Neue Mager"/>
              </a:rPr>
              <a:t> </a:t>
            </a:r>
            <a:r>
              <a:rPr lang="en-US" sz="1600" err="1">
                <a:solidFill>
                  <a:schemeClr val="accent3"/>
                </a:solidFill>
                <a:latin typeface="Amare Walter Neue Mager"/>
              </a:rPr>
              <a:t>důkaz</a:t>
            </a:r>
            <a:r>
              <a:rPr lang="en-US" sz="1600">
                <a:solidFill>
                  <a:schemeClr val="accent3"/>
                </a:solidFill>
                <a:latin typeface="Amare Walter Neue Mager"/>
              </a:rPr>
              <a:t> </a:t>
            </a:r>
            <a:r>
              <a:rPr lang="en-US" sz="1600" err="1">
                <a:solidFill>
                  <a:schemeClr val="accent3"/>
                </a:solidFill>
                <a:latin typeface="Amare Walter Neue Mager"/>
              </a:rPr>
              <a:t>účinků</a:t>
            </a:r>
            <a:r>
              <a:rPr lang="en-US" sz="1600">
                <a:solidFill>
                  <a:schemeClr val="accent3"/>
                </a:solidFill>
                <a:latin typeface="Amare Walter Neue Mager"/>
              </a:rPr>
              <a:t> </a:t>
            </a:r>
            <a:r>
              <a:rPr lang="en-US" sz="1600" err="1">
                <a:solidFill>
                  <a:schemeClr val="accent3"/>
                </a:solidFill>
                <a:latin typeface="Amare Walter Neue Mager"/>
              </a:rPr>
              <a:t>tohoto</a:t>
            </a:r>
            <a:r>
              <a:rPr lang="en-US" sz="1600">
                <a:solidFill>
                  <a:schemeClr val="accent3"/>
                </a:solidFill>
                <a:latin typeface="Amare Walter Neue Mager"/>
              </a:rPr>
              <a:t> </a:t>
            </a:r>
            <a:r>
              <a:rPr lang="en-US" sz="1600" err="1">
                <a:solidFill>
                  <a:schemeClr val="accent3"/>
                </a:solidFill>
                <a:latin typeface="Amare Walter Neue Mager"/>
              </a:rPr>
              <a:t>produktu</a:t>
            </a:r>
            <a:r>
              <a:rPr lang="en-US" sz="1600">
                <a:solidFill>
                  <a:schemeClr val="accent3"/>
                </a:solidFill>
                <a:latin typeface="Amare Walter Neue Mager"/>
              </a:rPr>
              <a:t>.</a:t>
            </a:r>
            <a:endParaRPr lang="en-US">
              <a:solidFill>
                <a:schemeClr val="accent3"/>
              </a:solidFill>
              <a:latin typeface="Amare Walter Neue Mager"/>
            </a:endParaRPr>
          </a:p>
        </p:txBody>
      </p:sp>
      <p:sp>
        <p:nvSpPr>
          <p:cNvPr id="4" name="Title 1">
            <a:extLst>
              <a:ext uri="{FF2B5EF4-FFF2-40B4-BE49-F238E27FC236}">
                <a16:creationId xmlns:a16="http://schemas.microsoft.com/office/drawing/2014/main" id="{5ADBD6A5-5C1E-095A-0E01-44555B400E5F}"/>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sp>
        <p:nvSpPr>
          <p:cNvPr id="6" name="TextBox 18">
            <a:extLst>
              <a:ext uri="{FF2B5EF4-FFF2-40B4-BE49-F238E27FC236}">
                <a16:creationId xmlns:a16="http://schemas.microsoft.com/office/drawing/2014/main" id="{5A717651-C759-1375-3FD2-1ED30EB86BC2}"/>
              </a:ext>
            </a:extLst>
          </p:cNvPr>
          <p:cNvSpPr txBox="1"/>
          <p:nvPr/>
        </p:nvSpPr>
        <p:spPr>
          <a:xfrm>
            <a:off x="138701" y="5414092"/>
            <a:ext cx="5752814" cy="707886"/>
          </a:xfrm>
          <a:prstGeom prst="rect">
            <a:avLst/>
          </a:prstGeom>
          <a:noFill/>
          <a:ln w="6350">
            <a:solidFill>
              <a:schemeClr val="accent3"/>
            </a:solidFill>
          </a:ln>
        </p:spPr>
        <p:txBody>
          <a:bodyPr wrap="square" lIns="91440" tIns="45720" rIns="91440" bIns="45720" rtlCol="0" anchor="t">
            <a:spAutoFit/>
          </a:bodyPr>
          <a:lstStyle/>
          <a:p>
            <a:r>
              <a:rPr lang="en-US" sz="800" b="1">
                <a:solidFill>
                  <a:schemeClr val="accent3"/>
                </a:solidFill>
                <a:latin typeface="Amare Walter Neue"/>
              </a:rPr>
              <a:t>UPOZORNĚNÍ:</a:t>
            </a:r>
            <a:r>
              <a:rPr lang="en-US" sz="800">
                <a:solidFill>
                  <a:schemeClr val="accent3"/>
                </a:solidFill>
                <a:latin typeface="Amare Walter Neue"/>
              </a:rPr>
              <a:t> </a:t>
            </a:r>
            <a:r>
              <a:rPr lang="en-US" sz="800" err="1">
                <a:solidFill>
                  <a:schemeClr val="accent3"/>
                </a:solidFill>
                <a:latin typeface="Amare Walter Neue"/>
              </a:rPr>
              <a:t>Doplňky</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t>
            </a:r>
            <a:r>
              <a:rPr lang="en-US" sz="800" err="1">
                <a:solidFill>
                  <a:schemeClr val="accent3"/>
                </a:solidFill>
                <a:latin typeface="Amare Walter Neue"/>
              </a:rPr>
              <a:t>nejsou</a:t>
            </a:r>
            <a:r>
              <a:rPr lang="en-US" sz="800">
                <a:solidFill>
                  <a:schemeClr val="accent3"/>
                </a:solidFill>
                <a:latin typeface="Amare Walter Neue"/>
              </a:rPr>
              <a:t> </a:t>
            </a:r>
            <a:r>
              <a:rPr lang="en-US" sz="800" err="1">
                <a:solidFill>
                  <a:schemeClr val="accent3"/>
                </a:solidFill>
                <a:latin typeface="Amare Walter Neue"/>
              </a:rPr>
              <a:t>náhradou</a:t>
            </a:r>
            <a:r>
              <a:rPr lang="en-US" sz="800">
                <a:solidFill>
                  <a:schemeClr val="accent3"/>
                </a:solidFill>
                <a:latin typeface="Amare Walter Neue"/>
              </a:rPr>
              <a:t> </a:t>
            </a:r>
            <a:r>
              <a:rPr lang="en-US" sz="800" err="1">
                <a:solidFill>
                  <a:schemeClr val="accent3"/>
                </a:solidFill>
                <a:latin typeface="Amare Walter Neue"/>
              </a:rPr>
              <a:t>pestré</a:t>
            </a:r>
            <a:r>
              <a:rPr lang="en-US" sz="800">
                <a:solidFill>
                  <a:schemeClr val="accent3"/>
                </a:solidFill>
                <a:latin typeface="Amare Walter Neue"/>
              </a:rPr>
              <a:t> a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ani </a:t>
            </a:r>
            <a:r>
              <a:rPr lang="en-US" sz="800" err="1">
                <a:solidFill>
                  <a:schemeClr val="accent3"/>
                </a:solidFill>
                <a:latin typeface="Amare Walter Neue"/>
              </a:rPr>
              <a:t>zdravého</a:t>
            </a:r>
            <a:r>
              <a:rPr lang="en-US" sz="800">
                <a:solidFill>
                  <a:schemeClr val="accent3"/>
                </a:solidFill>
                <a:latin typeface="Amare Walter Neue"/>
              </a:rPr>
              <a:t> </a:t>
            </a:r>
            <a:r>
              <a:rPr lang="en-US" sz="800" err="1">
                <a:solidFill>
                  <a:schemeClr val="accent3"/>
                </a:solidFill>
                <a:latin typeface="Amare Walter Neue"/>
              </a:rPr>
              <a:t>životního</a:t>
            </a:r>
            <a:r>
              <a:rPr lang="en-US" sz="800">
                <a:solidFill>
                  <a:schemeClr val="accent3"/>
                </a:solidFill>
                <a:latin typeface="Amare Walter Neue"/>
              </a:rPr>
              <a:t> </a:t>
            </a:r>
            <a:r>
              <a:rPr lang="en-US" sz="800" err="1">
                <a:solidFill>
                  <a:schemeClr val="accent3"/>
                </a:solidFill>
                <a:latin typeface="Amare Walter Neue"/>
              </a:rPr>
              <a:t>stylu</a:t>
            </a:r>
            <a:r>
              <a:rPr lang="en-US" sz="800">
                <a:solidFill>
                  <a:schemeClr val="accent3"/>
                </a:solidFill>
                <a:latin typeface="Amare Walter Neue"/>
              </a:rPr>
              <a:t>. </a:t>
            </a:r>
            <a:r>
              <a:rPr lang="en-US" sz="800" err="1">
                <a:solidFill>
                  <a:schemeClr val="accent3"/>
                </a:solidFill>
                <a:latin typeface="Amare Walter Neue"/>
              </a:rPr>
              <a:t>Nepřekračujte</a:t>
            </a:r>
            <a:r>
              <a:rPr lang="en-US" sz="800">
                <a:solidFill>
                  <a:schemeClr val="accent3"/>
                </a:solidFill>
                <a:latin typeface="Amare Walter Neue"/>
              </a:rPr>
              <a:t> </a:t>
            </a:r>
            <a:r>
              <a:rPr lang="en-US" sz="800" err="1">
                <a:solidFill>
                  <a:schemeClr val="accent3"/>
                </a:solidFill>
                <a:latin typeface="Amare Walter Neue"/>
              </a:rPr>
              <a:t>doporučené</a:t>
            </a:r>
            <a:r>
              <a:rPr lang="en-US" sz="800">
                <a:solidFill>
                  <a:schemeClr val="accent3"/>
                </a:solidFill>
                <a:latin typeface="Amare Walter Neue"/>
              </a:rPr>
              <a:t> </a:t>
            </a:r>
            <a:r>
              <a:rPr lang="en-US" sz="800" err="1">
                <a:solidFill>
                  <a:schemeClr val="accent3"/>
                </a:solidFill>
                <a:latin typeface="Amare Walter Neue"/>
              </a:rPr>
              <a:t>denní</a:t>
            </a:r>
            <a:r>
              <a:rPr lang="en-US" sz="800">
                <a:solidFill>
                  <a:schemeClr val="accent3"/>
                </a:solidFill>
                <a:latin typeface="Amare Walter Neue"/>
              </a:rPr>
              <a:t> </a:t>
            </a:r>
            <a:r>
              <a:rPr lang="en-US" sz="800" err="1">
                <a:solidFill>
                  <a:schemeClr val="accent3"/>
                </a:solidFill>
                <a:latin typeface="Amare Walter Neue"/>
              </a:rPr>
              <a:t>dávkování</a:t>
            </a:r>
            <a:r>
              <a:rPr lang="en-US" sz="800">
                <a:solidFill>
                  <a:schemeClr val="accent3"/>
                </a:solidFill>
                <a:latin typeface="Amare Walter Neue"/>
              </a:rPr>
              <a:t>. </a:t>
            </a:r>
            <a:r>
              <a:rPr lang="en-US" sz="800" err="1">
                <a:solidFill>
                  <a:schemeClr val="accent3"/>
                </a:solidFill>
                <a:latin typeface="Amare Walter Neue"/>
              </a:rPr>
              <a:t>Uchovávejte</a:t>
            </a:r>
            <a:r>
              <a:rPr lang="en-US" sz="800">
                <a:solidFill>
                  <a:schemeClr val="accent3"/>
                </a:solidFill>
                <a:latin typeface="Amare Walter Neue"/>
              </a:rPr>
              <a:t> </a:t>
            </a:r>
            <a:r>
              <a:rPr lang="en-US" sz="800" err="1">
                <a:solidFill>
                  <a:schemeClr val="accent3"/>
                </a:solidFill>
                <a:latin typeface="Amare Walter Neue"/>
              </a:rPr>
              <a:t>mimo</a:t>
            </a:r>
            <a:r>
              <a:rPr lang="en-US" sz="800">
                <a:solidFill>
                  <a:schemeClr val="accent3"/>
                </a:solidFill>
                <a:latin typeface="Amare Walter Neue"/>
              </a:rPr>
              <a:t> </a:t>
            </a:r>
            <a:r>
              <a:rPr lang="en-US" sz="800" err="1">
                <a:solidFill>
                  <a:schemeClr val="accent3"/>
                </a:solidFill>
                <a:latin typeface="Amare Walter Neue"/>
              </a:rPr>
              <a:t>dosah</a:t>
            </a:r>
            <a:r>
              <a:rPr lang="en-US" sz="800">
                <a:solidFill>
                  <a:schemeClr val="accent3"/>
                </a:solidFill>
                <a:latin typeface="Amare Walter Neue"/>
              </a:rPr>
              <a:t> </a:t>
            </a:r>
            <a:r>
              <a:rPr lang="en-US" sz="800" err="1">
                <a:solidFill>
                  <a:schemeClr val="accent3"/>
                </a:solidFill>
                <a:latin typeface="Amare Walter Neue"/>
              </a:rPr>
              <a:t>malých</a:t>
            </a:r>
            <a:r>
              <a:rPr lang="en-US" sz="800">
                <a:solidFill>
                  <a:schemeClr val="accent3"/>
                </a:solidFill>
                <a:latin typeface="Amare Walter Neue"/>
              </a:rPr>
              <a:t> </a:t>
            </a:r>
            <a:r>
              <a:rPr lang="en-US" sz="800" err="1">
                <a:solidFill>
                  <a:schemeClr val="accent3"/>
                </a:solidFill>
                <a:latin typeface="Amare Walter Neue"/>
              </a:rPr>
              <a:t>dětí</a:t>
            </a:r>
            <a:r>
              <a:rPr lang="en-US" sz="800">
                <a:solidFill>
                  <a:schemeClr val="accent3"/>
                </a:solidFill>
                <a:latin typeface="Amare Walter Neue"/>
              </a:rPr>
              <a:t>. </a:t>
            </a:r>
            <a:r>
              <a:rPr lang="en-US" sz="800" err="1">
                <a:solidFill>
                  <a:schemeClr val="accent3"/>
                </a:solidFill>
                <a:latin typeface="Amare Walter Neue"/>
              </a:rPr>
              <a:t>Pokud</a:t>
            </a:r>
            <a:r>
              <a:rPr lang="en-US" sz="800">
                <a:solidFill>
                  <a:schemeClr val="accent3"/>
                </a:solidFill>
                <a:latin typeface="Amare Walter Neue"/>
              </a:rPr>
              <a:t> </a:t>
            </a:r>
            <a:r>
              <a:rPr lang="en-US" sz="800" err="1">
                <a:solidFill>
                  <a:schemeClr val="accent3"/>
                </a:solidFill>
                <a:latin typeface="Amare Walter Neue"/>
              </a:rPr>
              <a:t>jste</a:t>
            </a:r>
            <a:r>
              <a:rPr lang="en-US" sz="800">
                <a:solidFill>
                  <a:schemeClr val="accent3"/>
                </a:solidFill>
                <a:latin typeface="Amare Walter Neue"/>
              </a:rPr>
              <a:t> </a:t>
            </a:r>
            <a:r>
              <a:rPr lang="en-US" sz="800" err="1">
                <a:solidFill>
                  <a:schemeClr val="accent3"/>
                </a:solidFill>
                <a:latin typeface="Amare Walter Neue"/>
              </a:rPr>
              <a:t>těhotná</a:t>
            </a:r>
            <a:r>
              <a:rPr lang="en-US" sz="800">
                <a:solidFill>
                  <a:schemeClr val="accent3"/>
                </a:solidFill>
                <a:latin typeface="Amare Walter Neue"/>
              </a:rPr>
              <a:t>, </a:t>
            </a:r>
            <a:r>
              <a:rPr lang="en-US" sz="800" err="1">
                <a:solidFill>
                  <a:schemeClr val="accent3"/>
                </a:solidFill>
                <a:latin typeface="Amare Walter Neue"/>
              </a:rPr>
              <a:t>kojíte</a:t>
            </a:r>
            <a:r>
              <a:rPr lang="en-US" sz="800">
                <a:solidFill>
                  <a:schemeClr val="accent3"/>
                </a:solidFill>
                <a:latin typeface="Amare Walter Neue"/>
              </a:rPr>
              <a:t>, </a:t>
            </a:r>
            <a:r>
              <a:rPr lang="en-US" sz="800" err="1">
                <a:solidFill>
                  <a:schemeClr val="accent3"/>
                </a:solidFill>
                <a:latin typeface="Amare Walter Neue"/>
              </a:rPr>
              <a:t>užíváte</a:t>
            </a:r>
            <a:r>
              <a:rPr lang="en-US" sz="800">
                <a:solidFill>
                  <a:schemeClr val="accent3"/>
                </a:solidFill>
                <a:latin typeface="Amare Walter Neue"/>
              </a:rPr>
              <a:t> </a:t>
            </a:r>
            <a:r>
              <a:rPr lang="en-US" sz="800" err="1">
                <a:solidFill>
                  <a:schemeClr val="accent3"/>
                </a:solidFill>
                <a:latin typeface="Amare Walter Neue"/>
              </a:rPr>
              <a:t>léky</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předpis</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máte</a:t>
            </a:r>
            <a:r>
              <a:rPr lang="en-US" sz="800">
                <a:solidFill>
                  <a:schemeClr val="accent3"/>
                </a:solidFill>
                <a:latin typeface="Amare Walter Neue"/>
              </a:rPr>
              <a:t> </a:t>
            </a:r>
            <a:r>
              <a:rPr lang="en-US" sz="800" err="1">
                <a:solidFill>
                  <a:schemeClr val="accent3"/>
                </a:solidFill>
                <a:latin typeface="Amare Walter Neue"/>
              </a:rPr>
              <a:t>zdravotní</a:t>
            </a:r>
            <a:r>
              <a:rPr lang="en-US" sz="800">
                <a:solidFill>
                  <a:schemeClr val="accent3"/>
                </a:solidFill>
                <a:latin typeface="Amare Walter Neue"/>
              </a:rPr>
              <a:t> </a:t>
            </a:r>
            <a:r>
              <a:rPr lang="en-US" sz="800" err="1">
                <a:solidFill>
                  <a:schemeClr val="accent3"/>
                </a:solidFill>
                <a:latin typeface="Amare Walter Neue"/>
              </a:rPr>
              <a:t>potíže</a:t>
            </a:r>
            <a:r>
              <a:rPr lang="en-US" sz="800">
                <a:solidFill>
                  <a:schemeClr val="accent3"/>
                </a:solidFill>
                <a:latin typeface="Amare Walter Neue"/>
              </a:rPr>
              <a:t>, </a:t>
            </a:r>
            <a:r>
              <a:rPr lang="en-US" sz="800" err="1">
                <a:solidFill>
                  <a:schemeClr val="accent3"/>
                </a:solidFill>
                <a:latin typeface="Amare Walter Neue"/>
              </a:rPr>
              <a:t>poraďte</a:t>
            </a:r>
            <a:r>
              <a:rPr lang="en-US" sz="800">
                <a:solidFill>
                  <a:schemeClr val="accent3"/>
                </a:solidFill>
                <a:latin typeface="Amare Walter Neue"/>
              </a:rPr>
              <a:t> se </a:t>
            </a:r>
            <a:r>
              <a:rPr lang="en-US" sz="800" err="1">
                <a:solidFill>
                  <a:schemeClr val="accent3"/>
                </a:solidFill>
                <a:latin typeface="Amare Walter Neue"/>
              </a:rPr>
              <a:t>před</a:t>
            </a:r>
            <a:r>
              <a:rPr lang="en-US" sz="800">
                <a:solidFill>
                  <a:schemeClr val="accent3"/>
                </a:solidFill>
                <a:latin typeface="Amare Walter Neue"/>
              </a:rPr>
              <a:t> </a:t>
            </a:r>
            <a:r>
              <a:rPr lang="en-US" sz="800" err="1">
                <a:solidFill>
                  <a:schemeClr val="accent3"/>
                </a:solidFill>
                <a:latin typeface="Amare Walter Neue"/>
              </a:rPr>
              <a:t>užíváním</a:t>
            </a:r>
            <a:r>
              <a:rPr lang="en-US" sz="800">
                <a:solidFill>
                  <a:schemeClr val="accent3"/>
                </a:solidFill>
                <a:latin typeface="Amare Walter Neue"/>
              </a:rPr>
              <a:t> se </a:t>
            </a:r>
            <a:r>
              <a:rPr lang="en-US" sz="800" err="1">
                <a:solidFill>
                  <a:schemeClr val="accent3"/>
                </a:solidFill>
                <a:latin typeface="Amare Walter Neue"/>
              </a:rPr>
              <a:t>svým</a:t>
            </a:r>
            <a:r>
              <a:rPr lang="en-US" sz="800">
                <a:solidFill>
                  <a:schemeClr val="accent3"/>
                </a:solidFill>
                <a:latin typeface="Amare Walter Neue"/>
              </a:rPr>
              <a:t> </a:t>
            </a:r>
            <a:r>
              <a:rPr lang="en-US" sz="800" err="1">
                <a:solidFill>
                  <a:schemeClr val="accent3"/>
                </a:solidFill>
                <a:latin typeface="Amare Walter Neue"/>
              </a:rPr>
              <a:t>lékařem</a:t>
            </a:r>
            <a:r>
              <a:rPr lang="en-US" sz="800">
                <a:solidFill>
                  <a:schemeClr val="accent3"/>
                </a:solidFill>
                <a:latin typeface="Amare Walter Neue"/>
              </a:rPr>
              <a:t> </a:t>
            </a:r>
            <a:r>
              <a:rPr lang="en-US" sz="800" err="1">
                <a:solidFill>
                  <a:schemeClr val="accent3"/>
                </a:solidFill>
                <a:latin typeface="Amare Walter Neue"/>
              </a:rPr>
              <a:t>nebo</a:t>
            </a:r>
            <a:r>
              <a:rPr lang="en-US" sz="800">
                <a:solidFill>
                  <a:schemeClr val="accent3"/>
                </a:solidFill>
                <a:latin typeface="Amare Walter Neue"/>
              </a:rPr>
              <a:t> </a:t>
            </a:r>
            <a:r>
              <a:rPr lang="en-US" sz="800" err="1">
                <a:solidFill>
                  <a:schemeClr val="accent3"/>
                </a:solidFill>
                <a:latin typeface="Amare Walter Neue"/>
              </a:rPr>
              <a:t>lékárníkem</a:t>
            </a:r>
            <a:r>
              <a:rPr lang="en-US" sz="800">
                <a:solidFill>
                  <a:schemeClr val="accent3"/>
                </a:solidFill>
                <a:latin typeface="Amare Walter Neue"/>
              </a:rPr>
              <a:t>. Uvedené </a:t>
            </a:r>
            <a:r>
              <a:rPr lang="en-US" sz="800" err="1">
                <a:solidFill>
                  <a:schemeClr val="accent3"/>
                </a:solidFill>
                <a:latin typeface="Amare Walter Neue"/>
              </a:rPr>
              <a:t>přínosy</a:t>
            </a:r>
            <a:r>
              <a:rPr lang="en-US" sz="800">
                <a:solidFill>
                  <a:schemeClr val="accent3"/>
                </a:solidFill>
                <a:latin typeface="Amare Walter Neue"/>
              </a:rPr>
              <a:t> </a:t>
            </a:r>
            <a:r>
              <a:rPr lang="en-US" sz="800" err="1">
                <a:solidFill>
                  <a:schemeClr val="accent3"/>
                </a:solidFill>
                <a:latin typeface="Amare Walter Neue"/>
              </a:rPr>
              <a:t>vitaminu</a:t>
            </a:r>
            <a:r>
              <a:rPr lang="en-US" sz="800">
                <a:solidFill>
                  <a:schemeClr val="accent3"/>
                </a:solidFill>
                <a:latin typeface="Amare Walter Neue"/>
              </a:rPr>
              <a:t> C, </a:t>
            </a:r>
            <a:r>
              <a:rPr lang="en-US" sz="800" err="1">
                <a:solidFill>
                  <a:schemeClr val="accent3"/>
                </a:solidFill>
                <a:latin typeface="Amare Walter Neue"/>
              </a:rPr>
              <a:t>biotinu</a:t>
            </a:r>
            <a:r>
              <a:rPr lang="en-US" sz="800">
                <a:solidFill>
                  <a:schemeClr val="accent3"/>
                </a:solidFill>
                <a:latin typeface="Amare Walter Neue"/>
              </a:rPr>
              <a:t> a </a:t>
            </a:r>
            <a:r>
              <a:rPr lang="en-US" sz="800" err="1">
                <a:solidFill>
                  <a:schemeClr val="accent3"/>
                </a:solidFill>
                <a:latin typeface="Amare Walter Neue"/>
              </a:rPr>
              <a:t>vitaminu</a:t>
            </a:r>
            <a:r>
              <a:rPr lang="en-US" sz="800">
                <a:solidFill>
                  <a:schemeClr val="accent3"/>
                </a:solidFill>
                <a:latin typeface="Amare Walter Neue"/>
              </a:rPr>
              <a:t> B12 </a:t>
            </a:r>
            <a:r>
              <a:rPr lang="en-US" sz="800" err="1">
                <a:solidFill>
                  <a:schemeClr val="accent3"/>
                </a:solidFill>
                <a:latin typeface="Amare Walter Neue"/>
              </a:rPr>
              <a:t>platí</a:t>
            </a:r>
            <a:r>
              <a:rPr lang="en-US" sz="800">
                <a:solidFill>
                  <a:schemeClr val="accent3"/>
                </a:solidFill>
                <a:latin typeface="Amare Walter Neue"/>
              </a:rPr>
              <a:t> </a:t>
            </a:r>
            <a:r>
              <a:rPr lang="en-US" sz="800" err="1">
                <a:solidFill>
                  <a:schemeClr val="accent3"/>
                </a:solidFill>
                <a:latin typeface="Amare Walter Neue"/>
              </a:rPr>
              <a:t>při</a:t>
            </a:r>
            <a:r>
              <a:rPr lang="en-US" sz="800">
                <a:solidFill>
                  <a:schemeClr val="accent3"/>
                </a:solidFill>
                <a:latin typeface="Amare Walter Neue"/>
              </a:rPr>
              <a:t> </a:t>
            </a:r>
            <a:r>
              <a:rPr lang="en-US" sz="800" err="1">
                <a:solidFill>
                  <a:schemeClr val="accent3"/>
                </a:solidFill>
                <a:latin typeface="Amare Walter Neue"/>
              </a:rPr>
              <a:t>konzumaci</a:t>
            </a:r>
            <a:r>
              <a:rPr lang="en-US" sz="800">
                <a:solidFill>
                  <a:schemeClr val="accent3"/>
                </a:solidFill>
                <a:latin typeface="Amare Walter Neue"/>
              </a:rPr>
              <a:t> </a:t>
            </a:r>
            <a:r>
              <a:rPr lang="en-US" sz="800" err="1">
                <a:solidFill>
                  <a:schemeClr val="accent3"/>
                </a:solidFill>
                <a:latin typeface="Amare Walter Neue"/>
              </a:rPr>
              <a:t>produktu</a:t>
            </a:r>
            <a:r>
              <a:rPr lang="en-US" sz="800">
                <a:solidFill>
                  <a:schemeClr val="accent3"/>
                </a:solidFill>
                <a:latin typeface="Amare Walter Neue"/>
              </a:rPr>
              <a:t> </a:t>
            </a:r>
            <a:r>
              <a:rPr lang="en-US" sz="800" err="1">
                <a:solidFill>
                  <a:schemeClr val="accent3"/>
                </a:solidFill>
                <a:latin typeface="Amare Walter Neue"/>
              </a:rPr>
              <a:t>jako</a:t>
            </a:r>
            <a:r>
              <a:rPr lang="en-US" sz="800">
                <a:solidFill>
                  <a:schemeClr val="accent3"/>
                </a:solidFill>
                <a:latin typeface="Amare Walter Neue"/>
              </a:rPr>
              <a:t> </a:t>
            </a:r>
            <a:r>
              <a:rPr lang="en-US" sz="800" err="1">
                <a:solidFill>
                  <a:schemeClr val="accent3"/>
                </a:solidFill>
                <a:latin typeface="Amare Walter Neue"/>
              </a:rPr>
              <a:t>součásti</a:t>
            </a:r>
            <a:r>
              <a:rPr lang="en-US" sz="800">
                <a:solidFill>
                  <a:schemeClr val="accent3"/>
                </a:solidFill>
                <a:latin typeface="Amare Walter Neue"/>
              </a:rPr>
              <a:t> </a:t>
            </a:r>
            <a:r>
              <a:rPr lang="en-US" sz="800" err="1">
                <a:solidFill>
                  <a:schemeClr val="accent3"/>
                </a:solidFill>
                <a:latin typeface="Amare Walter Neue"/>
              </a:rPr>
              <a:t>vyvážené</a:t>
            </a:r>
            <a:r>
              <a:rPr lang="en-US" sz="800">
                <a:solidFill>
                  <a:schemeClr val="accent3"/>
                </a:solidFill>
                <a:latin typeface="Amare Walter Neue"/>
              </a:rPr>
              <a:t> </a:t>
            </a:r>
            <a:r>
              <a:rPr lang="en-US" sz="800" err="1">
                <a:solidFill>
                  <a:schemeClr val="accent3"/>
                </a:solidFill>
                <a:latin typeface="Amare Walter Neue"/>
              </a:rPr>
              <a:t>stravy</a:t>
            </a:r>
            <a:r>
              <a:rPr lang="en-US" sz="800">
                <a:solidFill>
                  <a:schemeClr val="accent3"/>
                </a:solidFill>
                <a:latin typeface="Amare Walter Neue"/>
              </a:rPr>
              <a:t> a za </a:t>
            </a:r>
            <a:r>
              <a:rPr lang="en-US" sz="800" err="1">
                <a:solidFill>
                  <a:schemeClr val="accent3"/>
                </a:solidFill>
                <a:latin typeface="Amare Walter Neue"/>
              </a:rPr>
              <a:t>předpokladu</a:t>
            </a:r>
            <a:r>
              <a:rPr lang="en-US" sz="800">
                <a:solidFill>
                  <a:schemeClr val="accent3"/>
                </a:solidFill>
                <a:latin typeface="Amare Walter Neue"/>
              </a:rPr>
              <a:t>, </a:t>
            </a:r>
            <a:r>
              <a:rPr lang="en-US" sz="800" err="1">
                <a:solidFill>
                  <a:schemeClr val="accent3"/>
                </a:solidFill>
                <a:latin typeface="Amare Walter Neue"/>
              </a:rPr>
              <a:t>že</a:t>
            </a:r>
            <a:r>
              <a:rPr lang="en-US" sz="800">
                <a:solidFill>
                  <a:schemeClr val="accent3"/>
                </a:solidFill>
                <a:latin typeface="Amare Walter Neue"/>
              </a:rPr>
              <a:t> </a:t>
            </a:r>
            <a:r>
              <a:rPr lang="en-US" sz="800" err="1">
                <a:solidFill>
                  <a:schemeClr val="accent3"/>
                </a:solidFill>
                <a:latin typeface="Amare Walter Neue"/>
              </a:rPr>
              <a:t>produkt</a:t>
            </a:r>
            <a:r>
              <a:rPr lang="en-US" sz="800">
                <a:solidFill>
                  <a:schemeClr val="accent3"/>
                </a:solidFill>
                <a:latin typeface="Amare Walter Neue"/>
              </a:rPr>
              <a:t> </a:t>
            </a:r>
            <a:r>
              <a:rPr lang="en-US" sz="800" err="1">
                <a:solidFill>
                  <a:schemeClr val="accent3"/>
                </a:solidFill>
                <a:latin typeface="Amare Walter Neue"/>
              </a:rPr>
              <a:t>poskytuje</a:t>
            </a:r>
            <a:r>
              <a:rPr lang="en-US" sz="800">
                <a:solidFill>
                  <a:schemeClr val="accent3"/>
                </a:solidFill>
                <a:latin typeface="Amare Walter Neue"/>
              </a:rPr>
              <a:t> </a:t>
            </a:r>
            <a:r>
              <a:rPr lang="en-US" sz="800" err="1">
                <a:solidFill>
                  <a:schemeClr val="accent3"/>
                </a:solidFill>
                <a:latin typeface="Amare Walter Neue"/>
              </a:rPr>
              <a:t>tyto</a:t>
            </a:r>
            <a:r>
              <a:rPr lang="en-US" sz="800">
                <a:solidFill>
                  <a:schemeClr val="accent3"/>
                </a:solidFill>
                <a:latin typeface="Amare Walter Neue"/>
              </a:rPr>
              <a:t> </a:t>
            </a:r>
            <a:r>
              <a:rPr lang="en-US" sz="800" err="1">
                <a:solidFill>
                  <a:schemeClr val="accent3"/>
                </a:solidFill>
                <a:latin typeface="Amare Walter Neue"/>
              </a:rPr>
              <a:t>vitaminy</a:t>
            </a:r>
            <a:r>
              <a:rPr lang="en-US" sz="800">
                <a:solidFill>
                  <a:schemeClr val="accent3"/>
                </a:solidFill>
                <a:latin typeface="Amare Walter Neue"/>
              </a:rPr>
              <a:t> v </a:t>
            </a:r>
            <a:r>
              <a:rPr lang="en-US" sz="800" err="1">
                <a:solidFill>
                  <a:schemeClr val="accent3"/>
                </a:solidFill>
                <a:latin typeface="Amare Walter Neue"/>
              </a:rPr>
              <a:t>množství</a:t>
            </a:r>
            <a:r>
              <a:rPr lang="en-US" sz="800">
                <a:solidFill>
                  <a:schemeClr val="accent3"/>
                </a:solidFill>
                <a:latin typeface="Amare Walter Neue"/>
              </a:rPr>
              <a:t> </a:t>
            </a:r>
            <a:r>
              <a:rPr lang="en-US" sz="800" err="1">
                <a:solidFill>
                  <a:schemeClr val="accent3"/>
                </a:solidFill>
                <a:latin typeface="Amare Walter Neue"/>
              </a:rPr>
              <a:t>odpovídajícím</a:t>
            </a:r>
            <a:r>
              <a:rPr lang="en-US" sz="800">
                <a:solidFill>
                  <a:schemeClr val="accent3"/>
                </a:solidFill>
                <a:latin typeface="Amare Walter Neue"/>
              </a:rPr>
              <a:t> </a:t>
            </a:r>
            <a:r>
              <a:rPr lang="en-US" sz="800" err="1">
                <a:solidFill>
                  <a:schemeClr val="accent3"/>
                </a:solidFill>
                <a:latin typeface="Amare Walter Neue"/>
              </a:rPr>
              <a:t>alespoň</a:t>
            </a:r>
            <a:r>
              <a:rPr lang="en-US" sz="800">
                <a:solidFill>
                  <a:schemeClr val="accent3"/>
                </a:solidFill>
                <a:latin typeface="Amare Walter Neue"/>
              </a:rPr>
              <a:t> 15 % </a:t>
            </a:r>
            <a:r>
              <a:rPr lang="en-US" sz="800" err="1">
                <a:solidFill>
                  <a:schemeClr val="accent3"/>
                </a:solidFill>
                <a:latin typeface="Amare Walter Neue"/>
              </a:rPr>
              <a:t>referenční</a:t>
            </a:r>
            <a:r>
              <a:rPr lang="en-US" sz="800">
                <a:solidFill>
                  <a:schemeClr val="accent3"/>
                </a:solidFill>
                <a:latin typeface="Amare Walter Neue"/>
              </a:rPr>
              <a:t> </a:t>
            </a:r>
            <a:r>
              <a:rPr lang="en-US" sz="800" err="1">
                <a:solidFill>
                  <a:schemeClr val="accent3"/>
                </a:solidFill>
                <a:latin typeface="Amare Walter Neue"/>
              </a:rPr>
              <a:t>hodnoty</a:t>
            </a:r>
            <a:r>
              <a:rPr lang="en-US" sz="800">
                <a:solidFill>
                  <a:schemeClr val="accent3"/>
                </a:solidFill>
                <a:latin typeface="Amare Walter Neue"/>
              </a:rPr>
              <a:t> </a:t>
            </a:r>
            <a:r>
              <a:rPr lang="en-US" sz="800" err="1">
                <a:solidFill>
                  <a:schemeClr val="accent3"/>
                </a:solidFill>
                <a:latin typeface="Amare Walter Neue"/>
              </a:rPr>
              <a:t>příjmu</a:t>
            </a:r>
            <a:r>
              <a:rPr lang="en-US" sz="800">
                <a:solidFill>
                  <a:schemeClr val="accent3"/>
                </a:solidFill>
                <a:latin typeface="Amare Walter Neue"/>
              </a:rPr>
              <a:t> </a:t>
            </a:r>
            <a:r>
              <a:rPr lang="en-US" sz="800" err="1">
                <a:solidFill>
                  <a:schemeClr val="accent3"/>
                </a:solidFill>
                <a:latin typeface="Amare Walter Neue"/>
              </a:rPr>
              <a:t>na</a:t>
            </a:r>
            <a:r>
              <a:rPr lang="en-US" sz="800">
                <a:solidFill>
                  <a:schemeClr val="accent3"/>
                </a:solidFill>
                <a:latin typeface="Amare Walter Neue"/>
              </a:rPr>
              <a:t> </a:t>
            </a:r>
            <a:r>
              <a:rPr lang="en-US" sz="800" err="1">
                <a:solidFill>
                  <a:schemeClr val="accent3"/>
                </a:solidFill>
                <a:latin typeface="Amare Walter Neue"/>
              </a:rPr>
              <a:t>jednu</a:t>
            </a:r>
            <a:r>
              <a:rPr lang="en-US" sz="800">
                <a:solidFill>
                  <a:schemeClr val="accent3"/>
                </a:solidFill>
                <a:latin typeface="Amare Walter Neue"/>
              </a:rPr>
              <a:t> </a:t>
            </a:r>
            <a:r>
              <a:rPr lang="en-US" sz="800" err="1">
                <a:solidFill>
                  <a:schemeClr val="accent3"/>
                </a:solidFill>
                <a:latin typeface="Amare Walter Neue"/>
              </a:rPr>
              <a:t>porci</a:t>
            </a:r>
            <a:r>
              <a:rPr lang="en-US" sz="800">
                <a:solidFill>
                  <a:schemeClr val="accent3"/>
                </a:solidFill>
                <a:latin typeface="Amare Walter Neue"/>
              </a:rPr>
              <a:t>.</a:t>
            </a:r>
            <a:endParaRPr lang="cs-CZ">
              <a:solidFill>
                <a:schemeClr val="accent3"/>
              </a:solidFill>
              <a:latin typeface="Amare Walter Neue"/>
            </a:endParaRPr>
          </a:p>
        </p:txBody>
      </p:sp>
    </p:spTree>
    <p:extLst>
      <p:ext uri="{BB962C8B-B14F-4D97-AF65-F5344CB8AC3E}">
        <p14:creationId xmlns:p14="http://schemas.microsoft.com/office/powerpoint/2010/main" val="3063256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F259F-6596-FF52-CDD9-1BB110552015}"/>
            </a:ext>
          </a:extLst>
        </p:cNvPr>
        <p:cNvGrpSpPr/>
        <p:nvPr/>
      </p:nvGrpSpPr>
      <p:grpSpPr>
        <a:xfrm>
          <a:off x="0" y="0"/>
          <a:ext cx="0" cy="0"/>
          <a:chOff x="0" y="0"/>
          <a:chExt cx="0" cy="0"/>
        </a:xfrm>
      </p:grpSpPr>
      <p:pic>
        <p:nvPicPr>
          <p:cNvPr id="12" name="Resim 11">
            <a:extLst>
              <a:ext uri="{FF2B5EF4-FFF2-40B4-BE49-F238E27FC236}">
                <a16:creationId xmlns:a16="http://schemas.microsoft.com/office/drawing/2014/main" id="{F7CFD352-DC92-781D-9119-682020DAC9AC}"/>
              </a:ext>
            </a:extLst>
          </p:cNvPr>
          <p:cNvPicPr>
            <a:picLocks noChangeAspect="1"/>
          </p:cNvPicPr>
          <p:nvPr/>
        </p:nvPicPr>
        <p:blipFill>
          <a:blip r:embed="rId5"/>
          <a:stretch>
            <a:fillRect/>
          </a:stretch>
        </p:blipFill>
        <p:spPr>
          <a:xfrm>
            <a:off x="4256695" y="0"/>
            <a:ext cx="7925067" cy="6858000"/>
          </a:xfrm>
          <a:prstGeom prst="rect">
            <a:avLst/>
          </a:prstGeom>
        </p:spPr>
      </p:pic>
      <p:sp>
        <p:nvSpPr>
          <p:cNvPr id="49" name="Rectangle 48">
            <a:extLst>
              <a:ext uri="{FF2B5EF4-FFF2-40B4-BE49-F238E27FC236}">
                <a16:creationId xmlns:a16="http://schemas.microsoft.com/office/drawing/2014/main" id="{061AB481-E1A0-4315-48AC-4BECECA8DE04}"/>
              </a:ext>
            </a:extLst>
          </p:cNvPr>
          <p:cNvSpPr/>
          <p:nvPr/>
        </p:nvSpPr>
        <p:spPr>
          <a:xfrm>
            <a:off x="4243028" y="-12032"/>
            <a:ext cx="7964953" cy="6870032"/>
          </a:xfrm>
          <a:prstGeom prst="rect">
            <a:avLst/>
          </a:prstGeom>
          <a:solidFill>
            <a:schemeClr val="accent3">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1" name="Rectangle 20">
            <a:extLst>
              <a:ext uri="{FF2B5EF4-FFF2-40B4-BE49-F238E27FC236}">
                <a16:creationId xmlns:a16="http://schemas.microsoft.com/office/drawing/2014/main" id="{A3AC21E3-7BFA-0631-0C56-067069E4E280}"/>
              </a:ext>
            </a:extLst>
          </p:cNvPr>
          <p:cNvSpPr/>
          <p:nvPr/>
        </p:nvSpPr>
        <p:spPr>
          <a:xfrm>
            <a:off x="0" y="0"/>
            <a:ext cx="4270662"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urple letter on a black background&#10;&#10;Description automatically generated">
            <a:extLst>
              <a:ext uri="{FF2B5EF4-FFF2-40B4-BE49-F238E27FC236}">
                <a16:creationId xmlns:a16="http://schemas.microsoft.com/office/drawing/2014/main" id="{7BAE8996-3ECA-7503-B618-6179D4BFE3DC}"/>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244700" y="6428590"/>
            <a:ext cx="1184953" cy="218597"/>
          </a:xfrm>
          <a:prstGeom prst="rect">
            <a:avLst/>
          </a:prstGeom>
        </p:spPr>
      </p:pic>
      <p:sp>
        <p:nvSpPr>
          <p:cNvPr id="33" name="Title 1">
            <a:extLst>
              <a:ext uri="{FF2B5EF4-FFF2-40B4-BE49-F238E27FC236}">
                <a16:creationId xmlns:a16="http://schemas.microsoft.com/office/drawing/2014/main" id="{AB27F141-4215-8EC0-6B08-1A7F63B140B9}"/>
              </a:ext>
            </a:extLst>
          </p:cNvPr>
          <p:cNvSpPr txBox="1">
            <a:spLocks/>
          </p:cNvSpPr>
          <p:nvPr>
            <p:custDataLst>
              <p:tags r:id="rId1"/>
            </p:custDataLst>
          </p:nvPr>
        </p:nvSpPr>
        <p:spPr>
          <a:xfrm>
            <a:off x="-1829" y="780783"/>
            <a:ext cx="4269610" cy="814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pPr algn="ctr"/>
            <a:r>
              <a:rPr lang="en-US" err="1">
                <a:solidFill>
                  <a:schemeClr val="bg1"/>
                </a:solidFill>
                <a:latin typeface="Amare Walter Neue Leicht"/>
              </a:rPr>
              <a:t>Klíčové</a:t>
            </a:r>
            <a:r>
              <a:rPr lang="en-US">
                <a:solidFill>
                  <a:schemeClr val="bg1"/>
                </a:solidFill>
                <a:latin typeface="Amare Walter Neue Leicht"/>
              </a:rPr>
              <a:t> </a:t>
            </a:r>
            <a:r>
              <a:rPr lang="en-US" err="1">
                <a:solidFill>
                  <a:schemeClr val="bg1"/>
                </a:solidFill>
                <a:latin typeface="Amare Walter Neue Leicht"/>
              </a:rPr>
              <a:t>vlastnosti</a:t>
            </a:r>
            <a:endParaRPr lang="en-US" baseline="30000">
              <a:solidFill>
                <a:schemeClr val="bg1"/>
              </a:solidFill>
              <a:latin typeface="Amare Walter Neue Leicht" panose="020B0303040202060203" pitchFamily="34" charset="77"/>
            </a:endParaRPr>
          </a:p>
        </p:txBody>
      </p:sp>
      <p:sp>
        <p:nvSpPr>
          <p:cNvPr id="2" name="Title 1">
            <a:extLst>
              <a:ext uri="{FF2B5EF4-FFF2-40B4-BE49-F238E27FC236}">
                <a16:creationId xmlns:a16="http://schemas.microsoft.com/office/drawing/2014/main" id="{D174AD17-F50A-FAED-CF13-5C598F99A916}"/>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bg1"/>
                </a:solidFill>
              </a:rPr>
              <a:t>Amare </a:t>
            </a:r>
            <a:r>
              <a:rPr lang="en-US" sz="1200" err="1">
                <a:solidFill>
                  <a:schemeClr val="bg1"/>
                </a:solidFill>
              </a:rPr>
              <a:t>NexCollagen</a:t>
            </a:r>
            <a:r>
              <a:rPr lang="en-US" sz="1200">
                <a:solidFill>
                  <a:schemeClr val="bg1"/>
                </a:solidFill>
              </a:rPr>
              <a:t>™</a:t>
            </a:r>
          </a:p>
        </p:txBody>
      </p:sp>
      <p:pic>
        <p:nvPicPr>
          <p:cNvPr id="6" name="Resim 5">
            <a:extLst>
              <a:ext uri="{FF2B5EF4-FFF2-40B4-BE49-F238E27FC236}">
                <a16:creationId xmlns:a16="http://schemas.microsoft.com/office/drawing/2014/main" id="{75058150-6B75-B38A-6F2B-72D83172A0C8}"/>
              </a:ext>
            </a:extLst>
          </p:cNvPr>
          <p:cNvPicPr>
            <a:picLocks noChangeAspect="1"/>
          </p:cNvPicPr>
          <p:nvPr/>
        </p:nvPicPr>
        <p:blipFill>
          <a:blip r:embed="rId8"/>
          <a:stretch>
            <a:fillRect/>
          </a:stretch>
        </p:blipFill>
        <p:spPr>
          <a:xfrm>
            <a:off x="232159" y="1488595"/>
            <a:ext cx="3628172" cy="4848410"/>
          </a:xfrm>
          <a:prstGeom prst="rect">
            <a:avLst/>
          </a:prstGeom>
        </p:spPr>
      </p:pic>
    </p:spTree>
    <p:extLst>
      <p:ext uri="{BB962C8B-B14F-4D97-AF65-F5344CB8AC3E}">
        <p14:creationId xmlns:p14="http://schemas.microsoft.com/office/powerpoint/2010/main" val="2560396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38" name="Picture 2">
            <a:extLst>
              <a:ext uri="{FF2B5EF4-FFF2-40B4-BE49-F238E27FC236}">
                <a16:creationId xmlns:a16="http://schemas.microsoft.com/office/drawing/2014/main" id="{C640C4F1-8318-1BCF-566F-3F82DE1D1347}"/>
              </a:ext>
            </a:extLst>
          </p:cNvPr>
          <p:cNvPicPr>
            <a:picLocks noChangeAspect="1"/>
          </p:cNvPicPr>
          <p:nvPr/>
        </p:nvPicPr>
        <p:blipFill>
          <a:blip r:embed="rId13">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1828" y="803194"/>
            <a:ext cx="4280817" cy="7023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pPr algn="ctr"/>
            <a:r>
              <a:rPr lang="en-US" sz="4400" err="1">
                <a:solidFill>
                  <a:schemeClr val="bg1"/>
                </a:solidFill>
                <a:latin typeface="Amare Walter Neue Leicht"/>
              </a:rPr>
              <a:t>Klíčové</a:t>
            </a:r>
            <a:r>
              <a:rPr lang="en-US" sz="4400">
                <a:solidFill>
                  <a:schemeClr val="bg1"/>
                </a:solidFill>
                <a:latin typeface="Amare Walter Neue Leicht"/>
              </a:rPr>
              <a:t> </a:t>
            </a:r>
            <a:r>
              <a:rPr lang="en-US" sz="4400" err="1">
                <a:solidFill>
                  <a:schemeClr val="bg1"/>
                </a:solidFill>
                <a:latin typeface="Amare Walter Neue Leicht"/>
              </a:rPr>
              <a:t>přínosy</a:t>
            </a:r>
            <a:endParaRPr lang="en-US" sz="4400">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7" y="299284"/>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a:solidFill>
                  <a:schemeClr val="accent3"/>
                </a:solidFill>
                <a:latin typeface="Amare Walter Neue Halbfett"/>
              </a:rPr>
              <a:t>Kosti</a:t>
            </a:r>
            <a:endParaRPr lang="en-US" sz="2000" i="1">
              <a:solidFill>
                <a:schemeClr val="accent3"/>
              </a:solidFill>
              <a:latin typeface="Amare Walter Neue Mager"/>
            </a:endParaRP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5720482" y="806500"/>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a:solidFill>
                  <a:schemeClr val="accent3"/>
                </a:solidFill>
                <a:latin typeface="Amare Walter Neue Mager"/>
              </a:rPr>
              <a:t>Vitamin C </a:t>
            </a:r>
            <a:r>
              <a:rPr lang="en-US" sz="1400" err="1">
                <a:solidFill>
                  <a:schemeClr val="accent3"/>
                </a:solidFill>
                <a:latin typeface="Amare Walter Neue Mager"/>
              </a:rPr>
              <a:t>přispívá</a:t>
            </a:r>
            <a:r>
              <a:rPr lang="en-US" sz="1400">
                <a:solidFill>
                  <a:schemeClr val="accent3"/>
                </a:solidFill>
                <a:latin typeface="Amare Walter Neue Mager"/>
              </a:rPr>
              <a:t> k </a:t>
            </a:r>
            <a:r>
              <a:rPr lang="en-US" sz="1400" err="1">
                <a:solidFill>
                  <a:schemeClr val="accent3"/>
                </a:solidFill>
                <a:latin typeface="Amare Walter Neue Mager"/>
              </a:rPr>
              <a:t>normální</a:t>
            </a:r>
            <a:r>
              <a:rPr lang="en-US" sz="1400">
                <a:solidFill>
                  <a:schemeClr val="accent3"/>
                </a:solidFill>
                <a:latin typeface="Amare Walter Neue Mager"/>
              </a:rPr>
              <a:t> </a:t>
            </a:r>
            <a:r>
              <a:rPr lang="en-US" sz="1400" err="1">
                <a:solidFill>
                  <a:schemeClr val="accent3"/>
                </a:solidFill>
                <a:latin typeface="Amare Walter Neue Mager"/>
              </a:rPr>
              <a:t>tvorbě</a:t>
            </a:r>
            <a:r>
              <a:rPr lang="en-US" sz="1400">
                <a:solidFill>
                  <a:schemeClr val="accent3"/>
                </a:solidFill>
                <a:latin typeface="Amare Walter Neue Mager"/>
              </a:rPr>
              <a:t> </a:t>
            </a:r>
            <a:r>
              <a:rPr lang="en-US" sz="1400" err="1">
                <a:solidFill>
                  <a:schemeClr val="accent3"/>
                </a:solidFill>
                <a:latin typeface="Amare Walter Neue Mager"/>
              </a:rPr>
              <a:t>kolagenu</a:t>
            </a:r>
            <a:r>
              <a:rPr lang="en-US" sz="1400">
                <a:solidFill>
                  <a:schemeClr val="accent3"/>
                </a:solidFill>
                <a:latin typeface="Amare Walter Neue Mager"/>
              </a:rPr>
              <a:t> pro </a:t>
            </a:r>
            <a:r>
              <a:rPr lang="en-US" sz="1400" err="1">
                <a:solidFill>
                  <a:schemeClr val="accent3"/>
                </a:solidFill>
                <a:latin typeface="Amare Walter Neue Mager"/>
              </a:rPr>
              <a:t>normální</a:t>
            </a:r>
            <a:r>
              <a:rPr lang="en-US" sz="1400">
                <a:solidFill>
                  <a:schemeClr val="accent3"/>
                </a:solidFill>
                <a:latin typeface="Amare Walter Neue Mager"/>
              </a:rPr>
              <a:t> </a:t>
            </a:r>
            <a:r>
              <a:rPr lang="en-US" sz="1400" err="1">
                <a:solidFill>
                  <a:schemeClr val="accent3"/>
                </a:solidFill>
                <a:latin typeface="Amare Walter Neue Mager"/>
              </a:rPr>
              <a:t>funkci</a:t>
            </a:r>
            <a:r>
              <a:rPr lang="en-US" sz="1400">
                <a:solidFill>
                  <a:schemeClr val="accent3"/>
                </a:solidFill>
                <a:latin typeface="Amare Walter Neue Mager"/>
              </a:rPr>
              <a:t> </a:t>
            </a:r>
            <a:r>
              <a:rPr lang="en-US" sz="1400" err="1">
                <a:solidFill>
                  <a:schemeClr val="accent3"/>
                </a:solidFill>
                <a:latin typeface="Amare Walter Neue Mager"/>
              </a:rPr>
              <a:t>kostí</a:t>
            </a:r>
            <a:r>
              <a:rPr lang="en-US" sz="1400">
                <a:solidFill>
                  <a:schemeClr val="accent3"/>
                </a:solidFill>
                <a:latin typeface="Amare Walter Neue Mager"/>
              </a:rPr>
              <a:t>.</a:t>
            </a: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11</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bg1"/>
                </a:solidFill>
              </a:rPr>
              <a:t>Amare </a:t>
            </a:r>
            <a:r>
              <a:rPr lang="en-US" sz="1200" err="1">
                <a:solidFill>
                  <a:schemeClr val="bg1"/>
                </a:solidFill>
              </a:rPr>
              <a:t>NexCollagen</a:t>
            </a:r>
            <a:r>
              <a:rPr lang="en-US" sz="120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lIns="91440" tIns="45720" rIns="91440" bIns="45720" rtlCol="0" anchor="t">
            <a:spAutoFit/>
          </a:bodyPr>
          <a:lstStyle/>
          <a:p>
            <a:r>
              <a:rPr lang="en-US" sz="800" b="1">
                <a:solidFill>
                  <a:schemeClr val="bg1"/>
                </a:solidFill>
                <a:latin typeface="Amare Walter Neue"/>
              </a:rPr>
              <a:t>UPOZORNĚNÍ:</a:t>
            </a:r>
            <a:r>
              <a:rPr lang="en-US" sz="800">
                <a:solidFill>
                  <a:schemeClr val="bg1"/>
                </a:solidFill>
                <a:latin typeface="Amare Walter Neue"/>
              </a:rPr>
              <a:t> </a:t>
            </a:r>
            <a:r>
              <a:rPr lang="en-US" sz="800" err="1">
                <a:solidFill>
                  <a:schemeClr val="bg1"/>
                </a:solidFill>
                <a:latin typeface="Amare Walter Neue"/>
              </a:rPr>
              <a:t>Doplňky</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t>
            </a:r>
            <a:r>
              <a:rPr lang="en-US" sz="800" err="1">
                <a:solidFill>
                  <a:schemeClr val="bg1"/>
                </a:solidFill>
                <a:latin typeface="Amare Walter Neue"/>
              </a:rPr>
              <a:t>nejsou</a:t>
            </a:r>
            <a:r>
              <a:rPr lang="en-US" sz="800">
                <a:solidFill>
                  <a:schemeClr val="bg1"/>
                </a:solidFill>
                <a:latin typeface="Amare Walter Neue"/>
              </a:rPr>
              <a:t> </a:t>
            </a:r>
            <a:r>
              <a:rPr lang="en-US" sz="800" err="1">
                <a:solidFill>
                  <a:schemeClr val="bg1"/>
                </a:solidFill>
                <a:latin typeface="Amare Walter Neue"/>
              </a:rPr>
              <a:t>náhradou</a:t>
            </a:r>
            <a:r>
              <a:rPr lang="en-US" sz="800">
                <a:solidFill>
                  <a:schemeClr val="bg1"/>
                </a:solidFill>
                <a:latin typeface="Amare Walter Neue"/>
              </a:rPr>
              <a:t> </a:t>
            </a:r>
            <a:r>
              <a:rPr lang="en-US" sz="800" err="1">
                <a:solidFill>
                  <a:schemeClr val="bg1"/>
                </a:solidFill>
                <a:latin typeface="Amare Walter Neue"/>
              </a:rPr>
              <a:t>pestré</a:t>
            </a:r>
            <a:r>
              <a:rPr lang="en-US" sz="800">
                <a:solidFill>
                  <a:schemeClr val="bg1"/>
                </a:solidFill>
                <a:latin typeface="Amare Walter Neue"/>
              </a:rPr>
              <a:t> a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ani </a:t>
            </a:r>
            <a:r>
              <a:rPr lang="en-US" sz="800" err="1">
                <a:solidFill>
                  <a:schemeClr val="bg1"/>
                </a:solidFill>
                <a:latin typeface="Amare Walter Neue"/>
              </a:rPr>
              <a:t>zdravého</a:t>
            </a:r>
            <a:r>
              <a:rPr lang="en-US" sz="800">
                <a:solidFill>
                  <a:schemeClr val="bg1"/>
                </a:solidFill>
                <a:latin typeface="Amare Walter Neue"/>
              </a:rPr>
              <a:t> </a:t>
            </a:r>
            <a:r>
              <a:rPr lang="en-US" sz="800" err="1">
                <a:solidFill>
                  <a:schemeClr val="bg1"/>
                </a:solidFill>
                <a:latin typeface="Amare Walter Neue"/>
              </a:rPr>
              <a:t>životního</a:t>
            </a:r>
            <a:r>
              <a:rPr lang="en-US" sz="800">
                <a:solidFill>
                  <a:schemeClr val="bg1"/>
                </a:solidFill>
                <a:latin typeface="Amare Walter Neue"/>
              </a:rPr>
              <a:t> </a:t>
            </a:r>
            <a:r>
              <a:rPr lang="en-US" sz="800" err="1">
                <a:solidFill>
                  <a:schemeClr val="bg1"/>
                </a:solidFill>
                <a:latin typeface="Amare Walter Neue"/>
              </a:rPr>
              <a:t>stylu</a:t>
            </a:r>
            <a:r>
              <a:rPr lang="en-US" sz="800">
                <a:solidFill>
                  <a:schemeClr val="bg1"/>
                </a:solidFill>
                <a:latin typeface="Amare Walter Neue"/>
              </a:rPr>
              <a:t>. </a:t>
            </a:r>
            <a:r>
              <a:rPr lang="en-US" sz="800" err="1">
                <a:solidFill>
                  <a:schemeClr val="bg1"/>
                </a:solidFill>
                <a:latin typeface="Amare Walter Neue"/>
              </a:rPr>
              <a:t>Nepřekračujte</a:t>
            </a:r>
            <a:r>
              <a:rPr lang="en-US" sz="800">
                <a:solidFill>
                  <a:schemeClr val="bg1"/>
                </a:solidFill>
                <a:latin typeface="Amare Walter Neue"/>
              </a:rPr>
              <a:t> </a:t>
            </a:r>
            <a:r>
              <a:rPr lang="en-US" sz="800" err="1">
                <a:solidFill>
                  <a:schemeClr val="bg1"/>
                </a:solidFill>
                <a:latin typeface="Amare Walter Neue"/>
              </a:rPr>
              <a:t>doporučené</a:t>
            </a:r>
            <a:r>
              <a:rPr lang="en-US" sz="800">
                <a:solidFill>
                  <a:schemeClr val="bg1"/>
                </a:solidFill>
                <a:latin typeface="Amare Walter Neue"/>
              </a:rPr>
              <a:t> </a:t>
            </a:r>
            <a:r>
              <a:rPr lang="en-US" sz="800" err="1">
                <a:solidFill>
                  <a:schemeClr val="bg1"/>
                </a:solidFill>
                <a:latin typeface="Amare Walter Neue"/>
              </a:rPr>
              <a:t>denní</a:t>
            </a:r>
            <a:r>
              <a:rPr lang="en-US" sz="800">
                <a:solidFill>
                  <a:schemeClr val="bg1"/>
                </a:solidFill>
                <a:latin typeface="Amare Walter Neue"/>
              </a:rPr>
              <a:t> </a:t>
            </a:r>
            <a:r>
              <a:rPr lang="en-US" sz="800" err="1">
                <a:solidFill>
                  <a:schemeClr val="bg1"/>
                </a:solidFill>
                <a:latin typeface="Amare Walter Neue"/>
              </a:rPr>
              <a:t>dávkování</a:t>
            </a:r>
            <a:r>
              <a:rPr lang="en-US" sz="800">
                <a:solidFill>
                  <a:schemeClr val="bg1"/>
                </a:solidFill>
                <a:latin typeface="Amare Walter Neue"/>
              </a:rPr>
              <a:t>. </a:t>
            </a:r>
            <a:r>
              <a:rPr lang="en-US" sz="800" err="1">
                <a:solidFill>
                  <a:schemeClr val="bg1"/>
                </a:solidFill>
                <a:latin typeface="Amare Walter Neue"/>
              </a:rPr>
              <a:t>Uchovávejte</a:t>
            </a:r>
            <a:r>
              <a:rPr lang="en-US" sz="800">
                <a:solidFill>
                  <a:schemeClr val="bg1"/>
                </a:solidFill>
                <a:latin typeface="Amare Walter Neue"/>
              </a:rPr>
              <a:t> </a:t>
            </a:r>
            <a:r>
              <a:rPr lang="en-US" sz="800" err="1">
                <a:solidFill>
                  <a:schemeClr val="bg1"/>
                </a:solidFill>
                <a:latin typeface="Amare Walter Neue"/>
              </a:rPr>
              <a:t>mimo</a:t>
            </a:r>
            <a:r>
              <a:rPr lang="en-US" sz="800">
                <a:solidFill>
                  <a:schemeClr val="bg1"/>
                </a:solidFill>
                <a:latin typeface="Amare Walter Neue"/>
              </a:rPr>
              <a:t> </a:t>
            </a:r>
            <a:r>
              <a:rPr lang="en-US" sz="800" err="1">
                <a:solidFill>
                  <a:schemeClr val="bg1"/>
                </a:solidFill>
                <a:latin typeface="Amare Walter Neue"/>
              </a:rPr>
              <a:t>dosah</a:t>
            </a:r>
            <a:r>
              <a:rPr lang="en-US" sz="800">
                <a:solidFill>
                  <a:schemeClr val="bg1"/>
                </a:solidFill>
                <a:latin typeface="Amare Walter Neue"/>
              </a:rPr>
              <a:t> </a:t>
            </a:r>
            <a:r>
              <a:rPr lang="en-US" sz="800" err="1">
                <a:solidFill>
                  <a:schemeClr val="bg1"/>
                </a:solidFill>
                <a:latin typeface="Amare Walter Neue"/>
              </a:rPr>
              <a:t>malých</a:t>
            </a:r>
            <a:r>
              <a:rPr lang="en-US" sz="800">
                <a:solidFill>
                  <a:schemeClr val="bg1"/>
                </a:solidFill>
                <a:latin typeface="Amare Walter Neue"/>
              </a:rPr>
              <a:t> </a:t>
            </a:r>
            <a:r>
              <a:rPr lang="en-US" sz="800" err="1">
                <a:solidFill>
                  <a:schemeClr val="bg1"/>
                </a:solidFill>
                <a:latin typeface="Amare Walter Neue"/>
              </a:rPr>
              <a:t>dětí</a:t>
            </a:r>
            <a:r>
              <a:rPr lang="en-US" sz="800">
                <a:solidFill>
                  <a:schemeClr val="bg1"/>
                </a:solidFill>
                <a:latin typeface="Amare Walter Neue"/>
              </a:rPr>
              <a:t>. </a:t>
            </a:r>
            <a:r>
              <a:rPr lang="en-US" sz="800" err="1">
                <a:solidFill>
                  <a:schemeClr val="bg1"/>
                </a:solidFill>
                <a:latin typeface="Amare Walter Neue"/>
              </a:rPr>
              <a:t>Pokud</a:t>
            </a:r>
            <a:r>
              <a:rPr lang="en-US" sz="800">
                <a:solidFill>
                  <a:schemeClr val="bg1"/>
                </a:solidFill>
                <a:latin typeface="Amare Walter Neue"/>
              </a:rPr>
              <a:t> </a:t>
            </a:r>
            <a:r>
              <a:rPr lang="en-US" sz="800" err="1">
                <a:solidFill>
                  <a:schemeClr val="bg1"/>
                </a:solidFill>
                <a:latin typeface="Amare Walter Neue"/>
              </a:rPr>
              <a:t>jste</a:t>
            </a:r>
            <a:r>
              <a:rPr lang="en-US" sz="800">
                <a:solidFill>
                  <a:schemeClr val="bg1"/>
                </a:solidFill>
                <a:latin typeface="Amare Walter Neue"/>
              </a:rPr>
              <a:t> </a:t>
            </a:r>
            <a:r>
              <a:rPr lang="en-US" sz="800" err="1">
                <a:solidFill>
                  <a:schemeClr val="bg1"/>
                </a:solidFill>
                <a:latin typeface="Amare Walter Neue"/>
              </a:rPr>
              <a:t>těhotná</a:t>
            </a:r>
            <a:r>
              <a:rPr lang="en-US" sz="800">
                <a:solidFill>
                  <a:schemeClr val="bg1"/>
                </a:solidFill>
                <a:latin typeface="Amare Walter Neue"/>
              </a:rPr>
              <a:t>, </a:t>
            </a:r>
            <a:r>
              <a:rPr lang="en-US" sz="800" err="1">
                <a:solidFill>
                  <a:schemeClr val="bg1"/>
                </a:solidFill>
                <a:latin typeface="Amare Walter Neue"/>
              </a:rPr>
              <a:t>kojíte</a:t>
            </a:r>
            <a:r>
              <a:rPr lang="en-US" sz="800">
                <a:solidFill>
                  <a:schemeClr val="bg1"/>
                </a:solidFill>
                <a:latin typeface="Amare Walter Neue"/>
              </a:rPr>
              <a:t>, </a:t>
            </a:r>
            <a:r>
              <a:rPr lang="en-US" sz="800" err="1">
                <a:solidFill>
                  <a:schemeClr val="bg1"/>
                </a:solidFill>
                <a:latin typeface="Amare Walter Neue"/>
              </a:rPr>
              <a:t>užíváte</a:t>
            </a:r>
            <a:r>
              <a:rPr lang="en-US" sz="800">
                <a:solidFill>
                  <a:schemeClr val="bg1"/>
                </a:solidFill>
                <a:latin typeface="Amare Walter Neue"/>
              </a:rPr>
              <a:t> </a:t>
            </a:r>
            <a:r>
              <a:rPr lang="en-US" sz="800" err="1">
                <a:solidFill>
                  <a:schemeClr val="bg1"/>
                </a:solidFill>
                <a:latin typeface="Amare Walter Neue"/>
              </a:rPr>
              <a:t>léky</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předpis</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máte</a:t>
            </a:r>
            <a:r>
              <a:rPr lang="en-US" sz="800">
                <a:solidFill>
                  <a:schemeClr val="bg1"/>
                </a:solidFill>
                <a:latin typeface="Amare Walter Neue"/>
              </a:rPr>
              <a:t> </a:t>
            </a:r>
            <a:r>
              <a:rPr lang="en-US" sz="800" err="1">
                <a:solidFill>
                  <a:schemeClr val="bg1"/>
                </a:solidFill>
                <a:latin typeface="Amare Walter Neue"/>
              </a:rPr>
              <a:t>zdravotní</a:t>
            </a:r>
            <a:r>
              <a:rPr lang="en-US" sz="800">
                <a:solidFill>
                  <a:schemeClr val="bg1"/>
                </a:solidFill>
                <a:latin typeface="Amare Walter Neue"/>
              </a:rPr>
              <a:t> </a:t>
            </a:r>
            <a:r>
              <a:rPr lang="en-US" sz="800" err="1">
                <a:solidFill>
                  <a:schemeClr val="bg1"/>
                </a:solidFill>
                <a:latin typeface="Amare Walter Neue"/>
              </a:rPr>
              <a:t>potíže</a:t>
            </a:r>
            <a:r>
              <a:rPr lang="en-US" sz="800">
                <a:solidFill>
                  <a:schemeClr val="bg1"/>
                </a:solidFill>
                <a:latin typeface="Amare Walter Neue"/>
              </a:rPr>
              <a:t>, </a:t>
            </a:r>
            <a:r>
              <a:rPr lang="en-US" sz="800" err="1">
                <a:solidFill>
                  <a:schemeClr val="bg1"/>
                </a:solidFill>
                <a:latin typeface="Amare Walter Neue"/>
              </a:rPr>
              <a:t>poraďte</a:t>
            </a:r>
            <a:r>
              <a:rPr lang="en-US" sz="800">
                <a:solidFill>
                  <a:schemeClr val="bg1"/>
                </a:solidFill>
                <a:latin typeface="Amare Walter Neue"/>
              </a:rPr>
              <a:t> se </a:t>
            </a:r>
            <a:r>
              <a:rPr lang="en-US" sz="800" err="1">
                <a:solidFill>
                  <a:schemeClr val="bg1"/>
                </a:solidFill>
                <a:latin typeface="Amare Walter Neue"/>
              </a:rPr>
              <a:t>před</a:t>
            </a:r>
            <a:r>
              <a:rPr lang="en-US" sz="800">
                <a:solidFill>
                  <a:schemeClr val="bg1"/>
                </a:solidFill>
                <a:latin typeface="Amare Walter Neue"/>
              </a:rPr>
              <a:t> </a:t>
            </a:r>
            <a:r>
              <a:rPr lang="en-US" sz="800" err="1">
                <a:solidFill>
                  <a:schemeClr val="bg1"/>
                </a:solidFill>
                <a:latin typeface="Amare Walter Neue"/>
              </a:rPr>
              <a:t>užíváním</a:t>
            </a:r>
            <a:r>
              <a:rPr lang="en-US" sz="800">
                <a:solidFill>
                  <a:schemeClr val="bg1"/>
                </a:solidFill>
                <a:latin typeface="Amare Walter Neue"/>
              </a:rPr>
              <a:t> se </a:t>
            </a:r>
            <a:r>
              <a:rPr lang="en-US" sz="800" err="1">
                <a:solidFill>
                  <a:schemeClr val="bg1"/>
                </a:solidFill>
                <a:latin typeface="Amare Walter Neue"/>
              </a:rPr>
              <a:t>svým</a:t>
            </a:r>
            <a:r>
              <a:rPr lang="en-US" sz="800">
                <a:solidFill>
                  <a:schemeClr val="bg1"/>
                </a:solidFill>
                <a:latin typeface="Amare Walter Neue"/>
              </a:rPr>
              <a:t> </a:t>
            </a:r>
            <a:r>
              <a:rPr lang="en-US" sz="800" err="1">
                <a:solidFill>
                  <a:schemeClr val="bg1"/>
                </a:solidFill>
                <a:latin typeface="Amare Walter Neue"/>
              </a:rPr>
              <a:t>lékařem</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lékárníkem</a:t>
            </a:r>
            <a:r>
              <a:rPr lang="en-US" sz="800">
                <a:solidFill>
                  <a:schemeClr val="bg1"/>
                </a:solidFill>
                <a:latin typeface="Amare Walter Neue"/>
              </a:rPr>
              <a:t>. Uvedené </a:t>
            </a:r>
            <a:r>
              <a:rPr lang="en-US" sz="800" err="1">
                <a:solidFill>
                  <a:schemeClr val="bg1"/>
                </a:solidFill>
                <a:latin typeface="Amare Walter Neue"/>
              </a:rPr>
              <a:t>přínosy</a:t>
            </a:r>
            <a:r>
              <a:rPr lang="en-US" sz="800">
                <a:solidFill>
                  <a:schemeClr val="bg1"/>
                </a:solidFill>
                <a:latin typeface="Amare Walter Neue"/>
              </a:rPr>
              <a:t> </a:t>
            </a:r>
            <a:r>
              <a:rPr lang="en-US" sz="800" err="1">
                <a:solidFill>
                  <a:schemeClr val="bg1"/>
                </a:solidFill>
                <a:latin typeface="Amare Walter Neue"/>
              </a:rPr>
              <a:t>vitaminu</a:t>
            </a:r>
            <a:r>
              <a:rPr lang="en-US" sz="800">
                <a:solidFill>
                  <a:schemeClr val="bg1"/>
                </a:solidFill>
                <a:latin typeface="Amare Walter Neue"/>
              </a:rPr>
              <a:t> C, </a:t>
            </a:r>
            <a:r>
              <a:rPr lang="en-US" sz="800" err="1">
                <a:solidFill>
                  <a:schemeClr val="bg1"/>
                </a:solidFill>
                <a:latin typeface="Amare Walter Neue"/>
              </a:rPr>
              <a:t>biotinu</a:t>
            </a:r>
            <a:r>
              <a:rPr lang="en-US" sz="800">
                <a:solidFill>
                  <a:schemeClr val="bg1"/>
                </a:solidFill>
                <a:latin typeface="Amare Walter Neue"/>
              </a:rPr>
              <a:t> a </a:t>
            </a:r>
            <a:r>
              <a:rPr lang="en-US" sz="800" err="1">
                <a:solidFill>
                  <a:schemeClr val="bg1"/>
                </a:solidFill>
                <a:latin typeface="Amare Walter Neue"/>
              </a:rPr>
              <a:t>vitaminu</a:t>
            </a:r>
            <a:r>
              <a:rPr lang="en-US" sz="800">
                <a:solidFill>
                  <a:schemeClr val="bg1"/>
                </a:solidFill>
                <a:latin typeface="Amare Walter Neue"/>
              </a:rPr>
              <a:t> B12 </a:t>
            </a:r>
            <a:r>
              <a:rPr lang="en-US" sz="800" err="1">
                <a:solidFill>
                  <a:schemeClr val="bg1"/>
                </a:solidFill>
                <a:latin typeface="Amare Walter Neue"/>
              </a:rPr>
              <a:t>platí</a:t>
            </a:r>
            <a:r>
              <a:rPr lang="en-US" sz="800">
                <a:solidFill>
                  <a:schemeClr val="bg1"/>
                </a:solidFill>
                <a:latin typeface="Amare Walter Neue"/>
              </a:rPr>
              <a:t> </a:t>
            </a:r>
            <a:r>
              <a:rPr lang="en-US" sz="800" err="1">
                <a:solidFill>
                  <a:schemeClr val="bg1"/>
                </a:solidFill>
                <a:latin typeface="Amare Walter Neue"/>
              </a:rPr>
              <a:t>při</a:t>
            </a:r>
            <a:r>
              <a:rPr lang="en-US" sz="800">
                <a:solidFill>
                  <a:schemeClr val="bg1"/>
                </a:solidFill>
                <a:latin typeface="Amare Walter Neue"/>
              </a:rPr>
              <a:t> </a:t>
            </a:r>
            <a:r>
              <a:rPr lang="en-US" sz="800" err="1">
                <a:solidFill>
                  <a:schemeClr val="bg1"/>
                </a:solidFill>
                <a:latin typeface="Amare Walter Neue"/>
              </a:rPr>
              <a:t>konzumaci</a:t>
            </a:r>
            <a:r>
              <a:rPr lang="en-US" sz="800">
                <a:solidFill>
                  <a:schemeClr val="bg1"/>
                </a:solidFill>
                <a:latin typeface="Amare Walter Neue"/>
              </a:rPr>
              <a:t> </a:t>
            </a:r>
            <a:r>
              <a:rPr lang="en-US" sz="800" err="1">
                <a:solidFill>
                  <a:schemeClr val="bg1"/>
                </a:solidFill>
                <a:latin typeface="Amare Walter Neue"/>
              </a:rPr>
              <a:t>produktu</a:t>
            </a:r>
            <a:r>
              <a:rPr lang="en-US" sz="800">
                <a:solidFill>
                  <a:schemeClr val="bg1"/>
                </a:solidFill>
                <a:latin typeface="Amare Walter Neue"/>
              </a:rPr>
              <a:t> </a:t>
            </a:r>
            <a:r>
              <a:rPr lang="en-US" sz="800" err="1">
                <a:solidFill>
                  <a:schemeClr val="bg1"/>
                </a:solidFill>
                <a:latin typeface="Amare Walter Neue"/>
              </a:rPr>
              <a:t>jako</a:t>
            </a:r>
            <a:r>
              <a:rPr lang="en-US" sz="800">
                <a:solidFill>
                  <a:schemeClr val="bg1"/>
                </a:solidFill>
                <a:latin typeface="Amare Walter Neue"/>
              </a:rPr>
              <a:t> </a:t>
            </a:r>
            <a:r>
              <a:rPr lang="en-US" sz="800" err="1">
                <a:solidFill>
                  <a:schemeClr val="bg1"/>
                </a:solidFill>
                <a:latin typeface="Amare Walter Neue"/>
              </a:rPr>
              <a:t>součásti</a:t>
            </a:r>
            <a:r>
              <a:rPr lang="en-US" sz="800">
                <a:solidFill>
                  <a:schemeClr val="bg1"/>
                </a:solidFill>
                <a:latin typeface="Amare Walter Neue"/>
              </a:rPr>
              <a:t>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 za </a:t>
            </a:r>
            <a:r>
              <a:rPr lang="en-US" sz="800" err="1">
                <a:solidFill>
                  <a:schemeClr val="bg1"/>
                </a:solidFill>
                <a:latin typeface="Amare Walter Neue"/>
              </a:rPr>
              <a:t>předpokladu</a:t>
            </a:r>
            <a:r>
              <a:rPr lang="en-US" sz="800">
                <a:solidFill>
                  <a:schemeClr val="bg1"/>
                </a:solidFill>
                <a:latin typeface="Amare Walter Neue"/>
              </a:rPr>
              <a:t>, </a:t>
            </a:r>
            <a:r>
              <a:rPr lang="en-US" sz="800" err="1">
                <a:solidFill>
                  <a:schemeClr val="bg1"/>
                </a:solidFill>
                <a:latin typeface="Amare Walter Neue"/>
              </a:rPr>
              <a:t>že</a:t>
            </a:r>
            <a:r>
              <a:rPr lang="en-US" sz="800">
                <a:solidFill>
                  <a:schemeClr val="bg1"/>
                </a:solidFill>
                <a:latin typeface="Amare Walter Neue"/>
              </a:rPr>
              <a:t> </a:t>
            </a:r>
            <a:r>
              <a:rPr lang="en-US" sz="800" err="1">
                <a:solidFill>
                  <a:schemeClr val="bg1"/>
                </a:solidFill>
                <a:latin typeface="Amare Walter Neue"/>
              </a:rPr>
              <a:t>produkt</a:t>
            </a:r>
            <a:r>
              <a:rPr lang="en-US" sz="800">
                <a:solidFill>
                  <a:schemeClr val="bg1"/>
                </a:solidFill>
                <a:latin typeface="Amare Walter Neue"/>
              </a:rPr>
              <a:t> </a:t>
            </a:r>
            <a:r>
              <a:rPr lang="en-US" sz="800" err="1">
                <a:solidFill>
                  <a:schemeClr val="bg1"/>
                </a:solidFill>
                <a:latin typeface="Amare Walter Neue"/>
              </a:rPr>
              <a:t>poskytuje</a:t>
            </a:r>
            <a:r>
              <a:rPr lang="en-US" sz="800">
                <a:solidFill>
                  <a:schemeClr val="bg1"/>
                </a:solidFill>
                <a:latin typeface="Amare Walter Neue"/>
              </a:rPr>
              <a:t> </a:t>
            </a:r>
            <a:r>
              <a:rPr lang="en-US" sz="800" err="1">
                <a:solidFill>
                  <a:schemeClr val="bg1"/>
                </a:solidFill>
                <a:latin typeface="Amare Walter Neue"/>
              </a:rPr>
              <a:t>tyto</a:t>
            </a:r>
            <a:r>
              <a:rPr lang="en-US" sz="800">
                <a:solidFill>
                  <a:schemeClr val="bg1"/>
                </a:solidFill>
                <a:latin typeface="Amare Walter Neue"/>
              </a:rPr>
              <a:t> </a:t>
            </a:r>
            <a:r>
              <a:rPr lang="en-US" sz="800" err="1">
                <a:solidFill>
                  <a:schemeClr val="bg1"/>
                </a:solidFill>
                <a:latin typeface="Amare Walter Neue"/>
              </a:rPr>
              <a:t>vitaminy</a:t>
            </a:r>
            <a:r>
              <a:rPr lang="en-US" sz="800">
                <a:solidFill>
                  <a:schemeClr val="bg1"/>
                </a:solidFill>
                <a:latin typeface="Amare Walter Neue"/>
              </a:rPr>
              <a:t> v </a:t>
            </a:r>
            <a:r>
              <a:rPr lang="en-US" sz="800" err="1">
                <a:solidFill>
                  <a:schemeClr val="bg1"/>
                </a:solidFill>
                <a:latin typeface="Amare Walter Neue"/>
              </a:rPr>
              <a:t>množství</a:t>
            </a:r>
            <a:r>
              <a:rPr lang="en-US" sz="800">
                <a:solidFill>
                  <a:schemeClr val="bg1"/>
                </a:solidFill>
                <a:latin typeface="Amare Walter Neue"/>
              </a:rPr>
              <a:t> </a:t>
            </a:r>
            <a:r>
              <a:rPr lang="en-US" sz="800" err="1">
                <a:solidFill>
                  <a:schemeClr val="bg1"/>
                </a:solidFill>
                <a:latin typeface="Amare Walter Neue"/>
              </a:rPr>
              <a:t>odpovídajícím</a:t>
            </a:r>
            <a:r>
              <a:rPr lang="en-US" sz="800">
                <a:solidFill>
                  <a:schemeClr val="bg1"/>
                </a:solidFill>
                <a:latin typeface="Amare Walter Neue"/>
              </a:rPr>
              <a:t> </a:t>
            </a:r>
            <a:r>
              <a:rPr lang="en-US" sz="800" err="1">
                <a:solidFill>
                  <a:schemeClr val="bg1"/>
                </a:solidFill>
                <a:latin typeface="Amare Walter Neue"/>
              </a:rPr>
              <a:t>alespoň</a:t>
            </a:r>
            <a:r>
              <a:rPr lang="en-US" sz="800">
                <a:solidFill>
                  <a:schemeClr val="bg1"/>
                </a:solidFill>
                <a:latin typeface="Amare Walter Neue"/>
              </a:rPr>
              <a:t> 15 % </a:t>
            </a:r>
            <a:r>
              <a:rPr lang="en-US" sz="800" err="1">
                <a:solidFill>
                  <a:schemeClr val="bg1"/>
                </a:solidFill>
                <a:latin typeface="Amare Walter Neue"/>
              </a:rPr>
              <a:t>referenční</a:t>
            </a:r>
            <a:r>
              <a:rPr lang="en-US" sz="800">
                <a:solidFill>
                  <a:schemeClr val="bg1"/>
                </a:solidFill>
                <a:latin typeface="Amare Walter Neue"/>
              </a:rPr>
              <a:t> </a:t>
            </a:r>
            <a:r>
              <a:rPr lang="en-US" sz="800" err="1">
                <a:solidFill>
                  <a:schemeClr val="bg1"/>
                </a:solidFill>
                <a:latin typeface="Amare Walter Neue"/>
              </a:rPr>
              <a:t>hodnoty</a:t>
            </a:r>
            <a:r>
              <a:rPr lang="en-US" sz="800">
                <a:solidFill>
                  <a:schemeClr val="bg1"/>
                </a:solidFill>
                <a:latin typeface="Amare Walter Neue"/>
              </a:rPr>
              <a:t> </a:t>
            </a:r>
            <a:r>
              <a:rPr lang="en-US" sz="800" err="1">
                <a:solidFill>
                  <a:schemeClr val="bg1"/>
                </a:solidFill>
                <a:latin typeface="Amare Walter Neue"/>
              </a:rPr>
              <a:t>příjmu</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jednu</a:t>
            </a:r>
            <a:r>
              <a:rPr lang="en-US" sz="800">
                <a:solidFill>
                  <a:schemeClr val="bg1"/>
                </a:solidFill>
                <a:latin typeface="Amare Walter Neue"/>
              </a:rPr>
              <a:t> </a:t>
            </a:r>
            <a:r>
              <a:rPr lang="en-US" sz="800" err="1">
                <a:solidFill>
                  <a:schemeClr val="bg1"/>
                </a:solidFill>
                <a:latin typeface="Amare Walter Neue"/>
              </a:rPr>
              <a:t>porci</a:t>
            </a:r>
            <a:r>
              <a:rPr lang="en-US" sz="800">
                <a:solidFill>
                  <a:schemeClr val="bg1"/>
                </a:solidFill>
                <a:latin typeface="Amare Walter Neue"/>
              </a:rPr>
              <a:t>.</a:t>
            </a:r>
            <a:endParaRPr lang="cs-CZ">
              <a:solidFill>
                <a:schemeClr val="bg1"/>
              </a:solidFill>
            </a:endParaRPr>
          </a:p>
        </p:txBody>
      </p:sp>
      <p:pic>
        <p:nvPicPr>
          <p:cNvPr id="9" name="Resim 8">
            <a:extLst>
              <a:ext uri="{FF2B5EF4-FFF2-40B4-BE49-F238E27FC236}">
                <a16:creationId xmlns:a16="http://schemas.microsoft.com/office/drawing/2014/main" id="{B03E6F2B-4D27-E9C7-18DF-A421E75BDCD6}"/>
              </a:ext>
            </a:extLst>
          </p:cNvPr>
          <p:cNvPicPr>
            <a:picLocks noChangeAspect="1"/>
          </p:cNvPicPr>
          <p:nvPr/>
        </p:nvPicPr>
        <p:blipFill>
          <a:blip r:embed="rId16"/>
          <a:stretch>
            <a:fillRect/>
          </a:stretch>
        </p:blipFill>
        <p:spPr>
          <a:xfrm>
            <a:off x="4901341" y="682920"/>
            <a:ext cx="719109" cy="817169"/>
          </a:xfrm>
          <a:prstGeom prst="rect">
            <a:avLst/>
          </a:prstGeom>
        </p:spPr>
      </p:pic>
      <p:pic>
        <p:nvPicPr>
          <p:cNvPr id="12" name="Resim 11">
            <a:extLst>
              <a:ext uri="{FF2B5EF4-FFF2-40B4-BE49-F238E27FC236}">
                <a16:creationId xmlns:a16="http://schemas.microsoft.com/office/drawing/2014/main" id="{FFE22424-53FD-C121-67DD-78CD7D3DD48D}"/>
              </a:ext>
            </a:extLst>
          </p:cNvPr>
          <p:cNvPicPr>
            <a:picLocks noChangeAspect="1"/>
          </p:cNvPicPr>
          <p:nvPr/>
        </p:nvPicPr>
        <p:blipFill>
          <a:blip r:embed="rId17"/>
          <a:stretch>
            <a:fillRect/>
          </a:stretch>
        </p:blipFill>
        <p:spPr>
          <a:xfrm>
            <a:off x="4901340" y="2184040"/>
            <a:ext cx="719109" cy="817169"/>
          </a:xfrm>
          <a:prstGeom prst="rect">
            <a:avLst/>
          </a:prstGeom>
        </p:spPr>
      </p:pic>
      <p:pic>
        <p:nvPicPr>
          <p:cNvPr id="17" name="Resim 16">
            <a:extLst>
              <a:ext uri="{FF2B5EF4-FFF2-40B4-BE49-F238E27FC236}">
                <a16:creationId xmlns:a16="http://schemas.microsoft.com/office/drawing/2014/main" id="{7A19F3DA-84F7-F197-DDEA-5A9AAD99A63A}"/>
              </a:ext>
            </a:extLst>
          </p:cNvPr>
          <p:cNvPicPr>
            <a:picLocks noChangeAspect="1"/>
          </p:cNvPicPr>
          <p:nvPr/>
        </p:nvPicPr>
        <p:blipFill>
          <a:blip r:embed="rId18"/>
          <a:stretch>
            <a:fillRect/>
          </a:stretch>
        </p:blipFill>
        <p:spPr>
          <a:xfrm>
            <a:off x="4901339" y="3694815"/>
            <a:ext cx="719109" cy="817169"/>
          </a:xfrm>
          <a:prstGeom prst="rect">
            <a:avLst/>
          </a:prstGeom>
        </p:spPr>
      </p:pic>
      <p:pic>
        <p:nvPicPr>
          <p:cNvPr id="20" name="Resim 19">
            <a:extLst>
              <a:ext uri="{FF2B5EF4-FFF2-40B4-BE49-F238E27FC236}">
                <a16:creationId xmlns:a16="http://schemas.microsoft.com/office/drawing/2014/main" id="{66E76F0A-9311-1442-B196-BF0AD1D4D643}"/>
              </a:ext>
            </a:extLst>
          </p:cNvPr>
          <p:cNvPicPr>
            <a:picLocks noChangeAspect="1"/>
          </p:cNvPicPr>
          <p:nvPr/>
        </p:nvPicPr>
        <p:blipFill>
          <a:blip r:embed="rId19"/>
          <a:stretch>
            <a:fillRect/>
          </a:stretch>
        </p:blipFill>
        <p:spPr>
          <a:xfrm>
            <a:off x="4909595" y="5183645"/>
            <a:ext cx="719109" cy="817169"/>
          </a:xfrm>
          <a:prstGeom prst="rect">
            <a:avLst/>
          </a:prstGeom>
        </p:spPr>
      </p:pic>
      <p:sp>
        <p:nvSpPr>
          <p:cNvPr id="25" name="Content Placeholder 2">
            <a:extLst>
              <a:ext uri="{FF2B5EF4-FFF2-40B4-BE49-F238E27FC236}">
                <a16:creationId xmlns:a16="http://schemas.microsoft.com/office/drawing/2014/main" id="{189EA493-98C5-0C90-C875-5359B1AC668B}"/>
              </a:ext>
            </a:extLst>
          </p:cNvPr>
          <p:cNvSpPr txBox="1">
            <a:spLocks/>
          </p:cNvSpPr>
          <p:nvPr>
            <p:custDataLst>
              <p:tags r:id="rId5"/>
            </p:custDataLst>
          </p:nvPr>
        </p:nvSpPr>
        <p:spPr>
          <a:xfrm>
            <a:off x="4780247" y="1787546"/>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err="1">
                <a:solidFill>
                  <a:schemeClr val="accent3"/>
                </a:solidFill>
                <a:latin typeface="Amare Walter Neue Halbfett"/>
              </a:rPr>
              <a:t>Chrupavky</a:t>
            </a:r>
            <a:endParaRPr lang="en-US" sz="2000" i="1" err="1">
              <a:solidFill>
                <a:schemeClr val="accent3"/>
              </a:solidFill>
              <a:latin typeface="Amare Walter Neue Mager"/>
            </a:endParaRPr>
          </a:p>
        </p:txBody>
      </p:sp>
      <p:sp>
        <p:nvSpPr>
          <p:cNvPr id="26" name="Content Placeholder 2">
            <a:extLst>
              <a:ext uri="{FF2B5EF4-FFF2-40B4-BE49-F238E27FC236}">
                <a16:creationId xmlns:a16="http://schemas.microsoft.com/office/drawing/2014/main" id="{4F40EAC5-1676-980D-5091-11000FB273C1}"/>
              </a:ext>
            </a:extLst>
          </p:cNvPr>
          <p:cNvSpPr txBox="1">
            <a:spLocks/>
          </p:cNvSpPr>
          <p:nvPr>
            <p:custDataLst>
              <p:tags r:id="rId6"/>
            </p:custDataLst>
          </p:nvPr>
        </p:nvSpPr>
        <p:spPr>
          <a:xfrm>
            <a:off x="5720482" y="2294762"/>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a:solidFill>
                  <a:schemeClr val="accent3"/>
                </a:solidFill>
                <a:latin typeface="Amare Walter Neue Mager"/>
              </a:rPr>
              <a:t>Vitamin C </a:t>
            </a:r>
            <a:r>
              <a:rPr lang="en-US" sz="1400" err="1">
                <a:solidFill>
                  <a:schemeClr val="accent3"/>
                </a:solidFill>
                <a:latin typeface="Amare Walter Neue Mager"/>
              </a:rPr>
              <a:t>přispívá</a:t>
            </a:r>
            <a:r>
              <a:rPr lang="en-US" sz="1400">
                <a:solidFill>
                  <a:schemeClr val="accent3"/>
                </a:solidFill>
                <a:latin typeface="Amare Walter Neue Mager"/>
              </a:rPr>
              <a:t> k </a:t>
            </a:r>
            <a:r>
              <a:rPr lang="en-US" sz="1400" err="1">
                <a:solidFill>
                  <a:schemeClr val="accent3"/>
                </a:solidFill>
                <a:latin typeface="Amare Walter Neue Mager"/>
              </a:rPr>
              <a:t>normální</a:t>
            </a:r>
            <a:r>
              <a:rPr lang="en-US" sz="1400">
                <a:solidFill>
                  <a:schemeClr val="accent3"/>
                </a:solidFill>
                <a:latin typeface="Amare Walter Neue Mager"/>
              </a:rPr>
              <a:t> </a:t>
            </a:r>
            <a:r>
              <a:rPr lang="en-US" sz="1400" err="1">
                <a:solidFill>
                  <a:schemeClr val="accent3"/>
                </a:solidFill>
                <a:latin typeface="Amare Walter Neue Mager"/>
              </a:rPr>
              <a:t>tvorbě</a:t>
            </a:r>
            <a:r>
              <a:rPr lang="en-US" sz="1400">
                <a:solidFill>
                  <a:schemeClr val="accent3"/>
                </a:solidFill>
                <a:latin typeface="Amare Walter Neue Mager"/>
              </a:rPr>
              <a:t> </a:t>
            </a:r>
            <a:r>
              <a:rPr lang="en-US" sz="1400" err="1">
                <a:solidFill>
                  <a:schemeClr val="accent3"/>
                </a:solidFill>
                <a:latin typeface="Amare Walter Neue Mager"/>
              </a:rPr>
              <a:t>kolagenu</a:t>
            </a:r>
            <a:r>
              <a:rPr lang="en-US" sz="1400">
                <a:solidFill>
                  <a:schemeClr val="accent3"/>
                </a:solidFill>
                <a:latin typeface="Amare Walter Neue Mager"/>
              </a:rPr>
              <a:t> pro </a:t>
            </a:r>
            <a:r>
              <a:rPr lang="en-US" sz="1400" err="1">
                <a:solidFill>
                  <a:schemeClr val="accent3"/>
                </a:solidFill>
                <a:latin typeface="Amare Walter Neue Mager"/>
              </a:rPr>
              <a:t>normální</a:t>
            </a:r>
            <a:r>
              <a:rPr lang="en-US" sz="1400">
                <a:solidFill>
                  <a:schemeClr val="accent3"/>
                </a:solidFill>
                <a:latin typeface="Amare Walter Neue Mager"/>
              </a:rPr>
              <a:t> </a:t>
            </a:r>
            <a:r>
              <a:rPr lang="en-US" sz="1400" err="1">
                <a:solidFill>
                  <a:schemeClr val="accent3"/>
                </a:solidFill>
                <a:latin typeface="Amare Walter Neue Mager"/>
              </a:rPr>
              <a:t>funkci</a:t>
            </a:r>
            <a:r>
              <a:rPr lang="en-US" sz="1400">
                <a:solidFill>
                  <a:schemeClr val="accent3"/>
                </a:solidFill>
                <a:latin typeface="Amare Walter Neue Mager"/>
              </a:rPr>
              <a:t> </a:t>
            </a:r>
            <a:r>
              <a:rPr lang="en-US" sz="1400" err="1">
                <a:solidFill>
                  <a:schemeClr val="accent3"/>
                </a:solidFill>
                <a:latin typeface="Amare Walter Neue Mager"/>
              </a:rPr>
              <a:t>chrupavek</a:t>
            </a:r>
            <a:r>
              <a:rPr lang="en-US" sz="1400">
                <a:solidFill>
                  <a:schemeClr val="accent3"/>
                </a:solidFill>
                <a:latin typeface="Amare Walter Neue Mager"/>
              </a:rPr>
              <a:t>.</a:t>
            </a:r>
            <a:endParaRPr lang="en-US" sz="1400" i="1">
              <a:solidFill>
                <a:schemeClr val="accent3"/>
              </a:solidFill>
              <a:latin typeface="Amare Walter Neue Mager"/>
            </a:endParaRPr>
          </a:p>
        </p:txBody>
      </p:sp>
      <p:sp>
        <p:nvSpPr>
          <p:cNvPr id="29" name="Content Placeholder 2">
            <a:extLst>
              <a:ext uri="{FF2B5EF4-FFF2-40B4-BE49-F238E27FC236}">
                <a16:creationId xmlns:a16="http://schemas.microsoft.com/office/drawing/2014/main" id="{7B8EBF44-CA65-4ED6-1780-619289FE335A}"/>
              </a:ext>
            </a:extLst>
          </p:cNvPr>
          <p:cNvSpPr txBox="1">
            <a:spLocks/>
          </p:cNvSpPr>
          <p:nvPr>
            <p:custDataLst>
              <p:tags r:id="rId7"/>
            </p:custDataLst>
          </p:nvPr>
        </p:nvSpPr>
        <p:spPr>
          <a:xfrm>
            <a:off x="4780247" y="3288668"/>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err="1">
                <a:solidFill>
                  <a:schemeClr val="accent3"/>
                </a:solidFill>
                <a:latin typeface="Amare Walter Neue Halbfett"/>
              </a:rPr>
              <a:t>Imunitní</a:t>
            </a:r>
            <a:r>
              <a:rPr lang="en-US" sz="2000" b="1">
                <a:solidFill>
                  <a:schemeClr val="accent3"/>
                </a:solidFill>
                <a:latin typeface="Amare Walter Neue Halbfett"/>
              </a:rPr>
              <a:t> </a:t>
            </a:r>
            <a:r>
              <a:rPr lang="en-US" sz="2000" b="1" err="1">
                <a:solidFill>
                  <a:schemeClr val="accent3"/>
                </a:solidFill>
                <a:latin typeface="Amare Walter Neue Halbfett"/>
              </a:rPr>
              <a:t>systém</a:t>
            </a:r>
            <a:endParaRPr lang="en-US" sz="2000" i="1" err="1">
              <a:solidFill>
                <a:schemeClr val="accent3"/>
              </a:solidFill>
              <a:latin typeface="Amare Walter Neue Mager"/>
            </a:endParaRPr>
          </a:p>
        </p:txBody>
      </p:sp>
      <p:sp>
        <p:nvSpPr>
          <p:cNvPr id="30" name="Content Placeholder 2">
            <a:extLst>
              <a:ext uri="{FF2B5EF4-FFF2-40B4-BE49-F238E27FC236}">
                <a16:creationId xmlns:a16="http://schemas.microsoft.com/office/drawing/2014/main" id="{29C42F4F-FCC9-CD5B-918E-D9CAD8B12979}"/>
              </a:ext>
            </a:extLst>
          </p:cNvPr>
          <p:cNvSpPr txBox="1">
            <a:spLocks/>
          </p:cNvSpPr>
          <p:nvPr>
            <p:custDataLst>
              <p:tags r:id="rId8"/>
            </p:custDataLst>
          </p:nvPr>
        </p:nvSpPr>
        <p:spPr>
          <a:xfrm>
            <a:off x="5720482" y="3795884"/>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a:solidFill>
                  <a:schemeClr val="accent3"/>
                </a:solidFill>
                <a:latin typeface="Amare Walter Neue Mager"/>
              </a:rPr>
              <a:t>Vitamin C a vitamin B12 </a:t>
            </a:r>
            <a:r>
              <a:rPr lang="en-US" sz="1400" err="1">
                <a:solidFill>
                  <a:schemeClr val="accent3"/>
                </a:solidFill>
                <a:latin typeface="Amare Walter Neue Mager"/>
              </a:rPr>
              <a:t>přispívají</a:t>
            </a:r>
            <a:r>
              <a:rPr lang="en-US" sz="1400">
                <a:solidFill>
                  <a:schemeClr val="accent3"/>
                </a:solidFill>
                <a:latin typeface="Amare Walter Neue Mager"/>
              </a:rPr>
              <a:t> k </a:t>
            </a:r>
            <a:r>
              <a:rPr lang="en-US" sz="1400" err="1">
                <a:solidFill>
                  <a:schemeClr val="accent3"/>
                </a:solidFill>
                <a:latin typeface="Amare Walter Neue Mager"/>
              </a:rPr>
              <a:t>normální</a:t>
            </a:r>
            <a:r>
              <a:rPr lang="en-US" sz="1400">
                <a:solidFill>
                  <a:schemeClr val="accent3"/>
                </a:solidFill>
                <a:latin typeface="Amare Walter Neue Mager"/>
              </a:rPr>
              <a:t> </a:t>
            </a:r>
            <a:r>
              <a:rPr lang="en-US" sz="1400" err="1">
                <a:solidFill>
                  <a:schemeClr val="accent3"/>
                </a:solidFill>
                <a:latin typeface="Amare Walter Neue Mager"/>
              </a:rPr>
              <a:t>funkci</a:t>
            </a:r>
            <a:r>
              <a:rPr lang="en-US" sz="1400">
                <a:solidFill>
                  <a:schemeClr val="accent3"/>
                </a:solidFill>
                <a:latin typeface="Amare Walter Neue Mager"/>
              </a:rPr>
              <a:t> </a:t>
            </a:r>
            <a:r>
              <a:rPr lang="en-US" sz="1400" err="1">
                <a:solidFill>
                  <a:schemeClr val="accent3"/>
                </a:solidFill>
                <a:latin typeface="Amare Walter Neue Mager"/>
              </a:rPr>
              <a:t>imunitního</a:t>
            </a:r>
            <a:r>
              <a:rPr lang="en-US" sz="1400">
                <a:solidFill>
                  <a:schemeClr val="accent3"/>
                </a:solidFill>
                <a:latin typeface="Amare Walter Neue Mager"/>
              </a:rPr>
              <a:t> </a:t>
            </a:r>
            <a:r>
              <a:rPr lang="en-US" sz="1400" err="1">
                <a:solidFill>
                  <a:schemeClr val="accent3"/>
                </a:solidFill>
                <a:latin typeface="Amare Walter Neue Mager"/>
              </a:rPr>
              <a:t>systému</a:t>
            </a:r>
            <a:r>
              <a:rPr lang="en-US" sz="1400">
                <a:solidFill>
                  <a:schemeClr val="accent3"/>
                </a:solidFill>
                <a:latin typeface="Amare Walter Neue Mager"/>
              </a:rPr>
              <a:t>.</a:t>
            </a:r>
            <a:endParaRPr lang="en-US" sz="1400" i="1">
              <a:solidFill>
                <a:schemeClr val="accent3"/>
              </a:solidFill>
              <a:latin typeface="Amare Walter Neue Mager"/>
            </a:endParaRPr>
          </a:p>
        </p:txBody>
      </p:sp>
      <p:sp>
        <p:nvSpPr>
          <p:cNvPr id="33" name="Content Placeholder 2">
            <a:extLst>
              <a:ext uri="{FF2B5EF4-FFF2-40B4-BE49-F238E27FC236}">
                <a16:creationId xmlns:a16="http://schemas.microsoft.com/office/drawing/2014/main" id="{89DA0083-AAD6-1E33-55AE-E4242A742A92}"/>
              </a:ext>
            </a:extLst>
          </p:cNvPr>
          <p:cNvSpPr txBox="1">
            <a:spLocks/>
          </p:cNvSpPr>
          <p:nvPr>
            <p:custDataLst>
              <p:tags r:id="rId9"/>
            </p:custDataLst>
          </p:nvPr>
        </p:nvSpPr>
        <p:spPr>
          <a:xfrm>
            <a:off x="4780247" y="4777498"/>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err="1">
                <a:solidFill>
                  <a:schemeClr val="accent3"/>
                </a:solidFill>
                <a:latin typeface="Amare Walter Neue Halbfett"/>
              </a:rPr>
              <a:t>Vlasy</a:t>
            </a:r>
          </a:p>
        </p:txBody>
      </p:sp>
      <p:sp>
        <p:nvSpPr>
          <p:cNvPr id="34" name="Content Placeholder 2">
            <a:extLst>
              <a:ext uri="{FF2B5EF4-FFF2-40B4-BE49-F238E27FC236}">
                <a16:creationId xmlns:a16="http://schemas.microsoft.com/office/drawing/2014/main" id="{5C654279-3584-E22D-61F2-7F8F5075565F}"/>
              </a:ext>
            </a:extLst>
          </p:cNvPr>
          <p:cNvSpPr txBox="1">
            <a:spLocks/>
          </p:cNvSpPr>
          <p:nvPr>
            <p:custDataLst>
              <p:tags r:id="rId10"/>
            </p:custDataLst>
          </p:nvPr>
        </p:nvSpPr>
        <p:spPr>
          <a:xfrm>
            <a:off x="5720482" y="5284714"/>
            <a:ext cx="5710853"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a:solidFill>
                  <a:schemeClr val="accent3"/>
                </a:solidFill>
                <a:latin typeface="Amare Walter Neue Mager"/>
              </a:rPr>
              <a:t>Biotin </a:t>
            </a:r>
            <a:r>
              <a:rPr lang="en-US" sz="1400" err="1">
                <a:solidFill>
                  <a:schemeClr val="accent3"/>
                </a:solidFill>
                <a:latin typeface="Amare Walter Neue Mager"/>
              </a:rPr>
              <a:t>přispívá</a:t>
            </a:r>
            <a:r>
              <a:rPr lang="en-US" sz="1400">
                <a:solidFill>
                  <a:schemeClr val="accent3"/>
                </a:solidFill>
                <a:latin typeface="Amare Walter Neue Mager"/>
              </a:rPr>
              <a:t> k </a:t>
            </a:r>
            <a:r>
              <a:rPr lang="en-US" sz="1400" err="1">
                <a:solidFill>
                  <a:schemeClr val="accent3"/>
                </a:solidFill>
                <a:latin typeface="Amare Walter Neue Mager"/>
              </a:rPr>
              <a:t>udržení</a:t>
            </a:r>
            <a:r>
              <a:rPr lang="en-US" sz="1400">
                <a:solidFill>
                  <a:schemeClr val="accent3"/>
                </a:solidFill>
                <a:latin typeface="Amare Walter Neue Mager"/>
              </a:rPr>
              <a:t> </a:t>
            </a:r>
            <a:r>
              <a:rPr lang="en-US" sz="1400" err="1">
                <a:solidFill>
                  <a:schemeClr val="accent3"/>
                </a:solidFill>
                <a:latin typeface="Amare Walter Neue Mager"/>
              </a:rPr>
              <a:t>normálního</a:t>
            </a:r>
            <a:r>
              <a:rPr lang="en-US" sz="1400">
                <a:solidFill>
                  <a:schemeClr val="accent3"/>
                </a:solidFill>
                <a:latin typeface="Amare Walter Neue Mager"/>
              </a:rPr>
              <a:t> </a:t>
            </a:r>
            <a:r>
              <a:rPr lang="en-US" sz="1400" err="1">
                <a:solidFill>
                  <a:schemeClr val="accent3"/>
                </a:solidFill>
                <a:latin typeface="Amare Walter Neue Mager"/>
              </a:rPr>
              <a:t>stavu</a:t>
            </a:r>
            <a:r>
              <a:rPr lang="en-US" sz="1400">
                <a:solidFill>
                  <a:schemeClr val="accent3"/>
                </a:solidFill>
                <a:latin typeface="Amare Walter Neue Mager"/>
              </a:rPr>
              <a:t> </a:t>
            </a:r>
            <a:r>
              <a:rPr lang="en-US" sz="1400" err="1">
                <a:solidFill>
                  <a:schemeClr val="accent3"/>
                </a:solidFill>
                <a:latin typeface="Amare Walter Neue Mager"/>
              </a:rPr>
              <a:t>vlasů</a:t>
            </a:r>
            <a:r>
              <a:rPr lang="en-US" sz="1400">
                <a:solidFill>
                  <a:schemeClr val="accent3"/>
                </a:solidFill>
                <a:latin typeface="Amare Walter Neue Mager"/>
              </a:rPr>
              <a:t>.</a:t>
            </a:r>
            <a:endParaRPr lang="en-US" sz="1400" i="1">
              <a:solidFill>
                <a:schemeClr val="accent3"/>
              </a:solidFill>
              <a:latin typeface="Amare Walter Neue Mager"/>
            </a:endParaRPr>
          </a:p>
        </p:txBody>
      </p:sp>
      <p:pic>
        <p:nvPicPr>
          <p:cNvPr id="36" name="Resim 35">
            <a:extLst>
              <a:ext uri="{FF2B5EF4-FFF2-40B4-BE49-F238E27FC236}">
                <a16:creationId xmlns:a16="http://schemas.microsoft.com/office/drawing/2014/main" id="{1D44C3A7-420E-579E-8191-3C67F160F469}"/>
              </a:ext>
            </a:extLst>
          </p:cNvPr>
          <p:cNvPicPr>
            <a:picLocks noChangeAspect="1"/>
          </p:cNvPicPr>
          <p:nvPr/>
        </p:nvPicPr>
        <p:blipFill>
          <a:blip r:embed="rId20"/>
          <a:stretch>
            <a:fillRect/>
          </a:stretch>
        </p:blipFill>
        <p:spPr>
          <a:xfrm>
            <a:off x="233483" y="1918330"/>
            <a:ext cx="3534361" cy="2571144"/>
          </a:xfrm>
          <a:prstGeom prst="rect">
            <a:avLst/>
          </a:prstGeom>
        </p:spPr>
      </p:pic>
    </p:spTree>
    <p:extLst>
      <p:ext uri="{BB962C8B-B14F-4D97-AF65-F5344CB8AC3E}">
        <p14:creationId xmlns:p14="http://schemas.microsoft.com/office/powerpoint/2010/main" val="2045664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88F8FE-FC50-9D7A-A8B9-6C32E4C16CDE}"/>
              </a:ext>
            </a:extLst>
          </p:cNvPr>
          <p:cNvPicPr>
            <a:picLocks noChangeAspect="1"/>
          </p:cNvPicPr>
          <p:nvPr/>
        </p:nvPicPr>
        <p:blipFill>
          <a:blip r:embed="rId9">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1828" y="803194"/>
            <a:ext cx="4269612" cy="71355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pPr algn="ctr"/>
            <a:r>
              <a:rPr lang="en-US" sz="4400" err="1">
                <a:solidFill>
                  <a:schemeClr val="bg1"/>
                </a:solidFill>
                <a:latin typeface="Amare Walter Neue Leicht"/>
              </a:rPr>
              <a:t>Klíčové</a:t>
            </a:r>
            <a:r>
              <a:rPr lang="en-US" sz="4400">
                <a:solidFill>
                  <a:schemeClr val="bg1"/>
                </a:solidFill>
                <a:latin typeface="Amare Walter Neue Leicht"/>
              </a:rPr>
              <a:t> </a:t>
            </a:r>
            <a:r>
              <a:rPr lang="en-US" sz="4400" err="1">
                <a:solidFill>
                  <a:schemeClr val="bg1"/>
                </a:solidFill>
                <a:latin typeface="Amare Walter Neue Leicht"/>
              </a:rPr>
              <a:t>přínosy</a:t>
            </a:r>
            <a:endParaRPr lang="en-US" sz="4400" baseline="30000" err="1">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7" y="299284"/>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err="1">
                <a:solidFill>
                  <a:schemeClr val="accent3"/>
                </a:solidFill>
                <a:latin typeface="Amare Walter Neue Halbfett"/>
              </a:rPr>
              <a:t>Kůže</a:t>
            </a: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5720482" y="806500"/>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accent3"/>
                </a:solidFill>
                <a:latin typeface="Amare Walter Neue Mager"/>
              </a:rPr>
              <a:t>Vitamin C </a:t>
            </a:r>
            <a:r>
              <a:rPr lang="en-US" sz="1400" err="1">
                <a:solidFill>
                  <a:schemeClr val="accent3"/>
                </a:solidFill>
                <a:latin typeface="Amare Walter Neue Mager"/>
              </a:rPr>
              <a:t>přispívá</a:t>
            </a:r>
            <a:r>
              <a:rPr lang="en-US" sz="1400">
                <a:solidFill>
                  <a:schemeClr val="accent3"/>
                </a:solidFill>
                <a:latin typeface="Amare Walter Neue Mager"/>
              </a:rPr>
              <a:t> k </a:t>
            </a:r>
            <a:r>
              <a:rPr lang="en-US" sz="1400" err="1">
                <a:solidFill>
                  <a:schemeClr val="accent3"/>
                </a:solidFill>
                <a:latin typeface="Amare Walter Neue Mager"/>
              </a:rPr>
              <a:t>normální</a:t>
            </a:r>
            <a:r>
              <a:rPr lang="en-US" sz="1400">
                <a:solidFill>
                  <a:schemeClr val="accent3"/>
                </a:solidFill>
                <a:latin typeface="Amare Walter Neue Mager"/>
              </a:rPr>
              <a:t> </a:t>
            </a:r>
            <a:r>
              <a:rPr lang="en-US" sz="1400" err="1">
                <a:solidFill>
                  <a:schemeClr val="accent3"/>
                </a:solidFill>
                <a:latin typeface="Amare Walter Neue Mager"/>
              </a:rPr>
              <a:t>tvorbě</a:t>
            </a:r>
            <a:r>
              <a:rPr lang="en-US" sz="1400">
                <a:solidFill>
                  <a:schemeClr val="accent3"/>
                </a:solidFill>
                <a:latin typeface="Amare Walter Neue Mager"/>
              </a:rPr>
              <a:t> </a:t>
            </a:r>
            <a:r>
              <a:rPr lang="en-US" sz="1400" err="1">
                <a:solidFill>
                  <a:schemeClr val="accent3"/>
                </a:solidFill>
                <a:latin typeface="Amare Walter Neue Mager"/>
              </a:rPr>
              <a:t>kolagenu</a:t>
            </a:r>
            <a:r>
              <a:rPr lang="en-US" sz="1400">
                <a:solidFill>
                  <a:schemeClr val="accent3"/>
                </a:solidFill>
                <a:latin typeface="Amare Walter Neue Mager"/>
              </a:rPr>
              <a:t> pro </a:t>
            </a:r>
            <a:r>
              <a:rPr lang="en-US" sz="1400" err="1">
                <a:solidFill>
                  <a:schemeClr val="accent3"/>
                </a:solidFill>
                <a:latin typeface="Amare Walter Neue Mager"/>
              </a:rPr>
              <a:t>normální</a:t>
            </a:r>
            <a:r>
              <a:rPr lang="en-US" sz="1400">
                <a:solidFill>
                  <a:schemeClr val="accent3"/>
                </a:solidFill>
                <a:latin typeface="Amare Walter Neue Mager"/>
              </a:rPr>
              <a:t> </a:t>
            </a:r>
            <a:r>
              <a:rPr lang="en-US" sz="1400" err="1">
                <a:solidFill>
                  <a:schemeClr val="accent3"/>
                </a:solidFill>
                <a:latin typeface="Amare Walter Neue Mager"/>
              </a:rPr>
              <a:t>funkci</a:t>
            </a:r>
            <a:r>
              <a:rPr lang="en-US" sz="1400">
                <a:solidFill>
                  <a:schemeClr val="accent3"/>
                </a:solidFill>
                <a:latin typeface="Amare Walter Neue Mager"/>
              </a:rPr>
              <a:t> </a:t>
            </a:r>
            <a:r>
              <a:rPr lang="en-US" sz="1400" err="1">
                <a:solidFill>
                  <a:schemeClr val="accent3"/>
                </a:solidFill>
                <a:latin typeface="Amare Walter Neue Mager"/>
              </a:rPr>
              <a:t>pokožky</a:t>
            </a:r>
            <a:r>
              <a:rPr lang="en-US" sz="1400">
                <a:solidFill>
                  <a:schemeClr val="accent3"/>
                </a:solidFill>
                <a:latin typeface="Amare Walter Neue Mager"/>
              </a:rPr>
              <a:t>.</a:t>
            </a:r>
            <a:endParaRPr lang="cs-CZ" sz="1400">
              <a:solidFill>
                <a:schemeClr val="accent3"/>
              </a:solidFill>
              <a:latin typeface="Amare Walter Neue Mager"/>
            </a:endParaRPr>
          </a:p>
          <a:p>
            <a:r>
              <a:rPr lang="en-US" sz="1400">
                <a:solidFill>
                  <a:schemeClr val="accent3"/>
                </a:solidFill>
                <a:latin typeface="Amare Walter Neue Mager"/>
              </a:rPr>
              <a:t>Biotin </a:t>
            </a:r>
            <a:r>
              <a:rPr lang="en-US" sz="1400" err="1">
                <a:solidFill>
                  <a:schemeClr val="accent3"/>
                </a:solidFill>
                <a:latin typeface="Amare Walter Neue Mager"/>
              </a:rPr>
              <a:t>přispívá</a:t>
            </a:r>
            <a:r>
              <a:rPr lang="en-US" sz="1400">
                <a:solidFill>
                  <a:schemeClr val="accent3"/>
                </a:solidFill>
                <a:latin typeface="Amare Walter Neue Mager"/>
              </a:rPr>
              <a:t> k </a:t>
            </a:r>
            <a:r>
              <a:rPr lang="en-US" sz="1400" err="1">
                <a:solidFill>
                  <a:schemeClr val="accent3"/>
                </a:solidFill>
                <a:latin typeface="Amare Walter Neue Mager"/>
              </a:rPr>
              <a:t>udržení</a:t>
            </a:r>
            <a:r>
              <a:rPr lang="en-US" sz="1400">
                <a:solidFill>
                  <a:schemeClr val="accent3"/>
                </a:solidFill>
                <a:latin typeface="Amare Walter Neue Mager"/>
              </a:rPr>
              <a:t> </a:t>
            </a:r>
            <a:r>
              <a:rPr lang="en-US" sz="1400" err="1">
                <a:solidFill>
                  <a:schemeClr val="accent3"/>
                </a:solidFill>
                <a:latin typeface="Amare Walter Neue Mager"/>
              </a:rPr>
              <a:t>normálního</a:t>
            </a:r>
            <a:r>
              <a:rPr lang="en-US" sz="1400">
                <a:solidFill>
                  <a:schemeClr val="accent3"/>
                </a:solidFill>
                <a:latin typeface="Amare Walter Neue Mager"/>
              </a:rPr>
              <a:t> </a:t>
            </a:r>
            <a:r>
              <a:rPr lang="en-US" sz="1400" err="1">
                <a:solidFill>
                  <a:schemeClr val="accent3"/>
                </a:solidFill>
                <a:latin typeface="Amare Walter Neue Mager"/>
              </a:rPr>
              <a:t>stavu</a:t>
            </a:r>
            <a:r>
              <a:rPr lang="en-US" sz="1400">
                <a:solidFill>
                  <a:schemeClr val="accent3"/>
                </a:solidFill>
                <a:latin typeface="Amare Walter Neue Mager"/>
              </a:rPr>
              <a:t> </a:t>
            </a:r>
            <a:r>
              <a:rPr lang="en-US" sz="1400" err="1">
                <a:solidFill>
                  <a:schemeClr val="accent3"/>
                </a:solidFill>
                <a:latin typeface="Amare Walter Neue Mager"/>
              </a:rPr>
              <a:t>pokožky</a:t>
            </a:r>
            <a:r>
              <a:rPr lang="en-US" sz="1400">
                <a:solidFill>
                  <a:schemeClr val="accent3"/>
                </a:solidFill>
                <a:latin typeface="Amare Walter Neue Mager"/>
              </a:rPr>
              <a:t>.</a:t>
            </a:r>
            <a:endParaRPr lang="en-US">
              <a:solidFill>
                <a:schemeClr val="accent3"/>
              </a:solidFill>
              <a:latin typeface="Amare Walter Neue Mager"/>
            </a:endParaRPr>
          </a:p>
          <a:p>
            <a:pPr>
              <a:lnSpc>
                <a:spcPct val="100000"/>
              </a:lnSpc>
              <a:spcBef>
                <a:spcPts val="0"/>
              </a:spcBef>
            </a:pPr>
            <a:endParaRPr lang="en-US" sz="1400">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12</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bg1"/>
                </a:solidFill>
              </a:rPr>
              <a:t>Amare </a:t>
            </a:r>
            <a:r>
              <a:rPr lang="en-US" sz="1200" err="1">
                <a:solidFill>
                  <a:schemeClr val="bg1"/>
                </a:solidFill>
              </a:rPr>
              <a:t>NexCollagen</a:t>
            </a:r>
            <a:r>
              <a:rPr lang="en-US" sz="120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lIns="91440" tIns="45720" rIns="91440" bIns="45720" rtlCol="0" anchor="t">
            <a:spAutoFit/>
          </a:bodyPr>
          <a:lstStyle/>
          <a:p>
            <a:r>
              <a:rPr lang="en-US" sz="800" b="1">
                <a:solidFill>
                  <a:schemeClr val="bg1"/>
                </a:solidFill>
                <a:latin typeface="Amare Walter Neue"/>
              </a:rPr>
              <a:t>UPOZORNĚNÍ:</a:t>
            </a:r>
            <a:r>
              <a:rPr lang="en-US" sz="800">
                <a:solidFill>
                  <a:schemeClr val="bg1"/>
                </a:solidFill>
                <a:latin typeface="Amare Walter Neue"/>
              </a:rPr>
              <a:t> </a:t>
            </a:r>
            <a:r>
              <a:rPr lang="en-US" sz="800" err="1">
                <a:solidFill>
                  <a:schemeClr val="bg1"/>
                </a:solidFill>
                <a:latin typeface="Amare Walter Neue"/>
              </a:rPr>
              <a:t>Doplňky</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t>
            </a:r>
            <a:r>
              <a:rPr lang="en-US" sz="800" err="1">
                <a:solidFill>
                  <a:schemeClr val="bg1"/>
                </a:solidFill>
                <a:latin typeface="Amare Walter Neue"/>
              </a:rPr>
              <a:t>nejsou</a:t>
            </a:r>
            <a:r>
              <a:rPr lang="en-US" sz="800">
                <a:solidFill>
                  <a:schemeClr val="bg1"/>
                </a:solidFill>
                <a:latin typeface="Amare Walter Neue"/>
              </a:rPr>
              <a:t> </a:t>
            </a:r>
            <a:r>
              <a:rPr lang="en-US" sz="800" err="1">
                <a:solidFill>
                  <a:schemeClr val="bg1"/>
                </a:solidFill>
                <a:latin typeface="Amare Walter Neue"/>
              </a:rPr>
              <a:t>náhradou</a:t>
            </a:r>
            <a:r>
              <a:rPr lang="en-US" sz="800">
                <a:solidFill>
                  <a:schemeClr val="bg1"/>
                </a:solidFill>
                <a:latin typeface="Amare Walter Neue"/>
              </a:rPr>
              <a:t> </a:t>
            </a:r>
            <a:r>
              <a:rPr lang="en-US" sz="800" err="1">
                <a:solidFill>
                  <a:schemeClr val="bg1"/>
                </a:solidFill>
                <a:latin typeface="Amare Walter Neue"/>
              </a:rPr>
              <a:t>pestré</a:t>
            </a:r>
            <a:r>
              <a:rPr lang="en-US" sz="800">
                <a:solidFill>
                  <a:schemeClr val="bg1"/>
                </a:solidFill>
                <a:latin typeface="Amare Walter Neue"/>
              </a:rPr>
              <a:t> a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ani </a:t>
            </a:r>
            <a:r>
              <a:rPr lang="en-US" sz="800" err="1">
                <a:solidFill>
                  <a:schemeClr val="bg1"/>
                </a:solidFill>
                <a:latin typeface="Amare Walter Neue"/>
              </a:rPr>
              <a:t>zdravého</a:t>
            </a:r>
            <a:r>
              <a:rPr lang="en-US" sz="800">
                <a:solidFill>
                  <a:schemeClr val="bg1"/>
                </a:solidFill>
                <a:latin typeface="Amare Walter Neue"/>
              </a:rPr>
              <a:t> </a:t>
            </a:r>
            <a:r>
              <a:rPr lang="en-US" sz="800" err="1">
                <a:solidFill>
                  <a:schemeClr val="bg1"/>
                </a:solidFill>
                <a:latin typeface="Amare Walter Neue"/>
              </a:rPr>
              <a:t>životního</a:t>
            </a:r>
            <a:r>
              <a:rPr lang="en-US" sz="800">
                <a:solidFill>
                  <a:schemeClr val="bg1"/>
                </a:solidFill>
                <a:latin typeface="Amare Walter Neue"/>
              </a:rPr>
              <a:t> </a:t>
            </a:r>
            <a:r>
              <a:rPr lang="en-US" sz="800" err="1">
                <a:solidFill>
                  <a:schemeClr val="bg1"/>
                </a:solidFill>
                <a:latin typeface="Amare Walter Neue"/>
              </a:rPr>
              <a:t>stylu</a:t>
            </a:r>
            <a:r>
              <a:rPr lang="en-US" sz="800">
                <a:solidFill>
                  <a:schemeClr val="bg1"/>
                </a:solidFill>
                <a:latin typeface="Amare Walter Neue"/>
              </a:rPr>
              <a:t>. </a:t>
            </a:r>
            <a:r>
              <a:rPr lang="en-US" sz="800" err="1">
                <a:solidFill>
                  <a:schemeClr val="bg1"/>
                </a:solidFill>
                <a:latin typeface="Amare Walter Neue"/>
              </a:rPr>
              <a:t>Nepřekračujte</a:t>
            </a:r>
            <a:r>
              <a:rPr lang="en-US" sz="800">
                <a:solidFill>
                  <a:schemeClr val="bg1"/>
                </a:solidFill>
                <a:latin typeface="Amare Walter Neue"/>
              </a:rPr>
              <a:t> </a:t>
            </a:r>
            <a:r>
              <a:rPr lang="en-US" sz="800" err="1">
                <a:solidFill>
                  <a:schemeClr val="bg1"/>
                </a:solidFill>
                <a:latin typeface="Amare Walter Neue"/>
              </a:rPr>
              <a:t>doporučené</a:t>
            </a:r>
            <a:r>
              <a:rPr lang="en-US" sz="800">
                <a:solidFill>
                  <a:schemeClr val="bg1"/>
                </a:solidFill>
                <a:latin typeface="Amare Walter Neue"/>
              </a:rPr>
              <a:t> </a:t>
            </a:r>
            <a:r>
              <a:rPr lang="en-US" sz="800" err="1">
                <a:solidFill>
                  <a:schemeClr val="bg1"/>
                </a:solidFill>
                <a:latin typeface="Amare Walter Neue"/>
              </a:rPr>
              <a:t>denní</a:t>
            </a:r>
            <a:r>
              <a:rPr lang="en-US" sz="800">
                <a:solidFill>
                  <a:schemeClr val="bg1"/>
                </a:solidFill>
                <a:latin typeface="Amare Walter Neue"/>
              </a:rPr>
              <a:t> </a:t>
            </a:r>
            <a:r>
              <a:rPr lang="en-US" sz="800" err="1">
                <a:solidFill>
                  <a:schemeClr val="bg1"/>
                </a:solidFill>
                <a:latin typeface="Amare Walter Neue"/>
              </a:rPr>
              <a:t>dávkování</a:t>
            </a:r>
            <a:r>
              <a:rPr lang="en-US" sz="800">
                <a:solidFill>
                  <a:schemeClr val="bg1"/>
                </a:solidFill>
                <a:latin typeface="Amare Walter Neue"/>
              </a:rPr>
              <a:t>. </a:t>
            </a:r>
            <a:r>
              <a:rPr lang="en-US" sz="800" err="1">
                <a:solidFill>
                  <a:schemeClr val="bg1"/>
                </a:solidFill>
                <a:latin typeface="Amare Walter Neue"/>
              </a:rPr>
              <a:t>Uchovávejte</a:t>
            </a:r>
            <a:r>
              <a:rPr lang="en-US" sz="800">
                <a:solidFill>
                  <a:schemeClr val="bg1"/>
                </a:solidFill>
                <a:latin typeface="Amare Walter Neue"/>
              </a:rPr>
              <a:t> </a:t>
            </a:r>
            <a:r>
              <a:rPr lang="en-US" sz="800" err="1">
                <a:solidFill>
                  <a:schemeClr val="bg1"/>
                </a:solidFill>
                <a:latin typeface="Amare Walter Neue"/>
              </a:rPr>
              <a:t>mimo</a:t>
            </a:r>
            <a:r>
              <a:rPr lang="en-US" sz="800">
                <a:solidFill>
                  <a:schemeClr val="bg1"/>
                </a:solidFill>
                <a:latin typeface="Amare Walter Neue"/>
              </a:rPr>
              <a:t> </a:t>
            </a:r>
            <a:r>
              <a:rPr lang="en-US" sz="800" err="1">
                <a:solidFill>
                  <a:schemeClr val="bg1"/>
                </a:solidFill>
                <a:latin typeface="Amare Walter Neue"/>
              </a:rPr>
              <a:t>dosah</a:t>
            </a:r>
            <a:r>
              <a:rPr lang="en-US" sz="800">
                <a:solidFill>
                  <a:schemeClr val="bg1"/>
                </a:solidFill>
                <a:latin typeface="Amare Walter Neue"/>
              </a:rPr>
              <a:t> </a:t>
            </a:r>
            <a:r>
              <a:rPr lang="en-US" sz="800" err="1">
                <a:solidFill>
                  <a:schemeClr val="bg1"/>
                </a:solidFill>
                <a:latin typeface="Amare Walter Neue"/>
              </a:rPr>
              <a:t>malých</a:t>
            </a:r>
            <a:r>
              <a:rPr lang="en-US" sz="800">
                <a:solidFill>
                  <a:schemeClr val="bg1"/>
                </a:solidFill>
                <a:latin typeface="Amare Walter Neue"/>
              </a:rPr>
              <a:t> </a:t>
            </a:r>
            <a:r>
              <a:rPr lang="en-US" sz="800" err="1">
                <a:solidFill>
                  <a:schemeClr val="bg1"/>
                </a:solidFill>
                <a:latin typeface="Amare Walter Neue"/>
              </a:rPr>
              <a:t>dětí</a:t>
            </a:r>
            <a:r>
              <a:rPr lang="en-US" sz="800">
                <a:solidFill>
                  <a:schemeClr val="bg1"/>
                </a:solidFill>
                <a:latin typeface="Amare Walter Neue"/>
              </a:rPr>
              <a:t>. </a:t>
            </a:r>
            <a:r>
              <a:rPr lang="en-US" sz="800" err="1">
                <a:solidFill>
                  <a:schemeClr val="bg1"/>
                </a:solidFill>
                <a:latin typeface="Amare Walter Neue"/>
              </a:rPr>
              <a:t>Pokud</a:t>
            </a:r>
            <a:r>
              <a:rPr lang="en-US" sz="800">
                <a:solidFill>
                  <a:schemeClr val="bg1"/>
                </a:solidFill>
                <a:latin typeface="Amare Walter Neue"/>
              </a:rPr>
              <a:t> </a:t>
            </a:r>
            <a:r>
              <a:rPr lang="en-US" sz="800" err="1">
                <a:solidFill>
                  <a:schemeClr val="bg1"/>
                </a:solidFill>
                <a:latin typeface="Amare Walter Neue"/>
              </a:rPr>
              <a:t>jste</a:t>
            </a:r>
            <a:r>
              <a:rPr lang="en-US" sz="800">
                <a:solidFill>
                  <a:schemeClr val="bg1"/>
                </a:solidFill>
                <a:latin typeface="Amare Walter Neue"/>
              </a:rPr>
              <a:t> </a:t>
            </a:r>
            <a:r>
              <a:rPr lang="en-US" sz="800" err="1">
                <a:solidFill>
                  <a:schemeClr val="bg1"/>
                </a:solidFill>
                <a:latin typeface="Amare Walter Neue"/>
              </a:rPr>
              <a:t>těhotná</a:t>
            </a:r>
            <a:r>
              <a:rPr lang="en-US" sz="800">
                <a:solidFill>
                  <a:schemeClr val="bg1"/>
                </a:solidFill>
                <a:latin typeface="Amare Walter Neue"/>
              </a:rPr>
              <a:t>, </a:t>
            </a:r>
            <a:r>
              <a:rPr lang="en-US" sz="800" err="1">
                <a:solidFill>
                  <a:schemeClr val="bg1"/>
                </a:solidFill>
                <a:latin typeface="Amare Walter Neue"/>
              </a:rPr>
              <a:t>kojíte</a:t>
            </a:r>
            <a:r>
              <a:rPr lang="en-US" sz="800">
                <a:solidFill>
                  <a:schemeClr val="bg1"/>
                </a:solidFill>
                <a:latin typeface="Amare Walter Neue"/>
              </a:rPr>
              <a:t>, </a:t>
            </a:r>
            <a:r>
              <a:rPr lang="en-US" sz="800" err="1">
                <a:solidFill>
                  <a:schemeClr val="bg1"/>
                </a:solidFill>
                <a:latin typeface="Amare Walter Neue"/>
              </a:rPr>
              <a:t>užíváte</a:t>
            </a:r>
            <a:r>
              <a:rPr lang="en-US" sz="800">
                <a:solidFill>
                  <a:schemeClr val="bg1"/>
                </a:solidFill>
                <a:latin typeface="Amare Walter Neue"/>
              </a:rPr>
              <a:t> </a:t>
            </a:r>
            <a:r>
              <a:rPr lang="en-US" sz="800" err="1">
                <a:solidFill>
                  <a:schemeClr val="bg1"/>
                </a:solidFill>
                <a:latin typeface="Amare Walter Neue"/>
              </a:rPr>
              <a:t>léky</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předpis</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máte</a:t>
            </a:r>
            <a:r>
              <a:rPr lang="en-US" sz="800">
                <a:solidFill>
                  <a:schemeClr val="bg1"/>
                </a:solidFill>
                <a:latin typeface="Amare Walter Neue"/>
              </a:rPr>
              <a:t> </a:t>
            </a:r>
            <a:r>
              <a:rPr lang="en-US" sz="800" err="1">
                <a:solidFill>
                  <a:schemeClr val="bg1"/>
                </a:solidFill>
                <a:latin typeface="Amare Walter Neue"/>
              </a:rPr>
              <a:t>zdravotní</a:t>
            </a:r>
            <a:r>
              <a:rPr lang="en-US" sz="800">
                <a:solidFill>
                  <a:schemeClr val="bg1"/>
                </a:solidFill>
                <a:latin typeface="Amare Walter Neue"/>
              </a:rPr>
              <a:t> </a:t>
            </a:r>
            <a:r>
              <a:rPr lang="en-US" sz="800" err="1">
                <a:solidFill>
                  <a:schemeClr val="bg1"/>
                </a:solidFill>
                <a:latin typeface="Amare Walter Neue"/>
              </a:rPr>
              <a:t>potíže</a:t>
            </a:r>
            <a:r>
              <a:rPr lang="en-US" sz="800">
                <a:solidFill>
                  <a:schemeClr val="bg1"/>
                </a:solidFill>
                <a:latin typeface="Amare Walter Neue"/>
              </a:rPr>
              <a:t>, </a:t>
            </a:r>
            <a:r>
              <a:rPr lang="en-US" sz="800" err="1">
                <a:solidFill>
                  <a:schemeClr val="bg1"/>
                </a:solidFill>
                <a:latin typeface="Amare Walter Neue"/>
              </a:rPr>
              <a:t>poraďte</a:t>
            </a:r>
            <a:r>
              <a:rPr lang="en-US" sz="800">
                <a:solidFill>
                  <a:schemeClr val="bg1"/>
                </a:solidFill>
                <a:latin typeface="Amare Walter Neue"/>
              </a:rPr>
              <a:t> se </a:t>
            </a:r>
            <a:r>
              <a:rPr lang="en-US" sz="800" err="1">
                <a:solidFill>
                  <a:schemeClr val="bg1"/>
                </a:solidFill>
                <a:latin typeface="Amare Walter Neue"/>
              </a:rPr>
              <a:t>před</a:t>
            </a:r>
            <a:r>
              <a:rPr lang="en-US" sz="800">
                <a:solidFill>
                  <a:schemeClr val="bg1"/>
                </a:solidFill>
                <a:latin typeface="Amare Walter Neue"/>
              </a:rPr>
              <a:t> </a:t>
            </a:r>
            <a:r>
              <a:rPr lang="en-US" sz="800" err="1">
                <a:solidFill>
                  <a:schemeClr val="bg1"/>
                </a:solidFill>
                <a:latin typeface="Amare Walter Neue"/>
              </a:rPr>
              <a:t>užíváním</a:t>
            </a:r>
            <a:r>
              <a:rPr lang="en-US" sz="800">
                <a:solidFill>
                  <a:schemeClr val="bg1"/>
                </a:solidFill>
                <a:latin typeface="Amare Walter Neue"/>
              </a:rPr>
              <a:t> se </a:t>
            </a:r>
            <a:r>
              <a:rPr lang="en-US" sz="800" err="1">
                <a:solidFill>
                  <a:schemeClr val="bg1"/>
                </a:solidFill>
                <a:latin typeface="Amare Walter Neue"/>
              </a:rPr>
              <a:t>svým</a:t>
            </a:r>
            <a:r>
              <a:rPr lang="en-US" sz="800">
                <a:solidFill>
                  <a:schemeClr val="bg1"/>
                </a:solidFill>
                <a:latin typeface="Amare Walter Neue"/>
              </a:rPr>
              <a:t> </a:t>
            </a:r>
            <a:r>
              <a:rPr lang="en-US" sz="800" err="1">
                <a:solidFill>
                  <a:schemeClr val="bg1"/>
                </a:solidFill>
                <a:latin typeface="Amare Walter Neue"/>
              </a:rPr>
              <a:t>lékařem</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lékárníkem</a:t>
            </a:r>
            <a:r>
              <a:rPr lang="en-US" sz="800">
                <a:solidFill>
                  <a:schemeClr val="bg1"/>
                </a:solidFill>
                <a:latin typeface="Amare Walter Neue"/>
              </a:rPr>
              <a:t>. Uvedené </a:t>
            </a:r>
            <a:r>
              <a:rPr lang="en-US" sz="800" err="1">
                <a:solidFill>
                  <a:schemeClr val="bg1"/>
                </a:solidFill>
                <a:latin typeface="Amare Walter Neue"/>
              </a:rPr>
              <a:t>přínosy</a:t>
            </a:r>
            <a:r>
              <a:rPr lang="en-US" sz="800">
                <a:solidFill>
                  <a:schemeClr val="bg1"/>
                </a:solidFill>
                <a:latin typeface="Amare Walter Neue"/>
              </a:rPr>
              <a:t> </a:t>
            </a:r>
            <a:r>
              <a:rPr lang="en-US" sz="800" err="1">
                <a:solidFill>
                  <a:schemeClr val="bg1"/>
                </a:solidFill>
                <a:latin typeface="Amare Walter Neue"/>
              </a:rPr>
              <a:t>vitaminu</a:t>
            </a:r>
            <a:r>
              <a:rPr lang="en-US" sz="800">
                <a:solidFill>
                  <a:schemeClr val="bg1"/>
                </a:solidFill>
                <a:latin typeface="Amare Walter Neue"/>
              </a:rPr>
              <a:t> C, </a:t>
            </a:r>
            <a:r>
              <a:rPr lang="en-US" sz="800" err="1">
                <a:solidFill>
                  <a:schemeClr val="bg1"/>
                </a:solidFill>
                <a:latin typeface="Amare Walter Neue"/>
              </a:rPr>
              <a:t>biotinu</a:t>
            </a:r>
            <a:r>
              <a:rPr lang="en-US" sz="800">
                <a:solidFill>
                  <a:schemeClr val="bg1"/>
                </a:solidFill>
                <a:latin typeface="Amare Walter Neue"/>
              </a:rPr>
              <a:t> a </a:t>
            </a:r>
            <a:r>
              <a:rPr lang="en-US" sz="800" err="1">
                <a:solidFill>
                  <a:schemeClr val="bg1"/>
                </a:solidFill>
                <a:latin typeface="Amare Walter Neue"/>
              </a:rPr>
              <a:t>vitaminu</a:t>
            </a:r>
            <a:r>
              <a:rPr lang="en-US" sz="800">
                <a:solidFill>
                  <a:schemeClr val="bg1"/>
                </a:solidFill>
                <a:latin typeface="Amare Walter Neue"/>
              </a:rPr>
              <a:t> B12 </a:t>
            </a:r>
            <a:r>
              <a:rPr lang="en-US" sz="800" err="1">
                <a:solidFill>
                  <a:schemeClr val="bg1"/>
                </a:solidFill>
                <a:latin typeface="Amare Walter Neue"/>
              </a:rPr>
              <a:t>platí</a:t>
            </a:r>
            <a:r>
              <a:rPr lang="en-US" sz="800">
                <a:solidFill>
                  <a:schemeClr val="bg1"/>
                </a:solidFill>
                <a:latin typeface="Amare Walter Neue"/>
              </a:rPr>
              <a:t> </a:t>
            </a:r>
            <a:r>
              <a:rPr lang="en-US" sz="800" err="1">
                <a:solidFill>
                  <a:schemeClr val="bg1"/>
                </a:solidFill>
                <a:latin typeface="Amare Walter Neue"/>
              </a:rPr>
              <a:t>při</a:t>
            </a:r>
            <a:r>
              <a:rPr lang="en-US" sz="800">
                <a:solidFill>
                  <a:schemeClr val="bg1"/>
                </a:solidFill>
                <a:latin typeface="Amare Walter Neue"/>
              </a:rPr>
              <a:t> </a:t>
            </a:r>
            <a:r>
              <a:rPr lang="en-US" sz="800" err="1">
                <a:solidFill>
                  <a:schemeClr val="bg1"/>
                </a:solidFill>
                <a:latin typeface="Amare Walter Neue"/>
              </a:rPr>
              <a:t>konzumaci</a:t>
            </a:r>
            <a:r>
              <a:rPr lang="en-US" sz="800">
                <a:solidFill>
                  <a:schemeClr val="bg1"/>
                </a:solidFill>
                <a:latin typeface="Amare Walter Neue"/>
              </a:rPr>
              <a:t> </a:t>
            </a:r>
            <a:r>
              <a:rPr lang="en-US" sz="800" err="1">
                <a:solidFill>
                  <a:schemeClr val="bg1"/>
                </a:solidFill>
                <a:latin typeface="Amare Walter Neue"/>
              </a:rPr>
              <a:t>produktu</a:t>
            </a:r>
            <a:r>
              <a:rPr lang="en-US" sz="800">
                <a:solidFill>
                  <a:schemeClr val="bg1"/>
                </a:solidFill>
                <a:latin typeface="Amare Walter Neue"/>
              </a:rPr>
              <a:t> </a:t>
            </a:r>
            <a:r>
              <a:rPr lang="en-US" sz="800" err="1">
                <a:solidFill>
                  <a:schemeClr val="bg1"/>
                </a:solidFill>
                <a:latin typeface="Amare Walter Neue"/>
              </a:rPr>
              <a:t>jako</a:t>
            </a:r>
            <a:r>
              <a:rPr lang="en-US" sz="800">
                <a:solidFill>
                  <a:schemeClr val="bg1"/>
                </a:solidFill>
                <a:latin typeface="Amare Walter Neue"/>
              </a:rPr>
              <a:t> </a:t>
            </a:r>
            <a:r>
              <a:rPr lang="en-US" sz="800" err="1">
                <a:solidFill>
                  <a:schemeClr val="bg1"/>
                </a:solidFill>
                <a:latin typeface="Amare Walter Neue"/>
              </a:rPr>
              <a:t>součásti</a:t>
            </a:r>
            <a:r>
              <a:rPr lang="en-US" sz="800">
                <a:solidFill>
                  <a:schemeClr val="bg1"/>
                </a:solidFill>
                <a:latin typeface="Amare Walter Neue"/>
              </a:rPr>
              <a:t>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 za </a:t>
            </a:r>
            <a:r>
              <a:rPr lang="en-US" sz="800" err="1">
                <a:solidFill>
                  <a:schemeClr val="bg1"/>
                </a:solidFill>
                <a:latin typeface="Amare Walter Neue"/>
              </a:rPr>
              <a:t>předpokladu</a:t>
            </a:r>
            <a:r>
              <a:rPr lang="en-US" sz="800">
                <a:solidFill>
                  <a:schemeClr val="bg1"/>
                </a:solidFill>
                <a:latin typeface="Amare Walter Neue"/>
              </a:rPr>
              <a:t>, </a:t>
            </a:r>
            <a:r>
              <a:rPr lang="en-US" sz="800" err="1">
                <a:solidFill>
                  <a:schemeClr val="bg1"/>
                </a:solidFill>
                <a:latin typeface="Amare Walter Neue"/>
              </a:rPr>
              <a:t>že</a:t>
            </a:r>
            <a:r>
              <a:rPr lang="en-US" sz="800">
                <a:solidFill>
                  <a:schemeClr val="bg1"/>
                </a:solidFill>
                <a:latin typeface="Amare Walter Neue"/>
              </a:rPr>
              <a:t> </a:t>
            </a:r>
            <a:r>
              <a:rPr lang="en-US" sz="800" err="1">
                <a:solidFill>
                  <a:schemeClr val="bg1"/>
                </a:solidFill>
                <a:latin typeface="Amare Walter Neue"/>
              </a:rPr>
              <a:t>produkt</a:t>
            </a:r>
            <a:r>
              <a:rPr lang="en-US" sz="800">
                <a:solidFill>
                  <a:schemeClr val="bg1"/>
                </a:solidFill>
                <a:latin typeface="Amare Walter Neue"/>
              </a:rPr>
              <a:t> </a:t>
            </a:r>
            <a:r>
              <a:rPr lang="en-US" sz="800" err="1">
                <a:solidFill>
                  <a:schemeClr val="bg1"/>
                </a:solidFill>
                <a:latin typeface="Amare Walter Neue"/>
              </a:rPr>
              <a:t>poskytuje</a:t>
            </a:r>
            <a:r>
              <a:rPr lang="en-US" sz="800">
                <a:solidFill>
                  <a:schemeClr val="bg1"/>
                </a:solidFill>
                <a:latin typeface="Amare Walter Neue"/>
              </a:rPr>
              <a:t> </a:t>
            </a:r>
            <a:r>
              <a:rPr lang="en-US" sz="800" err="1">
                <a:solidFill>
                  <a:schemeClr val="bg1"/>
                </a:solidFill>
                <a:latin typeface="Amare Walter Neue"/>
              </a:rPr>
              <a:t>tyto</a:t>
            </a:r>
            <a:r>
              <a:rPr lang="en-US" sz="800">
                <a:solidFill>
                  <a:schemeClr val="bg1"/>
                </a:solidFill>
                <a:latin typeface="Amare Walter Neue"/>
              </a:rPr>
              <a:t> </a:t>
            </a:r>
            <a:r>
              <a:rPr lang="en-US" sz="800" err="1">
                <a:solidFill>
                  <a:schemeClr val="bg1"/>
                </a:solidFill>
                <a:latin typeface="Amare Walter Neue"/>
              </a:rPr>
              <a:t>vitaminy</a:t>
            </a:r>
            <a:r>
              <a:rPr lang="en-US" sz="800">
                <a:solidFill>
                  <a:schemeClr val="bg1"/>
                </a:solidFill>
                <a:latin typeface="Amare Walter Neue"/>
              </a:rPr>
              <a:t> v </a:t>
            </a:r>
            <a:r>
              <a:rPr lang="en-US" sz="800" err="1">
                <a:solidFill>
                  <a:schemeClr val="bg1"/>
                </a:solidFill>
                <a:latin typeface="Amare Walter Neue"/>
              </a:rPr>
              <a:t>množství</a:t>
            </a:r>
            <a:r>
              <a:rPr lang="en-US" sz="800">
                <a:solidFill>
                  <a:schemeClr val="bg1"/>
                </a:solidFill>
                <a:latin typeface="Amare Walter Neue"/>
              </a:rPr>
              <a:t> </a:t>
            </a:r>
            <a:r>
              <a:rPr lang="en-US" sz="800" err="1">
                <a:solidFill>
                  <a:schemeClr val="bg1"/>
                </a:solidFill>
                <a:latin typeface="Amare Walter Neue"/>
              </a:rPr>
              <a:t>odpovídajícím</a:t>
            </a:r>
            <a:r>
              <a:rPr lang="en-US" sz="800">
                <a:solidFill>
                  <a:schemeClr val="bg1"/>
                </a:solidFill>
                <a:latin typeface="Amare Walter Neue"/>
              </a:rPr>
              <a:t> </a:t>
            </a:r>
            <a:r>
              <a:rPr lang="en-US" sz="800" err="1">
                <a:solidFill>
                  <a:schemeClr val="bg1"/>
                </a:solidFill>
                <a:latin typeface="Amare Walter Neue"/>
              </a:rPr>
              <a:t>alespoň</a:t>
            </a:r>
            <a:r>
              <a:rPr lang="en-US" sz="800">
                <a:solidFill>
                  <a:schemeClr val="bg1"/>
                </a:solidFill>
                <a:latin typeface="Amare Walter Neue"/>
              </a:rPr>
              <a:t> 15 % </a:t>
            </a:r>
            <a:r>
              <a:rPr lang="en-US" sz="800" err="1">
                <a:solidFill>
                  <a:schemeClr val="bg1"/>
                </a:solidFill>
                <a:latin typeface="Amare Walter Neue"/>
              </a:rPr>
              <a:t>referenční</a:t>
            </a:r>
            <a:r>
              <a:rPr lang="en-US" sz="800">
                <a:solidFill>
                  <a:schemeClr val="bg1"/>
                </a:solidFill>
                <a:latin typeface="Amare Walter Neue"/>
              </a:rPr>
              <a:t> </a:t>
            </a:r>
            <a:r>
              <a:rPr lang="en-US" sz="800" err="1">
                <a:solidFill>
                  <a:schemeClr val="bg1"/>
                </a:solidFill>
                <a:latin typeface="Amare Walter Neue"/>
              </a:rPr>
              <a:t>hodnoty</a:t>
            </a:r>
            <a:r>
              <a:rPr lang="en-US" sz="800">
                <a:solidFill>
                  <a:schemeClr val="bg1"/>
                </a:solidFill>
                <a:latin typeface="Amare Walter Neue"/>
              </a:rPr>
              <a:t> </a:t>
            </a:r>
            <a:r>
              <a:rPr lang="en-US" sz="800" err="1">
                <a:solidFill>
                  <a:schemeClr val="bg1"/>
                </a:solidFill>
                <a:latin typeface="Amare Walter Neue"/>
              </a:rPr>
              <a:t>příjmu</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jednu</a:t>
            </a:r>
            <a:r>
              <a:rPr lang="en-US" sz="800">
                <a:solidFill>
                  <a:schemeClr val="bg1"/>
                </a:solidFill>
                <a:latin typeface="Amare Walter Neue"/>
              </a:rPr>
              <a:t> </a:t>
            </a:r>
            <a:r>
              <a:rPr lang="en-US" sz="800" err="1">
                <a:solidFill>
                  <a:schemeClr val="bg1"/>
                </a:solidFill>
                <a:latin typeface="Amare Walter Neue"/>
              </a:rPr>
              <a:t>porci</a:t>
            </a:r>
            <a:r>
              <a:rPr lang="en-US" sz="800">
                <a:solidFill>
                  <a:schemeClr val="bg1"/>
                </a:solidFill>
                <a:latin typeface="Amare Walter Neue"/>
              </a:rPr>
              <a:t>.</a:t>
            </a:r>
            <a:endParaRPr lang="cs-CZ">
              <a:solidFill>
                <a:schemeClr val="bg1"/>
              </a:solidFill>
              <a:latin typeface="Amare Walter Neue"/>
            </a:endParaRPr>
          </a:p>
        </p:txBody>
      </p:sp>
      <p:pic>
        <p:nvPicPr>
          <p:cNvPr id="22" name="Resim 21">
            <a:extLst>
              <a:ext uri="{FF2B5EF4-FFF2-40B4-BE49-F238E27FC236}">
                <a16:creationId xmlns:a16="http://schemas.microsoft.com/office/drawing/2014/main" id="{5653E86C-F8B8-36E1-BEF9-4B0B9C935A38}"/>
              </a:ext>
            </a:extLst>
          </p:cNvPr>
          <p:cNvPicPr>
            <a:picLocks noChangeAspect="1"/>
          </p:cNvPicPr>
          <p:nvPr/>
        </p:nvPicPr>
        <p:blipFill>
          <a:blip r:embed="rId12"/>
          <a:stretch>
            <a:fillRect/>
          </a:stretch>
        </p:blipFill>
        <p:spPr>
          <a:xfrm>
            <a:off x="4901338" y="685761"/>
            <a:ext cx="719109" cy="817169"/>
          </a:xfrm>
          <a:prstGeom prst="rect">
            <a:avLst/>
          </a:prstGeom>
        </p:spPr>
      </p:pic>
      <p:pic>
        <p:nvPicPr>
          <p:cNvPr id="24" name="Resim 23">
            <a:extLst>
              <a:ext uri="{FF2B5EF4-FFF2-40B4-BE49-F238E27FC236}">
                <a16:creationId xmlns:a16="http://schemas.microsoft.com/office/drawing/2014/main" id="{7E8B19B0-C09D-6124-EC8C-30278AA0A919}"/>
              </a:ext>
            </a:extLst>
          </p:cNvPr>
          <p:cNvPicPr>
            <a:picLocks noChangeAspect="1"/>
          </p:cNvPicPr>
          <p:nvPr/>
        </p:nvPicPr>
        <p:blipFill>
          <a:blip r:embed="rId13"/>
          <a:stretch>
            <a:fillRect/>
          </a:stretch>
        </p:blipFill>
        <p:spPr>
          <a:xfrm>
            <a:off x="4909595" y="2184301"/>
            <a:ext cx="719109" cy="817169"/>
          </a:xfrm>
          <a:prstGeom prst="rect">
            <a:avLst/>
          </a:prstGeom>
        </p:spPr>
      </p:pic>
      <p:sp>
        <p:nvSpPr>
          <p:cNvPr id="25" name="Content Placeholder 2">
            <a:extLst>
              <a:ext uri="{FF2B5EF4-FFF2-40B4-BE49-F238E27FC236}">
                <a16:creationId xmlns:a16="http://schemas.microsoft.com/office/drawing/2014/main" id="{189EA493-98C5-0C90-C875-5359B1AC668B}"/>
              </a:ext>
            </a:extLst>
          </p:cNvPr>
          <p:cNvSpPr txBox="1">
            <a:spLocks/>
          </p:cNvSpPr>
          <p:nvPr>
            <p:custDataLst>
              <p:tags r:id="rId5"/>
            </p:custDataLst>
          </p:nvPr>
        </p:nvSpPr>
        <p:spPr>
          <a:xfrm>
            <a:off x="4780247" y="1787546"/>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err="1">
                <a:solidFill>
                  <a:schemeClr val="accent3"/>
                </a:solidFill>
                <a:latin typeface="Amare Walter Neue Halbfett"/>
              </a:rPr>
              <a:t>Mozek</a:t>
            </a:r>
          </a:p>
        </p:txBody>
      </p:sp>
      <p:sp>
        <p:nvSpPr>
          <p:cNvPr id="26" name="Content Placeholder 2">
            <a:extLst>
              <a:ext uri="{FF2B5EF4-FFF2-40B4-BE49-F238E27FC236}">
                <a16:creationId xmlns:a16="http://schemas.microsoft.com/office/drawing/2014/main" id="{4F40EAC5-1676-980D-5091-11000FB273C1}"/>
              </a:ext>
            </a:extLst>
          </p:cNvPr>
          <p:cNvSpPr txBox="1">
            <a:spLocks/>
          </p:cNvSpPr>
          <p:nvPr>
            <p:custDataLst>
              <p:tags r:id="rId6"/>
            </p:custDataLst>
          </p:nvPr>
        </p:nvSpPr>
        <p:spPr>
          <a:xfrm>
            <a:off x="5720482" y="2294762"/>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a:solidFill>
                  <a:schemeClr val="accent3"/>
                </a:solidFill>
                <a:latin typeface="Amare Walter Neue Mager"/>
              </a:rPr>
              <a:t>Vitamin C, biotin a vitamin B12 </a:t>
            </a:r>
            <a:r>
              <a:rPr lang="en-US" sz="1400" err="1">
                <a:solidFill>
                  <a:schemeClr val="accent3"/>
                </a:solidFill>
                <a:latin typeface="Amare Walter Neue Mager"/>
              </a:rPr>
              <a:t>přispívají</a:t>
            </a:r>
            <a:r>
              <a:rPr lang="en-US" sz="1400">
                <a:solidFill>
                  <a:schemeClr val="accent3"/>
                </a:solidFill>
                <a:latin typeface="Amare Walter Neue Mager"/>
              </a:rPr>
              <a:t> k </a:t>
            </a:r>
            <a:r>
              <a:rPr lang="en-US" sz="1400" err="1">
                <a:solidFill>
                  <a:schemeClr val="accent3"/>
                </a:solidFill>
                <a:latin typeface="Amare Walter Neue Mager"/>
              </a:rPr>
              <a:t>normální</a:t>
            </a:r>
            <a:r>
              <a:rPr lang="en-US" sz="1400">
                <a:solidFill>
                  <a:schemeClr val="accent3"/>
                </a:solidFill>
                <a:latin typeface="Amare Walter Neue Mager"/>
              </a:rPr>
              <a:t> </a:t>
            </a:r>
            <a:r>
              <a:rPr lang="en-US" sz="1400" err="1">
                <a:solidFill>
                  <a:schemeClr val="accent3"/>
                </a:solidFill>
                <a:latin typeface="Amare Walter Neue Mager"/>
              </a:rPr>
              <a:t>činnosti</a:t>
            </a:r>
            <a:r>
              <a:rPr lang="en-US" sz="1400">
                <a:solidFill>
                  <a:schemeClr val="accent3"/>
                </a:solidFill>
                <a:latin typeface="Amare Walter Neue Mager"/>
              </a:rPr>
              <a:t> </a:t>
            </a:r>
            <a:r>
              <a:rPr lang="en-US" sz="1400" err="1">
                <a:solidFill>
                  <a:schemeClr val="accent3"/>
                </a:solidFill>
                <a:latin typeface="Amare Walter Neue Mager"/>
              </a:rPr>
              <a:t>nervové</a:t>
            </a:r>
            <a:r>
              <a:rPr lang="en-US" sz="1400">
                <a:solidFill>
                  <a:schemeClr val="accent3"/>
                </a:solidFill>
                <a:latin typeface="Amare Walter Neue Mager"/>
              </a:rPr>
              <a:t> </a:t>
            </a:r>
            <a:r>
              <a:rPr lang="en-US" sz="1400" err="1">
                <a:solidFill>
                  <a:schemeClr val="accent3"/>
                </a:solidFill>
                <a:latin typeface="Amare Walter Neue Mager"/>
              </a:rPr>
              <a:t>soustavy</a:t>
            </a:r>
            <a:r>
              <a:rPr lang="en-US" sz="1400">
                <a:solidFill>
                  <a:schemeClr val="accent3"/>
                </a:solidFill>
                <a:latin typeface="Amare Walter Neue Mager"/>
              </a:rPr>
              <a:t>.</a:t>
            </a:r>
            <a:endParaRPr lang="en-US" sz="1400" i="1">
              <a:solidFill>
                <a:schemeClr val="accent3"/>
              </a:solidFill>
              <a:latin typeface="Amare Walter Neue Mager"/>
            </a:endParaRPr>
          </a:p>
          <a:p>
            <a:pPr>
              <a:lnSpc>
                <a:spcPct val="100000"/>
              </a:lnSpc>
              <a:spcBef>
                <a:spcPts val="0"/>
              </a:spcBef>
            </a:pPr>
            <a:endParaRPr lang="en-US" sz="1400">
              <a:solidFill>
                <a:schemeClr val="accent3"/>
              </a:solidFill>
              <a:latin typeface="Amare Walter Neue Mager"/>
            </a:endParaRPr>
          </a:p>
        </p:txBody>
      </p:sp>
      <p:pic>
        <p:nvPicPr>
          <p:cNvPr id="2" name="Resim 1">
            <a:extLst>
              <a:ext uri="{FF2B5EF4-FFF2-40B4-BE49-F238E27FC236}">
                <a16:creationId xmlns:a16="http://schemas.microsoft.com/office/drawing/2014/main" id="{E02ACE39-F192-7E9D-9AF7-290C7A4FCF4C}"/>
              </a:ext>
            </a:extLst>
          </p:cNvPr>
          <p:cNvPicPr>
            <a:picLocks noChangeAspect="1"/>
          </p:cNvPicPr>
          <p:nvPr/>
        </p:nvPicPr>
        <p:blipFill>
          <a:blip r:embed="rId14"/>
          <a:stretch>
            <a:fillRect/>
          </a:stretch>
        </p:blipFill>
        <p:spPr>
          <a:xfrm>
            <a:off x="233483" y="1918330"/>
            <a:ext cx="3534361" cy="2571144"/>
          </a:xfrm>
          <a:prstGeom prst="rect">
            <a:avLst/>
          </a:prstGeom>
        </p:spPr>
      </p:pic>
    </p:spTree>
    <p:extLst>
      <p:ext uri="{BB962C8B-B14F-4D97-AF65-F5344CB8AC3E}">
        <p14:creationId xmlns:p14="http://schemas.microsoft.com/office/powerpoint/2010/main" val="3162283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17" name="Picture 2">
            <a:extLst>
              <a:ext uri="{FF2B5EF4-FFF2-40B4-BE49-F238E27FC236}">
                <a16:creationId xmlns:a16="http://schemas.microsoft.com/office/drawing/2014/main" id="{B1419843-6DC0-114A-16D5-3B996D30CDD8}"/>
              </a:ext>
            </a:extLst>
          </p:cNvPr>
          <p:cNvPicPr>
            <a:picLocks noChangeAspect="1"/>
          </p:cNvPicPr>
          <p:nvPr/>
        </p:nvPicPr>
        <p:blipFill>
          <a:blip r:embed="rId7">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2"/>
            <a:ext cx="3664496" cy="13436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err="1">
                <a:solidFill>
                  <a:schemeClr val="bg1"/>
                </a:solidFill>
                <a:latin typeface="Amare Walter Neue Leicht"/>
              </a:rPr>
              <a:t>Klíčové</a:t>
            </a:r>
          </a:p>
          <a:p>
            <a:r>
              <a:rPr lang="en-US" sz="4400" err="1">
                <a:solidFill>
                  <a:schemeClr val="bg1"/>
                </a:solidFill>
                <a:latin typeface="Amare Walter Neue Leicht"/>
              </a:rPr>
              <a:t>složky</a:t>
            </a:r>
            <a:endParaRPr lang="en-US" sz="4400" err="1">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6" y="299284"/>
            <a:ext cx="4879569" cy="83705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err="1">
                <a:solidFill>
                  <a:schemeClr val="accent3"/>
                </a:solidFill>
                <a:latin typeface="Amare Walter Neue Halbfett"/>
              </a:rPr>
              <a:t>Collavant</a:t>
            </a:r>
            <a:r>
              <a:rPr lang="en-US" b="1">
                <a:solidFill>
                  <a:schemeClr val="accent3"/>
                </a:solidFill>
                <a:latin typeface="Amare Walter Neue Halbfett"/>
              </a:rPr>
              <a:t>® n2                 </a:t>
            </a:r>
            <a:r>
              <a:rPr lang="en-US">
                <a:solidFill>
                  <a:schemeClr val="accent3"/>
                </a:solidFill>
                <a:latin typeface="Amare Walter Neue Halbfett"/>
              </a:rPr>
              <a:t>(</a:t>
            </a:r>
            <a:r>
              <a:rPr lang="en-US" err="1">
                <a:solidFill>
                  <a:schemeClr val="accent3"/>
                </a:solidFill>
                <a:latin typeface="Amare Walter Neue Halbfett"/>
              </a:rPr>
              <a:t>nativní</a:t>
            </a:r>
            <a:r>
              <a:rPr lang="en-US">
                <a:solidFill>
                  <a:schemeClr val="accent3"/>
                </a:solidFill>
                <a:latin typeface="Amare Walter Neue Halbfett"/>
              </a:rPr>
              <a:t> </a:t>
            </a:r>
            <a:r>
              <a:rPr lang="en-US" err="1">
                <a:solidFill>
                  <a:schemeClr val="accent3"/>
                </a:solidFill>
                <a:latin typeface="Amare Walter Neue Halbfett"/>
              </a:rPr>
              <a:t>kolagen</a:t>
            </a:r>
            <a:r>
              <a:rPr lang="en-US">
                <a:solidFill>
                  <a:schemeClr val="accent3"/>
                </a:solidFill>
                <a:latin typeface="Amare Walter Neue Halbfett"/>
              </a:rPr>
              <a:t> </a:t>
            </a:r>
            <a:r>
              <a:rPr lang="en-US" err="1">
                <a:solidFill>
                  <a:schemeClr val="accent3"/>
                </a:solidFill>
                <a:latin typeface="Amare Walter Neue Halbfett"/>
              </a:rPr>
              <a:t>typu</a:t>
            </a:r>
            <a:r>
              <a:rPr lang="en-US">
                <a:solidFill>
                  <a:schemeClr val="accent3"/>
                </a:solidFill>
                <a:latin typeface="Amare Walter Neue Halbfett"/>
              </a:rPr>
              <a:t> II)</a:t>
            </a:r>
            <a:endParaRPr lang="cs-CZ">
              <a:solidFill>
                <a:schemeClr val="accent3"/>
              </a:solidFill>
            </a:endParaRP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4780247" y="1447596"/>
            <a:ext cx="5660015" cy="286649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err="1">
                <a:solidFill>
                  <a:schemeClr val="accent3"/>
                </a:solidFill>
                <a:latin typeface="Amare Walter Neue Mager"/>
              </a:rPr>
              <a:t>Collavant</a:t>
            </a:r>
            <a:r>
              <a:rPr lang="en-US" sz="1600" dirty="0">
                <a:solidFill>
                  <a:schemeClr val="accent3"/>
                </a:solidFill>
                <a:latin typeface="Amare Walter Neue Mager"/>
              </a:rPr>
              <a:t>® n2 je </a:t>
            </a:r>
            <a:r>
              <a:rPr lang="en-US" sz="1600" dirty="0" err="1">
                <a:solidFill>
                  <a:schemeClr val="accent3"/>
                </a:solidFill>
                <a:latin typeface="Amare Walter Neue Mager"/>
              </a:rPr>
              <a:t>nedenaturovaný</a:t>
            </a:r>
            <a:r>
              <a:rPr lang="en-US" sz="1600" dirty="0">
                <a:solidFill>
                  <a:schemeClr val="accent3"/>
                </a:solidFill>
                <a:latin typeface="Amare Walter Neue Mager"/>
              </a:rPr>
              <a:t> </a:t>
            </a:r>
            <a:r>
              <a:rPr lang="en-US" sz="1600" dirty="0" err="1">
                <a:solidFill>
                  <a:schemeClr val="accent3"/>
                </a:solidFill>
                <a:latin typeface="Amare Walter Neue Mager"/>
              </a:rPr>
              <a:t>nativní</a:t>
            </a:r>
            <a:r>
              <a:rPr lang="en-US" sz="1600" dirty="0">
                <a:solidFill>
                  <a:schemeClr val="accent3"/>
                </a:solidFill>
                <a:latin typeface="Amare Walter Neue Mager"/>
              </a:rPr>
              <a:t> </a:t>
            </a:r>
            <a:r>
              <a:rPr lang="en-US" sz="1600" dirty="0" err="1">
                <a:solidFill>
                  <a:schemeClr val="accent3"/>
                </a:solidFill>
                <a:latin typeface="Amare Walter Neue Mager"/>
              </a:rPr>
              <a:t>kolagen</a:t>
            </a:r>
            <a:r>
              <a:rPr lang="en-US" sz="1600" dirty="0">
                <a:solidFill>
                  <a:schemeClr val="accent3"/>
                </a:solidFill>
                <a:latin typeface="Amare Walter Neue Mager"/>
              </a:rPr>
              <a:t> </a:t>
            </a:r>
            <a:r>
              <a:rPr lang="en-US" sz="1600" dirty="0" err="1">
                <a:solidFill>
                  <a:schemeClr val="accent3"/>
                </a:solidFill>
                <a:latin typeface="Amare Walter Neue Mager"/>
              </a:rPr>
              <a:t>typu</a:t>
            </a:r>
            <a:r>
              <a:rPr lang="en-US" sz="1600" dirty="0">
                <a:solidFill>
                  <a:schemeClr val="accent3"/>
                </a:solidFill>
                <a:latin typeface="Amare Walter Neue Mager"/>
              </a:rPr>
              <a:t> II </a:t>
            </a:r>
            <a:r>
              <a:rPr lang="en-US" sz="1600" dirty="0" err="1">
                <a:solidFill>
                  <a:schemeClr val="accent3"/>
                </a:solidFill>
                <a:latin typeface="Amare Walter Neue Mager"/>
              </a:rPr>
              <a:t>získávaný</a:t>
            </a:r>
            <a:r>
              <a:rPr lang="en-US" sz="1600" dirty="0">
                <a:solidFill>
                  <a:schemeClr val="accent3"/>
                </a:solidFill>
                <a:latin typeface="Amare Walter Neue Mager"/>
              </a:rPr>
              <a:t> z </a:t>
            </a:r>
            <a:r>
              <a:rPr lang="en-US" sz="1600" dirty="0" err="1">
                <a:solidFill>
                  <a:schemeClr val="accent3"/>
                </a:solidFill>
                <a:latin typeface="Amare Walter Neue Mager"/>
              </a:rPr>
              <a:t>kuřecí</a:t>
            </a:r>
            <a:r>
              <a:rPr lang="en-US" sz="1600" dirty="0">
                <a:solidFill>
                  <a:schemeClr val="accent3"/>
                </a:solidFill>
                <a:latin typeface="Amare Walter Neue Mager"/>
              </a:rPr>
              <a:t> </a:t>
            </a:r>
            <a:r>
              <a:rPr lang="en-US" sz="1600" dirty="0" err="1">
                <a:solidFill>
                  <a:schemeClr val="accent3"/>
                </a:solidFill>
                <a:latin typeface="Amare Walter Neue Mager"/>
              </a:rPr>
              <a:t>hrudní</a:t>
            </a:r>
            <a:r>
              <a:rPr lang="en-US" sz="1600" dirty="0">
                <a:solidFill>
                  <a:schemeClr val="accent3"/>
                </a:solidFill>
                <a:latin typeface="Amare Walter Neue Mager"/>
              </a:rPr>
              <a:t> </a:t>
            </a:r>
            <a:r>
              <a:rPr lang="en-US" sz="1600" dirty="0" err="1">
                <a:solidFill>
                  <a:schemeClr val="accent3"/>
                </a:solidFill>
                <a:latin typeface="Amare Walter Neue Mager"/>
              </a:rPr>
              <a:t>kosti</a:t>
            </a:r>
            <a:r>
              <a:rPr lang="en-US" sz="1600" dirty="0">
                <a:solidFill>
                  <a:schemeClr val="accent3"/>
                </a:solidFill>
                <a:latin typeface="Amare Walter Neue Mager"/>
              </a:rPr>
              <a:t>. </a:t>
            </a:r>
            <a:r>
              <a:rPr lang="en-US" sz="1600" dirty="0" err="1">
                <a:solidFill>
                  <a:schemeClr val="accent3"/>
                </a:solidFill>
                <a:latin typeface="Amare Walter Neue Mager"/>
              </a:rPr>
              <a:t>Vyrábí</a:t>
            </a:r>
            <a:r>
              <a:rPr lang="en-US" sz="1600" dirty="0">
                <a:solidFill>
                  <a:schemeClr val="accent3"/>
                </a:solidFill>
                <a:latin typeface="Amare Walter Neue Mager"/>
              </a:rPr>
              <a:t> se </a:t>
            </a:r>
            <a:r>
              <a:rPr lang="en-US" sz="1600" dirty="0" err="1">
                <a:solidFill>
                  <a:schemeClr val="accent3"/>
                </a:solidFill>
                <a:latin typeface="Amare Walter Neue Mager"/>
              </a:rPr>
              <a:t>pomocí</a:t>
            </a:r>
            <a:r>
              <a:rPr lang="en-US" sz="1600" dirty="0">
                <a:solidFill>
                  <a:schemeClr val="accent3"/>
                </a:solidFill>
                <a:latin typeface="Amare Walter Neue Mager"/>
              </a:rPr>
              <a:t> </a:t>
            </a:r>
            <a:r>
              <a:rPr lang="en-US" sz="1600" dirty="0" err="1">
                <a:solidFill>
                  <a:schemeClr val="accent3"/>
                </a:solidFill>
                <a:latin typeface="Amare Walter Neue Mager"/>
              </a:rPr>
              <a:t>speciálního</a:t>
            </a:r>
            <a:r>
              <a:rPr lang="en-US" sz="1600" dirty="0">
                <a:solidFill>
                  <a:schemeClr val="accent3"/>
                </a:solidFill>
                <a:latin typeface="Amare Walter Neue Mager"/>
              </a:rPr>
              <a:t> </a:t>
            </a:r>
            <a:r>
              <a:rPr lang="en-US" sz="1600" dirty="0" err="1">
                <a:solidFill>
                  <a:schemeClr val="accent3"/>
                </a:solidFill>
                <a:latin typeface="Amare Walter Neue Mager"/>
              </a:rPr>
              <a:t>patentovaného</a:t>
            </a:r>
            <a:r>
              <a:rPr lang="en-US" sz="1600" dirty="0">
                <a:solidFill>
                  <a:schemeClr val="accent3"/>
                </a:solidFill>
                <a:latin typeface="Amare Walter Neue Mager"/>
              </a:rPr>
              <a:t> </a:t>
            </a:r>
            <a:r>
              <a:rPr lang="en-US" sz="1600" dirty="0" err="1">
                <a:solidFill>
                  <a:schemeClr val="accent3"/>
                </a:solidFill>
                <a:latin typeface="Amare Walter Neue Mager"/>
              </a:rPr>
              <a:t>procesu</a:t>
            </a:r>
            <a:r>
              <a:rPr lang="en-US" sz="1600" dirty="0">
                <a:solidFill>
                  <a:schemeClr val="accent3"/>
                </a:solidFill>
                <a:latin typeface="Amare Walter Neue Mager"/>
              </a:rPr>
              <a:t> </a:t>
            </a:r>
            <a:r>
              <a:rPr lang="en-US" sz="1600" dirty="0" err="1">
                <a:solidFill>
                  <a:schemeClr val="accent3"/>
                </a:solidFill>
                <a:latin typeface="Amare Walter Neue Mager"/>
              </a:rPr>
              <a:t>vyvinutého</a:t>
            </a:r>
            <a:r>
              <a:rPr lang="en-US" sz="1600" dirty="0">
                <a:solidFill>
                  <a:schemeClr val="accent3"/>
                </a:solidFill>
                <a:latin typeface="Amare Walter Neue Mager"/>
              </a:rPr>
              <a:t> </a:t>
            </a:r>
            <a:r>
              <a:rPr lang="en-US" sz="1600" dirty="0" err="1">
                <a:solidFill>
                  <a:schemeClr val="accent3"/>
                </a:solidFill>
                <a:latin typeface="Amare Walter Neue Mager"/>
              </a:rPr>
              <a:t>společností</a:t>
            </a:r>
            <a:r>
              <a:rPr lang="en-US" sz="1600" dirty="0">
                <a:solidFill>
                  <a:schemeClr val="accent3"/>
                </a:solidFill>
                <a:latin typeface="Amare Walter Neue Mager"/>
              </a:rPr>
              <a:t> </a:t>
            </a:r>
            <a:r>
              <a:rPr lang="en-US" sz="1600" dirty="0" err="1">
                <a:solidFill>
                  <a:schemeClr val="accent3"/>
                </a:solidFill>
                <a:latin typeface="Amare Walter Neue Mager"/>
              </a:rPr>
              <a:t>Bioiberica</a:t>
            </a:r>
            <a:r>
              <a:rPr lang="en-US" sz="1600" dirty="0">
                <a:solidFill>
                  <a:schemeClr val="accent3"/>
                </a:solidFill>
                <a:latin typeface="Amare Walter Neue Mager"/>
              </a:rPr>
              <a:t>.</a:t>
            </a:r>
            <a:endParaRPr lang="cs-CZ" sz="1600" dirty="0">
              <a:solidFill>
                <a:schemeClr val="accent3"/>
              </a:solidFill>
              <a:latin typeface="Amare Walter Neue Mager"/>
            </a:endParaRPr>
          </a:p>
          <a:p>
            <a:pPr marL="0" indent="0">
              <a:buNone/>
            </a:pPr>
            <a:r>
              <a:rPr lang="en-US" sz="1600" dirty="0" err="1">
                <a:solidFill>
                  <a:schemeClr val="accent3"/>
                </a:solidFill>
                <a:latin typeface="Amare Walter Neue Mager"/>
              </a:rPr>
              <a:t>Díky</a:t>
            </a:r>
            <a:r>
              <a:rPr lang="en-US" sz="1600" dirty="0">
                <a:solidFill>
                  <a:schemeClr val="accent3"/>
                </a:solidFill>
                <a:latin typeface="Amare Walter Neue Mager"/>
              </a:rPr>
              <a:t> </a:t>
            </a:r>
            <a:r>
              <a:rPr lang="en-US" sz="1600" dirty="0" err="1">
                <a:solidFill>
                  <a:schemeClr val="accent3"/>
                </a:solidFill>
                <a:latin typeface="Amare Walter Neue Mager"/>
              </a:rPr>
              <a:t>tomu</a:t>
            </a:r>
            <a:r>
              <a:rPr lang="en-US" sz="1600" dirty="0">
                <a:solidFill>
                  <a:schemeClr val="accent3"/>
                </a:solidFill>
                <a:latin typeface="Amare Walter Neue Mager"/>
              </a:rPr>
              <a:t> </a:t>
            </a:r>
            <a:r>
              <a:rPr lang="en-US" sz="1600" dirty="0" err="1">
                <a:solidFill>
                  <a:schemeClr val="accent3"/>
                </a:solidFill>
                <a:latin typeface="Amare Walter Neue Mager"/>
              </a:rPr>
              <a:t>si</a:t>
            </a:r>
            <a:r>
              <a:rPr lang="en-US" sz="1600" dirty="0">
                <a:solidFill>
                  <a:schemeClr val="accent3"/>
                </a:solidFill>
                <a:latin typeface="Amare Walter Neue Mager"/>
              </a:rPr>
              <a:t> </a:t>
            </a:r>
            <a:r>
              <a:rPr lang="en-US" sz="1600" dirty="0" err="1">
                <a:solidFill>
                  <a:schemeClr val="accent3"/>
                </a:solidFill>
                <a:latin typeface="Amare Walter Neue Mager"/>
              </a:rPr>
              <a:t>kolagen</a:t>
            </a:r>
            <a:r>
              <a:rPr lang="en-US" sz="1600" dirty="0">
                <a:solidFill>
                  <a:schemeClr val="accent3"/>
                </a:solidFill>
                <a:latin typeface="Amare Walter Neue Mager"/>
              </a:rPr>
              <a:t> </a:t>
            </a:r>
            <a:r>
              <a:rPr lang="en-US" sz="1600" dirty="0" err="1">
                <a:solidFill>
                  <a:schemeClr val="accent3"/>
                </a:solidFill>
                <a:latin typeface="Amare Walter Neue Mager"/>
              </a:rPr>
              <a:t>typu</a:t>
            </a:r>
            <a:r>
              <a:rPr lang="en-US" sz="1600" dirty="0">
                <a:solidFill>
                  <a:schemeClr val="accent3"/>
                </a:solidFill>
                <a:latin typeface="Amare Walter Neue Mager"/>
              </a:rPr>
              <a:t> II </a:t>
            </a:r>
            <a:r>
              <a:rPr lang="en-US" sz="1600" dirty="0" err="1">
                <a:solidFill>
                  <a:schemeClr val="accent3"/>
                </a:solidFill>
                <a:latin typeface="Amare Walter Neue Mager"/>
              </a:rPr>
              <a:t>uchovává</a:t>
            </a:r>
            <a:r>
              <a:rPr lang="en-US" sz="1600" dirty="0">
                <a:solidFill>
                  <a:schemeClr val="accent3"/>
                </a:solidFill>
                <a:latin typeface="Amare Walter Neue Mager"/>
              </a:rPr>
              <a:t> </a:t>
            </a:r>
            <a:r>
              <a:rPr lang="en-US" sz="1600" dirty="0" err="1">
                <a:solidFill>
                  <a:schemeClr val="accent3"/>
                </a:solidFill>
                <a:latin typeface="Amare Walter Neue Mager"/>
              </a:rPr>
              <a:t>svou</a:t>
            </a:r>
            <a:r>
              <a:rPr lang="en-US" sz="1600" dirty="0">
                <a:solidFill>
                  <a:schemeClr val="accent3"/>
                </a:solidFill>
                <a:latin typeface="Amare Walter Neue Mager"/>
              </a:rPr>
              <a:t> </a:t>
            </a:r>
            <a:r>
              <a:rPr lang="en-US" sz="1600" dirty="0" err="1">
                <a:solidFill>
                  <a:schemeClr val="accent3"/>
                </a:solidFill>
                <a:latin typeface="Amare Walter Neue Mager"/>
              </a:rPr>
              <a:t>původní</a:t>
            </a:r>
            <a:r>
              <a:rPr lang="en-US" sz="1600" dirty="0">
                <a:solidFill>
                  <a:schemeClr val="accent3"/>
                </a:solidFill>
                <a:latin typeface="Amare Walter Neue Mager"/>
              </a:rPr>
              <a:t> </a:t>
            </a:r>
            <a:r>
              <a:rPr lang="en-US" sz="1600" dirty="0" err="1">
                <a:solidFill>
                  <a:schemeClr val="accent3"/>
                </a:solidFill>
                <a:latin typeface="Amare Walter Neue Mager"/>
              </a:rPr>
              <a:t>trojšroubovicovou</a:t>
            </a:r>
            <a:r>
              <a:rPr lang="en-US" sz="1600" dirty="0">
                <a:solidFill>
                  <a:schemeClr val="accent3"/>
                </a:solidFill>
                <a:latin typeface="Amare Walter Neue Mager"/>
              </a:rPr>
              <a:t> </a:t>
            </a:r>
            <a:r>
              <a:rPr lang="en-US" sz="1600" dirty="0" err="1">
                <a:solidFill>
                  <a:schemeClr val="accent3"/>
                </a:solidFill>
                <a:latin typeface="Amare Walter Neue Mager"/>
              </a:rPr>
              <a:t>formu</a:t>
            </a:r>
            <a:r>
              <a:rPr lang="en-US" sz="1600" dirty="0">
                <a:solidFill>
                  <a:schemeClr val="accent3"/>
                </a:solidFill>
                <a:latin typeface="Amare Walter Neue Mager"/>
              </a:rPr>
              <a:t> a je </a:t>
            </a:r>
            <a:r>
              <a:rPr lang="en-US" sz="1600" dirty="0" err="1">
                <a:solidFill>
                  <a:schemeClr val="accent3"/>
                </a:solidFill>
                <a:latin typeface="Amare Walter Neue Mager"/>
              </a:rPr>
              <a:t>využíván</a:t>
            </a:r>
            <a:r>
              <a:rPr lang="en-US" sz="1600" dirty="0">
                <a:solidFill>
                  <a:schemeClr val="accent3"/>
                </a:solidFill>
                <a:latin typeface="Amare Walter Neue Mager"/>
              </a:rPr>
              <a:t> </a:t>
            </a:r>
            <a:r>
              <a:rPr lang="en-US" sz="1600" dirty="0" err="1">
                <a:solidFill>
                  <a:schemeClr val="accent3"/>
                </a:solidFill>
                <a:latin typeface="Amare Walter Neue Mager"/>
              </a:rPr>
              <a:t>jako</a:t>
            </a:r>
            <a:r>
              <a:rPr lang="en-US" sz="1600" dirty="0">
                <a:solidFill>
                  <a:schemeClr val="accent3"/>
                </a:solidFill>
                <a:latin typeface="Amare Walter Neue Mager"/>
              </a:rPr>
              <a:t> </a:t>
            </a:r>
            <a:r>
              <a:rPr lang="en-US" sz="1600" dirty="0" err="1">
                <a:solidFill>
                  <a:schemeClr val="accent3"/>
                </a:solidFill>
                <a:latin typeface="Amare Walter Neue Mager"/>
              </a:rPr>
              <a:t>prémiová</a:t>
            </a:r>
            <a:r>
              <a:rPr lang="en-US" sz="1600" dirty="0">
                <a:solidFill>
                  <a:schemeClr val="accent3"/>
                </a:solidFill>
                <a:latin typeface="Amare Walter Neue Mager"/>
              </a:rPr>
              <a:t> </a:t>
            </a:r>
            <a:r>
              <a:rPr lang="en-US" sz="1600" dirty="0" err="1">
                <a:solidFill>
                  <a:schemeClr val="accent3"/>
                </a:solidFill>
                <a:latin typeface="Amare Walter Neue Mager"/>
              </a:rPr>
              <a:t>složka</a:t>
            </a:r>
            <a:r>
              <a:rPr lang="en-US" sz="1600" dirty="0">
                <a:solidFill>
                  <a:schemeClr val="accent3"/>
                </a:solidFill>
                <a:latin typeface="Amare Walter Neue Mager"/>
              </a:rPr>
              <a:t> v </a:t>
            </a:r>
            <a:r>
              <a:rPr lang="en-US" sz="1600" dirty="0" err="1">
                <a:solidFill>
                  <a:schemeClr val="accent3"/>
                </a:solidFill>
                <a:latin typeface="Amare Walter Neue Mager"/>
              </a:rPr>
              <a:t>doplňcích</a:t>
            </a:r>
            <a:r>
              <a:rPr lang="en-US" sz="1600" dirty="0">
                <a:solidFill>
                  <a:schemeClr val="accent3"/>
                </a:solidFill>
                <a:latin typeface="Amare Walter Neue Mager"/>
              </a:rPr>
              <a:t> </a:t>
            </a:r>
            <a:r>
              <a:rPr lang="en-US" sz="1600" dirty="0" err="1">
                <a:solidFill>
                  <a:schemeClr val="accent3"/>
                </a:solidFill>
                <a:latin typeface="Amare Walter Neue Mager"/>
              </a:rPr>
              <a:t>stravy</a:t>
            </a:r>
            <a:r>
              <a:rPr lang="en-US" sz="1600" dirty="0">
                <a:solidFill>
                  <a:schemeClr val="accent3"/>
                </a:solidFill>
                <a:latin typeface="Amare Walter Neue Mager"/>
              </a:rPr>
              <a:t>.</a:t>
            </a:r>
          </a:p>
          <a:p>
            <a:pPr marL="0" indent="0">
              <a:buNone/>
            </a:pPr>
            <a:r>
              <a:rPr lang="en-US" sz="1600" dirty="0">
                <a:solidFill>
                  <a:schemeClr val="accent3"/>
                </a:solidFill>
                <a:latin typeface="Amare Walter Neue Mager"/>
              </a:rPr>
              <a:t>Ve </a:t>
            </a:r>
            <a:r>
              <a:rPr lang="en-US" sz="1600" dirty="0" err="1">
                <a:solidFill>
                  <a:schemeClr val="accent3"/>
                </a:solidFill>
                <a:latin typeface="Amare Walter Neue Mager"/>
              </a:rPr>
              <a:t>formulacích</a:t>
            </a:r>
            <a:r>
              <a:rPr lang="en-US" sz="1600" dirty="0">
                <a:solidFill>
                  <a:schemeClr val="accent3"/>
                </a:solidFill>
                <a:latin typeface="Amare Walter Neue Mager"/>
              </a:rPr>
              <a:t> Amare se </a:t>
            </a:r>
            <a:r>
              <a:rPr lang="en-US" sz="1600" dirty="0" err="1">
                <a:solidFill>
                  <a:schemeClr val="accent3"/>
                </a:solidFill>
                <a:latin typeface="Amare Walter Neue Mager"/>
              </a:rPr>
              <a:t>Collavant</a:t>
            </a:r>
            <a:r>
              <a:rPr lang="en-US" sz="1600" dirty="0">
                <a:solidFill>
                  <a:schemeClr val="accent3"/>
                </a:solidFill>
                <a:latin typeface="Amare Walter Neue Mager"/>
              </a:rPr>
              <a:t>® n2 </a:t>
            </a:r>
            <a:r>
              <a:rPr lang="en-US" sz="1600" dirty="0" err="1">
                <a:solidFill>
                  <a:schemeClr val="accent3"/>
                </a:solidFill>
                <a:latin typeface="Amare Walter Neue Mager"/>
              </a:rPr>
              <a:t>kombinuje</a:t>
            </a:r>
            <a:r>
              <a:rPr lang="en-US" sz="1600" dirty="0">
                <a:solidFill>
                  <a:schemeClr val="accent3"/>
                </a:solidFill>
                <a:latin typeface="Amare Walter Neue Mager"/>
              </a:rPr>
              <a:t> se </a:t>
            </a:r>
            <a:r>
              <a:rPr lang="en-US" sz="1600" dirty="0" err="1">
                <a:solidFill>
                  <a:schemeClr val="accent3"/>
                </a:solidFill>
                <a:latin typeface="Amare Walter Neue Mager"/>
              </a:rPr>
              <a:t>složkou</a:t>
            </a:r>
            <a:r>
              <a:rPr lang="en-US" sz="1600" dirty="0">
                <a:solidFill>
                  <a:schemeClr val="accent3"/>
                </a:solidFill>
                <a:latin typeface="Amare Walter Neue Mager"/>
              </a:rPr>
              <a:t> </a:t>
            </a:r>
            <a:r>
              <a:rPr lang="en-US" sz="1600" dirty="0" err="1">
                <a:solidFill>
                  <a:schemeClr val="accent3"/>
                </a:solidFill>
                <a:latin typeface="Amare Walter Neue Mager"/>
              </a:rPr>
              <a:t>Mobilee</a:t>
            </a:r>
            <a:r>
              <a:rPr lang="en-US" sz="1600" dirty="0">
                <a:solidFill>
                  <a:schemeClr val="accent3"/>
                </a:solidFill>
                <a:latin typeface="Amare Walter Neue Mager"/>
              </a:rPr>
              <a:t>®. </a:t>
            </a:r>
            <a:r>
              <a:rPr lang="en-US" sz="1600" dirty="0" err="1">
                <a:solidFill>
                  <a:schemeClr val="accent3"/>
                </a:solidFill>
                <a:latin typeface="Amare Walter Neue Mager"/>
              </a:rPr>
              <a:t>Collavant</a:t>
            </a:r>
            <a:r>
              <a:rPr lang="en-US" sz="1600" dirty="0">
                <a:solidFill>
                  <a:schemeClr val="accent3"/>
                </a:solidFill>
                <a:latin typeface="Amare Walter Neue Mager"/>
              </a:rPr>
              <a:t>® n2 je </a:t>
            </a:r>
            <a:r>
              <a:rPr lang="en-US" sz="1600" dirty="0" err="1">
                <a:solidFill>
                  <a:schemeClr val="accent3"/>
                </a:solidFill>
                <a:latin typeface="Amare Walter Neue Mager"/>
              </a:rPr>
              <a:t>registrovaná</a:t>
            </a:r>
            <a:r>
              <a:rPr lang="en-US" sz="1600" dirty="0">
                <a:solidFill>
                  <a:schemeClr val="accent3"/>
                </a:solidFill>
                <a:latin typeface="Amare Walter Neue Mager"/>
              </a:rPr>
              <a:t> </a:t>
            </a:r>
            <a:r>
              <a:rPr lang="en-US" sz="1600" dirty="0" err="1">
                <a:solidFill>
                  <a:schemeClr val="accent3"/>
                </a:solidFill>
                <a:latin typeface="Amare Walter Neue Mager"/>
              </a:rPr>
              <a:t>ochranná</a:t>
            </a:r>
            <a:r>
              <a:rPr lang="en-US" sz="1600" dirty="0">
                <a:solidFill>
                  <a:schemeClr val="accent3"/>
                </a:solidFill>
                <a:latin typeface="Amare Walter Neue Mager"/>
              </a:rPr>
              <a:t> </a:t>
            </a:r>
            <a:r>
              <a:rPr lang="en-US" sz="1600" dirty="0" err="1">
                <a:solidFill>
                  <a:schemeClr val="accent3"/>
                </a:solidFill>
                <a:latin typeface="Amare Walter Neue Mager"/>
              </a:rPr>
              <a:t>známka</a:t>
            </a:r>
            <a:r>
              <a:rPr lang="en-US" sz="1600" dirty="0">
                <a:solidFill>
                  <a:schemeClr val="accent3"/>
                </a:solidFill>
                <a:latin typeface="Amare Walter Neue Mager"/>
              </a:rPr>
              <a:t> </a:t>
            </a:r>
            <a:r>
              <a:rPr lang="en-US" sz="1600" dirty="0" err="1">
                <a:solidFill>
                  <a:schemeClr val="accent3"/>
                </a:solidFill>
                <a:latin typeface="Amare Walter Neue Mager"/>
              </a:rPr>
              <a:t>licencovaná</a:t>
            </a:r>
            <a:r>
              <a:rPr lang="en-US" sz="1600" dirty="0">
                <a:solidFill>
                  <a:schemeClr val="accent3"/>
                </a:solidFill>
                <a:latin typeface="Amare Walter Neue Mager"/>
              </a:rPr>
              <a:t> </a:t>
            </a:r>
            <a:r>
              <a:rPr lang="en-US" sz="1600" dirty="0" err="1">
                <a:solidFill>
                  <a:schemeClr val="accent3"/>
                </a:solidFill>
                <a:latin typeface="Amare Walter Neue Mager"/>
              </a:rPr>
              <a:t>společností</a:t>
            </a:r>
            <a:r>
              <a:rPr lang="en-US" sz="1600" dirty="0">
                <a:solidFill>
                  <a:schemeClr val="accent3"/>
                </a:solidFill>
                <a:latin typeface="Amare Walter Neue Mager"/>
              </a:rPr>
              <a:t> </a:t>
            </a:r>
            <a:r>
              <a:rPr lang="en-US" sz="1600" dirty="0" err="1">
                <a:solidFill>
                  <a:schemeClr val="accent3"/>
                </a:solidFill>
                <a:latin typeface="Amare Walter Neue Mager"/>
              </a:rPr>
              <a:t>Bioiberica</a:t>
            </a:r>
            <a:r>
              <a:rPr lang="en-US" sz="1600" dirty="0">
                <a:solidFill>
                  <a:schemeClr val="accent3"/>
                </a:solidFill>
                <a:latin typeface="Amare Walter Neue Mager"/>
              </a:rPr>
              <a:t>, S.A.U.</a:t>
            </a:r>
          </a:p>
          <a:p>
            <a:pPr marL="0" indent="0">
              <a:lnSpc>
                <a:spcPct val="100000"/>
              </a:lnSpc>
              <a:spcBef>
                <a:spcPts val="0"/>
              </a:spcBef>
              <a:buNone/>
            </a:pPr>
            <a:endParaRPr lang="en-US" sz="1600">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13</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bg1"/>
                </a:solidFill>
              </a:rPr>
              <a:t>Amare </a:t>
            </a:r>
            <a:r>
              <a:rPr lang="en-US" sz="1200" err="1">
                <a:solidFill>
                  <a:schemeClr val="bg1"/>
                </a:solidFill>
              </a:rPr>
              <a:t>NexCollagen</a:t>
            </a:r>
            <a:r>
              <a:rPr lang="en-US" sz="120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lIns="91440" tIns="45720" rIns="91440" bIns="45720" rtlCol="0" anchor="t">
            <a:spAutoFit/>
          </a:bodyPr>
          <a:lstStyle/>
          <a:p>
            <a:r>
              <a:rPr lang="en-US" sz="800" b="1">
                <a:solidFill>
                  <a:schemeClr val="bg1"/>
                </a:solidFill>
                <a:latin typeface="Amare Walter Neue"/>
              </a:rPr>
              <a:t>UPOZORNĚNÍ:</a:t>
            </a:r>
            <a:r>
              <a:rPr lang="en-US" sz="800">
                <a:solidFill>
                  <a:schemeClr val="bg1"/>
                </a:solidFill>
                <a:latin typeface="Amare Walter Neue"/>
              </a:rPr>
              <a:t> </a:t>
            </a:r>
            <a:r>
              <a:rPr lang="en-US" sz="800" err="1">
                <a:solidFill>
                  <a:schemeClr val="bg1"/>
                </a:solidFill>
                <a:latin typeface="Amare Walter Neue"/>
              </a:rPr>
              <a:t>Doplňky</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t>
            </a:r>
            <a:r>
              <a:rPr lang="en-US" sz="800" err="1">
                <a:solidFill>
                  <a:schemeClr val="bg1"/>
                </a:solidFill>
                <a:latin typeface="Amare Walter Neue"/>
              </a:rPr>
              <a:t>nejsou</a:t>
            </a:r>
            <a:r>
              <a:rPr lang="en-US" sz="800">
                <a:solidFill>
                  <a:schemeClr val="bg1"/>
                </a:solidFill>
                <a:latin typeface="Amare Walter Neue"/>
              </a:rPr>
              <a:t> </a:t>
            </a:r>
            <a:r>
              <a:rPr lang="en-US" sz="800" err="1">
                <a:solidFill>
                  <a:schemeClr val="bg1"/>
                </a:solidFill>
                <a:latin typeface="Amare Walter Neue"/>
              </a:rPr>
              <a:t>náhradou</a:t>
            </a:r>
            <a:r>
              <a:rPr lang="en-US" sz="800">
                <a:solidFill>
                  <a:schemeClr val="bg1"/>
                </a:solidFill>
                <a:latin typeface="Amare Walter Neue"/>
              </a:rPr>
              <a:t> </a:t>
            </a:r>
            <a:r>
              <a:rPr lang="en-US" sz="800" err="1">
                <a:solidFill>
                  <a:schemeClr val="bg1"/>
                </a:solidFill>
                <a:latin typeface="Amare Walter Neue"/>
              </a:rPr>
              <a:t>pestré</a:t>
            </a:r>
            <a:r>
              <a:rPr lang="en-US" sz="800">
                <a:solidFill>
                  <a:schemeClr val="bg1"/>
                </a:solidFill>
                <a:latin typeface="Amare Walter Neue"/>
              </a:rPr>
              <a:t> a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ani </a:t>
            </a:r>
            <a:r>
              <a:rPr lang="en-US" sz="800" err="1">
                <a:solidFill>
                  <a:schemeClr val="bg1"/>
                </a:solidFill>
                <a:latin typeface="Amare Walter Neue"/>
              </a:rPr>
              <a:t>zdravého</a:t>
            </a:r>
            <a:r>
              <a:rPr lang="en-US" sz="800">
                <a:solidFill>
                  <a:schemeClr val="bg1"/>
                </a:solidFill>
                <a:latin typeface="Amare Walter Neue"/>
              </a:rPr>
              <a:t> </a:t>
            </a:r>
            <a:r>
              <a:rPr lang="en-US" sz="800" err="1">
                <a:solidFill>
                  <a:schemeClr val="bg1"/>
                </a:solidFill>
                <a:latin typeface="Amare Walter Neue"/>
              </a:rPr>
              <a:t>životního</a:t>
            </a:r>
            <a:r>
              <a:rPr lang="en-US" sz="800">
                <a:solidFill>
                  <a:schemeClr val="bg1"/>
                </a:solidFill>
                <a:latin typeface="Amare Walter Neue"/>
              </a:rPr>
              <a:t> </a:t>
            </a:r>
            <a:r>
              <a:rPr lang="en-US" sz="800" err="1">
                <a:solidFill>
                  <a:schemeClr val="bg1"/>
                </a:solidFill>
                <a:latin typeface="Amare Walter Neue"/>
              </a:rPr>
              <a:t>stylu</a:t>
            </a:r>
            <a:r>
              <a:rPr lang="en-US" sz="800">
                <a:solidFill>
                  <a:schemeClr val="bg1"/>
                </a:solidFill>
                <a:latin typeface="Amare Walter Neue"/>
              </a:rPr>
              <a:t>. </a:t>
            </a:r>
            <a:r>
              <a:rPr lang="en-US" sz="800" err="1">
                <a:solidFill>
                  <a:schemeClr val="bg1"/>
                </a:solidFill>
                <a:latin typeface="Amare Walter Neue"/>
              </a:rPr>
              <a:t>Nepřekračujte</a:t>
            </a:r>
            <a:r>
              <a:rPr lang="en-US" sz="800">
                <a:solidFill>
                  <a:schemeClr val="bg1"/>
                </a:solidFill>
                <a:latin typeface="Amare Walter Neue"/>
              </a:rPr>
              <a:t> </a:t>
            </a:r>
            <a:r>
              <a:rPr lang="en-US" sz="800" err="1">
                <a:solidFill>
                  <a:schemeClr val="bg1"/>
                </a:solidFill>
                <a:latin typeface="Amare Walter Neue"/>
              </a:rPr>
              <a:t>doporučené</a:t>
            </a:r>
            <a:r>
              <a:rPr lang="en-US" sz="800">
                <a:solidFill>
                  <a:schemeClr val="bg1"/>
                </a:solidFill>
                <a:latin typeface="Amare Walter Neue"/>
              </a:rPr>
              <a:t> </a:t>
            </a:r>
            <a:r>
              <a:rPr lang="en-US" sz="800" err="1">
                <a:solidFill>
                  <a:schemeClr val="bg1"/>
                </a:solidFill>
                <a:latin typeface="Amare Walter Neue"/>
              </a:rPr>
              <a:t>denní</a:t>
            </a:r>
            <a:r>
              <a:rPr lang="en-US" sz="800">
                <a:solidFill>
                  <a:schemeClr val="bg1"/>
                </a:solidFill>
                <a:latin typeface="Amare Walter Neue"/>
              </a:rPr>
              <a:t> </a:t>
            </a:r>
            <a:r>
              <a:rPr lang="en-US" sz="800" err="1">
                <a:solidFill>
                  <a:schemeClr val="bg1"/>
                </a:solidFill>
                <a:latin typeface="Amare Walter Neue"/>
              </a:rPr>
              <a:t>dávkování</a:t>
            </a:r>
            <a:r>
              <a:rPr lang="en-US" sz="800">
                <a:solidFill>
                  <a:schemeClr val="bg1"/>
                </a:solidFill>
                <a:latin typeface="Amare Walter Neue"/>
              </a:rPr>
              <a:t>. </a:t>
            </a:r>
            <a:r>
              <a:rPr lang="en-US" sz="800" err="1">
                <a:solidFill>
                  <a:schemeClr val="bg1"/>
                </a:solidFill>
                <a:latin typeface="Amare Walter Neue"/>
              </a:rPr>
              <a:t>Uchovávejte</a:t>
            </a:r>
            <a:r>
              <a:rPr lang="en-US" sz="800">
                <a:solidFill>
                  <a:schemeClr val="bg1"/>
                </a:solidFill>
                <a:latin typeface="Amare Walter Neue"/>
              </a:rPr>
              <a:t> </a:t>
            </a:r>
            <a:r>
              <a:rPr lang="en-US" sz="800" err="1">
                <a:solidFill>
                  <a:schemeClr val="bg1"/>
                </a:solidFill>
                <a:latin typeface="Amare Walter Neue"/>
              </a:rPr>
              <a:t>mimo</a:t>
            </a:r>
            <a:r>
              <a:rPr lang="en-US" sz="800">
                <a:solidFill>
                  <a:schemeClr val="bg1"/>
                </a:solidFill>
                <a:latin typeface="Amare Walter Neue"/>
              </a:rPr>
              <a:t> </a:t>
            </a:r>
            <a:r>
              <a:rPr lang="en-US" sz="800" err="1">
                <a:solidFill>
                  <a:schemeClr val="bg1"/>
                </a:solidFill>
                <a:latin typeface="Amare Walter Neue"/>
              </a:rPr>
              <a:t>dosah</a:t>
            </a:r>
            <a:r>
              <a:rPr lang="en-US" sz="800">
                <a:solidFill>
                  <a:schemeClr val="bg1"/>
                </a:solidFill>
                <a:latin typeface="Amare Walter Neue"/>
              </a:rPr>
              <a:t> </a:t>
            </a:r>
            <a:r>
              <a:rPr lang="en-US" sz="800" err="1">
                <a:solidFill>
                  <a:schemeClr val="bg1"/>
                </a:solidFill>
                <a:latin typeface="Amare Walter Neue"/>
              </a:rPr>
              <a:t>malých</a:t>
            </a:r>
            <a:r>
              <a:rPr lang="en-US" sz="800">
                <a:solidFill>
                  <a:schemeClr val="bg1"/>
                </a:solidFill>
                <a:latin typeface="Amare Walter Neue"/>
              </a:rPr>
              <a:t> </a:t>
            </a:r>
            <a:r>
              <a:rPr lang="en-US" sz="800" err="1">
                <a:solidFill>
                  <a:schemeClr val="bg1"/>
                </a:solidFill>
                <a:latin typeface="Amare Walter Neue"/>
              </a:rPr>
              <a:t>dětí</a:t>
            </a:r>
            <a:r>
              <a:rPr lang="en-US" sz="800">
                <a:solidFill>
                  <a:schemeClr val="bg1"/>
                </a:solidFill>
                <a:latin typeface="Amare Walter Neue"/>
              </a:rPr>
              <a:t>. </a:t>
            </a:r>
            <a:r>
              <a:rPr lang="en-US" sz="800" err="1">
                <a:solidFill>
                  <a:schemeClr val="bg1"/>
                </a:solidFill>
                <a:latin typeface="Amare Walter Neue"/>
              </a:rPr>
              <a:t>Pokud</a:t>
            </a:r>
            <a:r>
              <a:rPr lang="en-US" sz="800">
                <a:solidFill>
                  <a:schemeClr val="bg1"/>
                </a:solidFill>
                <a:latin typeface="Amare Walter Neue"/>
              </a:rPr>
              <a:t> </a:t>
            </a:r>
            <a:r>
              <a:rPr lang="en-US" sz="800" err="1">
                <a:solidFill>
                  <a:schemeClr val="bg1"/>
                </a:solidFill>
                <a:latin typeface="Amare Walter Neue"/>
              </a:rPr>
              <a:t>jste</a:t>
            </a:r>
            <a:r>
              <a:rPr lang="en-US" sz="800">
                <a:solidFill>
                  <a:schemeClr val="bg1"/>
                </a:solidFill>
                <a:latin typeface="Amare Walter Neue"/>
              </a:rPr>
              <a:t> </a:t>
            </a:r>
            <a:r>
              <a:rPr lang="en-US" sz="800" err="1">
                <a:solidFill>
                  <a:schemeClr val="bg1"/>
                </a:solidFill>
                <a:latin typeface="Amare Walter Neue"/>
              </a:rPr>
              <a:t>těhotná</a:t>
            </a:r>
            <a:r>
              <a:rPr lang="en-US" sz="800">
                <a:solidFill>
                  <a:schemeClr val="bg1"/>
                </a:solidFill>
                <a:latin typeface="Amare Walter Neue"/>
              </a:rPr>
              <a:t>, </a:t>
            </a:r>
            <a:r>
              <a:rPr lang="en-US" sz="800" err="1">
                <a:solidFill>
                  <a:schemeClr val="bg1"/>
                </a:solidFill>
                <a:latin typeface="Amare Walter Neue"/>
              </a:rPr>
              <a:t>kojíte</a:t>
            </a:r>
            <a:r>
              <a:rPr lang="en-US" sz="800">
                <a:solidFill>
                  <a:schemeClr val="bg1"/>
                </a:solidFill>
                <a:latin typeface="Amare Walter Neue"/>
              </a:rPr>
              <a:t>, </a:t>
            </a:r>
            <a:r>
              <a:rPr lang="en-US" sz="800" err="1">
                <a:solidFill>
                  <a:schemeClr val="bg1"/>
                </a:solidFill>
                <a:latin typeface="Amare Walter Neue"/>
              </a:rPr>
              <a:t>užíváte</a:t>
            </a:r>
            <a:r>
              <a:rPr lang="en-US" sz="800">
                <a:solidFill>
                  <a:schemeClr val="bg1"/>
                </a:solidFill>
                <a:latin typeface="Amare Walter Neue"/>
              </a:rPr>
              <a:t> </a:t>
            </a:r>
            <a:r>
              <a:rPr lang="en-US" sz="800" err="1">
                <a:solidFill>
                  <a:schemeClr val="bg1"/>
                </a:solidFill>
                <a:latin typeface="Amare Walter Neue"/>
              </a:rPr>
              <a:t>léky</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předpis</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máte</a:t>
            </a:r>
            <a:r>
              <a:rPr lang="en-US" sz="800">
                <a:solidFill>
                  <a:schemeClr val="bg1"/>
                </a:solidFill>
                <a:latin typeface="Amare Walter Neue"/>
              </a:rPr>
              <a:t> </a:t>
            </a:r>
            <a:r>
              <a:rPr lang="en-US" sz="800" err="1">
                <a:solidFill>
                  <a:schemeClr val="bg1"/>
                </a:solidFill>
                <a:latin typeface="Amare Walter Neue"/>
              </a:rPr>
              <a:t>zdravotní</a:t>
            </a:r>
            <a:r>
              <a:rPr lang="en-US" sz="800">
                <a:solidFill>
                  <a:schemeClr val="bg1"/>
                </a:solidFill>
                <a:latin typeface="Amare Walter Neue"/>
              </a:rPr>
              <a:t> </a:t>
            </a:r>
            <a:r>
              <a:rPr lang="en-US" sz="800" err="1">
                <a:solidFill>
                  <a:schemeClr val="bg1"/>
                </a:solidFill>
                <a:latin typeface="Amare Walter Neue"/>
              </a:rPr>
              <a:t>potíže</a:t>
            </a:r>
            <a:r>
              <a:rPr lang="en-US" sz="800">
                <a:solidFill>
                  <a:schemeClr val="bg1"/>
                </a:solidFill>
                <a:latin typeface="Amare Walter Neue"/>
              </a:rPr>
              <a:t>, </a:t>
            </a:r>
            <a:r>
              <a:rPr lang="en-US" sz="800" err="1">
                <a:solidFill>
                  <a:schemeClr val="bg1"/>
                </a:solidFill>
                <a:latin typeface="Amare Walter Neue"/>
              </a:rPr>
              <a:t>poraďte</a:t>
            </a:r>
            <a:r>
              <a:rPr lang="en-US" sz="800">
                <a:solidFill>
                  <a:schemeClr val="bg1"/>
                </a:solidFill>
                <a:latin typeface="Amare Walter Neue"/>
              </a:rPr>
              <a:t> se </a:t>
            </a:r>
            <a:r>
              <a:rPr lang="en-US" sz="800" err="1">
                <a:solidFill>
                  <a:schemeClr val="bg1"/>
                </a:solidFill>
                <a:latin typeface="Amare Walter Neue"/>
              </a:rPr>
              <a:t>před</a:t>
            </a:r>
            <a:r>
              <a:rPr lang="en-US" sz="800">
                <a:solidFill>
                  <a:schemeClr val="bg1"/>
                </a:solidFill>
                <a:latin typeface="Amare Walter Neue"/>
              </a:rPr>
              <a:t> </a:t>
            </a:r>
            <a:r>
              <a:rPr lang="en-US" sz="800" err="1">
                <a:solidFill>
                  <a:schemeClr val="bg1"/>
                </a:solidFill>
                <a:latin typeface="Amare Walter Neue"/>
              </a:rPr>
              <a:t>užíváním</a:t>
            </a:r>
            <a:r>
              <a:rPr lang="en-US" sz="800">
                <a:solidFill>
                  <a:schemeClr val="bg1"/>
                </a:solidFill>
                <a:latin typeface="Amare Walter Neue"/>
              </a:rPr>
              <a:t> se </a:t>
            </a:r>
            <a:r>
              <a:rPr lang="en-US" sz="800" err="1">
                <a:solidFill>
                  <a:schemeClr val="bg1"/>
                </a:solidFill>
                <a:latin typeface="Amare Walter Neue"/>
              </a:rPr>
              <a:t>svým</a:t>
            </a:r>
            <a:r>
              <a:rPr lang="en-US" sz="800">
                <a:solidFill>
                  <a:schemeClr val="bg1"/>
                </a:solidFill>
                <a:latin typeface="Amare Walter Neue"/>
              </a:rPr>
              <a:t> </a:t>
            </a:r>
            <a:r>
              <a:rPr lang="en-US" sz="800" err="1">
                <a:solidFill>
                  <a:schemeClr val="bg1"/>
                </a:solidFill>
                <a:latin typeface="Amare Walter Neue"/>
              </a:rPr>
              <a:t>lékařem</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lékárníkem</a:t>
            </a:r>
            <a:r>
              <a:rPr lang="en-US" sz="800">
                <a:solidFill>
                  <a:schemeClr val="bg1"/>
                </a:solidFill>
                <a:latin typeface="Amare Walter Neue"/>
              </a:rPr>
              <a:t>. Uvedené </a:t>
            </a:r>
            <a:r>
              <a:rPr lang="en-US" sz="800" err="1">
                <a:solidFill>
                  <a:schemeClr val="bg1"/>
                </a:solidFill>
                <a:latin typeface="Amare Walter Neue"/>
              </a:rPr>
              <a:t>přínosy</a:t>
            </a:r>
            <a:r>
              <a:rPr lang="en-US" sz="800">
                <a:solidFill>
                  <a:schemeClr val="bg1"/>
                </a:solidFill>
                <a:latin typeface="Amare Walter Neue"/>
              </a:rPr>
              <a:t> </a:t>
            </a:r>
            <a:r>
              <a:rPr lang="en-US" sz="800" err="1">
                <a:solidFill>
                  <a:schemeClr val="bg1"/>
                </a:solidFill>
                <a:latin typeface="Amare Walter Neue"/>
              </a:rPr>
              <a:t>vitaminu</a:t>
            </a:r>
            <a:r>
              <a:rPr lang="en-US" sz="800">
                <a:solidFill>
                  <a:schemeClr val="bg1"/>
                </a:solidFill>
                <a:latin typeface="Amare Walter Neue"/>
              </a:rPr>
              <a:t> C, </a:t>
            </a:r>
            <a:r>
              <a:rPr lang="en-US" sz="800" err="1">
                <a:solidFill>
                  <a:schemeClr val="bg1"/>
                </a:solidFill>
                <a:latin typeface="Amare Walter Neue"/>
              </a:rPr>
              <a:t>biotinu</a:t>
            </a:r>
            <a:r>
              <a:rPr lang="en-US" sz="800">
                <a:solidFill>
                  <a:schemeClr val="bg1"/>
                </a:solidFill>
                <a:latin typeface="Amare Walter Neue"/>
              </a:rPr>
              <a:t> a </a:t>
            </a:r>
            <a:r>
              <a:rPr lang="en-US" sz="800" err="1">
                <a:solidFill>
                  <a:schemeClr val="bg1"/>
                </a:solidFill>
                <a:latin typeface="Amare Walter Neue"/>
              </a:rPr>
              <a:t>vitaminu</a:t>
            </a:r>
            <a:r>
              <a:rPr lang="en-US" sz="800">
                <a:solidFill>
                  <a:schemeClr val="bg1"/>
                </a:solidFill>
                <a:latin typeface="Amare Walter Neue"/>
              </a:rPr>
              <a:t> B12 </a:t>
            </a:r>
            <a:r>
              <a:rPr lang="en-US" sz="800" err="1">
                <a:solidFill>
                  <a:schemeClr val="bg1"/>
                </a:solidFill>
                <a:latin typeface="Amare Walter Neue"/>
              </a:rPr>
              <a:t>platí</a:t>
            </a:r>
            <a:r>
              <a:rPr lang="en-US" sz="800">
                <a:solidFill>
                  <a:schemeClr val="bg1"/>
                </a:solidFill>
                <a:latin typeface="Amare Walter Neue"/>
              </a:rPr>
              <a:t> </a:t>
            </a:r>
            <a:r>
              <a:rPr lang="en-US" sz="800" err="1">
                <a:solidFill>
                  <a:schemeClr val="bg1"/>
                </a:solidFill>
                <a:latin typeface="Amare Walter Neue"/>
              </a:rPr>
              <a:t>při</a:t>
            </a:r>
            <a:r>
              <a:rPr lang="en-US" sz="800">
                <a:solidFill>
                  <a:schemeClr val="bg1"/>
                </a:solidFill>
                <a:latin typeface="Amare Walter Neue"/>
              </a:rPr>
              <a:t> </a:t>
            </a:r>
            <a:r>
              <a:rPr lang="en-US" sz="800" err="1">
                <a:solidFill>
                  <a:schemeClr val="bg1"/>
                </a:solidFill>
                <a:latin typeface="Amare Walter Neue"/>
              </a:rPr>
              <a:t>konzumaci</a:t>
            </a:r>
            <a:r>
              <a:rPr lang="en-US" sz="800">
                <a:solidFill>
                  <a:schemeClr val="bg1"/>
                </a:solidFill>
                <a:latin typeface="Amare Walter Neue"/>
              </a:rPr>
              <a:t> </a:t>
            </a:r>
            <a:r>
              <a:rPr lang="en-US" sz="800" err="1">
                <a:solidFill>
                  <a:schemeClr val="bg1"/>
                </a:solidFill>
                <a:latin typeface="Amare Walter Neue"/>
              </a:rPr>
              <a:t>produktu</a:t>
            </a:r>
            <a:r>
              <a:rPr lang="en-US" sz="800">
                <a:solidFill>
                  <a:schemeClr val="bg1"/>
                </a:solidFill>
                <a:latin typeface="Amare Walter Neue"/>
              </a:rPr>
              <a:t> </a:t>
            </a:r>
            <a:r>
              <a:rPr lang="en-US" sz="800" err="1">
                <a:solidFill>
                  <a:schemeClr val="bg1"/>
                </a:solidFill>
                <a:latin typeface="Amare Walter Neue"/>
              </a:rPr>
              <a:t>jako</a:t>
            </a:r>
            <a:r>
              <a:rPr lang="en-US" sz="800">
                <a:solidFill>
                  <a:schemeClr val="bg1"/>
                </a:solidFill>
                <a:latin typeface="Amare Walter Neue"/>
              </a:rPr>
              <a:t> </a:t>
            </a:r>
            <a:r>
              <a:rPr lang="en-US" sz="800" err="1">
                <a:solidFill>
                  <a:schemeClr val="bg1"/>
                </a:solidFill>
                <a:latin typeface="Amare Walter Neue"/>
              </a:rPr>
              <a:t>součásti</a:t>
            </a:r>
            <a:r>
              <a:rPr lang="en-US" sz="800">
                <a:solidFill>
                  <a:schemeClr val="bg1"/>
                </a:solidFill>
                <a:latin typeface="Amare Walter Neue"/>
              </a:rPr>
              <a:t>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 za </a:t>
            </a:r>
            <a:r>
              <a:rPr lang="en-US" sz="800" err="1">
                <a:solidFill>
                  <a:schemeClr val="bg1"/>
                </a:solidFill>
                <a:latin typeface="Amare Walter Neue"/>
              </a:rPr>
              <a:t>předpokladu</a:t>
            </a:r>
            <a:r>
              <a:rPr lang="en-US" sz="800">
                <a:solidFill>
                  <a:schemeClr val="bg1"/>
                </a:solidFill>
                <a:latin typeface="Amare Walter Neue"/>
              </a:rPr>
              <a:t>, </a:t>
            </a:r>
            <a:r>
              <a:rPr lang="en-US" sz="800" err="1">
                <a:solidFill>
                  <a:schemeClr val="bg1"/>
                </a:solidFill>
                <a:latin typeface="Amare Walter Neue"/>
              </a:rPr>
              <a:t>že</a:t>
            </a:r>
            <a:r>
              <a:rPr lang="en-US" sz="800">
                <a:solidFill>
                  <a:schemeClr val="bg1"/>
                </a:solidFill>
                <a:latin typeface="Amare Walter Neue"/>
              </a:rPr>
              <a:t> </a:t>
            </a:r>
            <a:r>
              <a:rPr lang="en-US" sz="800" err="1">
                <a:solidFill>
                  <a:schemeClr val="bg1"/>
                </a:solidFill>
                <a:latin typeface="Amare Walter Neue"/>
              </a:rPr>
              <a:t>produkt</a:t>
            </a:r>
            <a:r>
              <a:rPr lang="en-US" sz="800">
                <a:solidFill>
                  <a:schemeClr val="bg1"/>
                </a:solidFill>
                <a:latin typeface="Amare Walter Neue"/>
              </a:rPr>
              <a:t> </a:t>
            </a:r>
            <a:r>
              <a:rPr lang="en-US" sz="800" err="1">
                <a:solidFill>
                  <a:schemeClr val="bg1"/>
                </a:solidFill>
                <a:latin typeface="Amare Walter Neue"/>
              </a:rPr>
              <a:t>poskytuje</a:t>
            </a:r>
            <a:r>
              <a:rPr lang="en-US" sz="800">
                <a:solidFill>
                  <a:schemeClr val="bg1"/>
                </a:solidFill>
                <a:latin typeface="Amare Walter Neue"/>
              </a:rPr>
              <a:t> </a:t>
            </a:r>
            <a:r>
              <a:rPr lang="en-US" sz="800" err="1">
                <a:solidFill>
                  <a:schemeClr val="bg1"/>
                </a:solidFill>
                <a:latin typeface="Amare Walter Neue"/>
              </a:rPr>
              <a:t>tyto</a:t>
            </a:r>
            <a:r>
              <a:rPr lang="en-US" sz="800">
                <a:solidFill>
                  <a:schemeClr val="bg1"/>
                </a:solidFill>
                <a:latin typeface="Amare Walter Neue"/>
              </a:rPr>
              <a:t> </a:t>
            </a:r>
            <a:r>
              <a:rPr lang="en-US" sz="800" err="1">
                <a:solidFill>
                  <a:schemeClr val="bg1"/>
                </a:solidFill>
                <a:latin typeface="Amare Walter Neue"/>
              </a:rPr>
              <a:t>vitaminy</a:t>
            </a:r>
            <a:r>
              <a:rPr lang="en-US" sz="800">
                <a:solidFill>
                  <a:schemeClr val="bg1"/>
                </a:solidFill>
                <a:latin typeface="Amare Walter Neue"/>
              </a:rPr>
              <a:t> v </a:t>
            </a:r>
            <a:r>
              <a:rPr lang="en-US" sz="800" err="1">
                <a:solidFill>
                  <a:schemeClr val="bg1"/>
                </a:solidFill>
                <a:latin typeface="Amare Walter Neue"/>
              </a:rPr>
              <a:t>množství</a:t>
            </a:r>
            <a:r>
              <a:rPr lang="en-US" sz="800">
                <a:solidFill>
                  <a:schemeClr val="bg1"/>
                </a:solidFill>
                <a:latin typeface="Amare Walter Neue"/>
              </a:rPr>
              <a:t> </a:t>
            </a:r>
            <a:r>
              <a:rPr lang="en-US" sz="800" err="1">
                <a:solidFill>
                  <a:schemeClr val="bg1"/>
                </a:solidFill>
                <a:latin typeface="Amare Walter Neue"/>
              </a:rPr>
              <a:t>odpovídajícím</a:t>
            </a:r>
            <a:r>
              <a:rPr lang="en-US" sz="800">
                <a:solidFill>
                  <a:schemeClr val="bg1"/>
                </a:solidFill>
                <a:latin typeface="Amare Walter Neue"/>
              </a:rPr>
              <a:t> </a:t>
            </a:r>
            <a:r>
              <a:rPr lang="en-US" sz="800" err="1">
                <a:solidFill>
                  <a:schemeClr val="bg1"/>
                </a:solidFill>
                <a:latin typeface="Amare Walter Neue"/>
              </a:rPr>
              <a:t>alespoň</a:t>
            </a:r>
            <a:r>
              <a:rPr lang="en-US" sz="800">
                <a:solidFill>
                  <a:schemeClr val="bg1"/>
                </a:solidFill>
                <a:latin typeface="Amare Walter Neue"/>
              </a:rPr>
              <a:t> 15 % </a:t>
            </a:r>
            <a:r>
              <a:rPr lang="en-US" sz="800" err="1">
                <a:solidFill>
                  <a:schemeClr val="bg1"/>
                </a:solidFill>
                <a:latin typeface="Amare Walter Neue"/>
              </a:rPr>
              <a:t>referenční</a:t>
            </a:r>
            <a:r>
              <a:rPr lang="en-US" sz="800">
                <a:solidFill>
                  <a:schemeClr val="bg1"/>
                </a:solidFill>
                <a:latin typeface="Amare Walter Neue"/>
              </a:rPr>
              <a:t> </a:t>
            </a:r>
            <a:r>
              <a:rPr lang="en-US" sz="800" err="1">
                <a:solidFill>
                  <a:schemeClr val="bg1"/>
                </a:solidFill>
                <a:latin typeface="Amare Walter Neue"/>
              </a:rPr>
              <a:t>hodnoty</a:t>
            </a:r>
            <a:r>
              <a:rPr lang="en-US" sz="800">
                <a:solidFill>
                  <a:schemeClr val="bg1"/>
                </a:solidFill>
                <a:latin typeface="Amare Walter Neue"/>
              </a:rPr>
              <a:t> </a:t>
            </a:r>
            <a:r>
              <a:rPr lang="en-US" sz="800" err="1">
                <a:solidFill>
                  <a:schemeClr val="bg1"/>
                </a:solidFill>
                <a:latin typeface="Amare Walter Neue"/>
              </a:rPr>
              <a:t>příjmu</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jednu</a:t>
            </a:r>
            <a:r>
              <a:rPr lang="en-US" sz="800">
                <a:solidFill>
                  <a:schemeClr val="bg1"/>
                </a:solidFill>
                <a:latin typeface="Amare Walter Neue"/>
              </a:rPr>
              <a:t> </a:t>
            </a:r>
            <a:r>
              <a:rPr lang="en-US" sz="800" err="1">
                <a:solidFill>
                  <a:schemeClr val="bg1"/>
                </a:solidFill>
                <a:latin typeface="Amare Walter Neue"/>
              </a:rPr>
              <a:t>porci</a:t>
            </a:r>
            <a:r>
              <a:rPr lang="en-US" sz="800">
                <a:solidFill>
                  <a:schemeClr val="bg1"/>
                </a:solidFill>
                <a:latin typeface="Amare Walter Neue"/>
              </a:rPr>
              <a:t>.</a:t>
            </a:r>
            <a:endParaRPr lang="cs-CZ">
              <a:solidFill>
                <a:schemeClr val="bg1"/>
              </a:solidFill>
              <a:latin typeface="Amare Walter Neue"/>
            </a:endParaRPr>
          </a:p>
        </p:txBody>
      </p:sp>
      <p:pic>
        <p:nvPicPr>
          <p:cNvPr id="9" name="Resim 8">
            <a:extLst>
              <a:ext uri="{FF2B5EF4-FFF2-40B4-BE49-F238E27FC236}">
                <a16:creationId xmlns:a16="http://schemas.microsoft.com/office/drawing/2014/main" id="{47C0BCE8-C389-78AC-A888-E9B333E9370C}"/>
              </a:ext>
            </a:extLst>
          </p:cNvPr>
          <p:cNvPicPr>
            <a:picLocks noChangeAspect="1"/>
          </p:cNvPicPr>
          <p:nvPr/>
        </p:nvPicPr>
        <p:blipFill>
          <a:blip r:embed="rId10"/>
          <a:stretch>
            <a:fillRect/>
          </a:stretch>
        </p:blipFill>
        <p:spPr>
          <a:xfrm>
            <a:off x="769633" y="2221287"/>
            <a:ext cx="2137622" cy="2493892"/>
          </a:xfrm>
          <a:prstGeom prst="rect">
            <a:avLst/>
          </a:prstGeom>
        </p:spPr>
      </p:pic>
    </p:spTree>
    <p:extLst>
      <p:ext uri="{BB962C8B-B14F-4D97-AF65-F5344CB8AC3E}">
        <p14:creationId xmlns:p14="http://schemas.microsoft.com/office/powerpoint/2010/main" val="2306593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2C13EA48-BD03-5626-513B-75A4721F0A3E}"/>
              </a:ext>
            </a:extLst>
          </p:cNvPr>
          <p:cNvPicPr>
            <a:picLocks noChangeAspect="1"/>
          </p:cNvPicPr>
          <p:nvPr/>
        </p:nvPicPr>
        <p:blipFill>
          <a:blip r:embed="rId7">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2"/>
            <a:ext cx="3664496" cy="13436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err="1">
                <a:solidFill>
                  <a:schemeClr val="bg1"/>
                </a:solidFill>
                <a:latin typeface="Amare Walter Neue Leicht"/>
              </a:rPr>
              <a:t>Klíčové</a:t>
            </a:r>
          </a:p>
          <a:p>
            <a:r>
              <a:rPr lang="en-US" sz="4400" err="1">
                <a:solidFill>
                  <a:schemeClr val="bg1"/>
                </a:solidFill>
                <a:latin typeface="Amare Walter Neue Leicht"/>
              </a:rPr>
              <a:t>složky</a:t>
            </a:r>
            <a:endParaRPr lang="en-US" sz="4400" err="1">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6" y="348764"/>
            <a:ext cx="5503023" cy="7875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err="1">
                <a:solidFill>
                  <a:schemeClr val="accent3"/>
                </a:solidFill>
                <a:latin typeface="Amare Walter Neue Halbfett"/>
              </a:rPr>
              <a:t>Mobilee</a:t>
            </a:r>
            <a:r>
              <a:rPr lang="en-US" b="1">
                <a:solidFill>
                  <a:schemeClr val="accent3"/>
                </a:solidFill>
                <a:latin typeface="Amare Walter Neue Halbfett"/>
              </a:rPr>
              <a:t>®                                 (matrix </a:t>
            </a:r>
            <a:r>
              <a:rPr lang="en-US" b="1" err="1">
                <a:solidFill>
                  <a:schemeClr val="accent3"/>
                </a:solidFill>
                <a:latin typeface="Amare Walter Neue Halbfett"/>
              </a:rPr>
              <a:t>kyseliny</a:t>
            </a:r>
            <a:r>
              <a:rPr lang="en-US" b="1">
                <a:solidFill>
                  <a:schemeClr val="accent3"/>
                </a:solidFill>
                <a:latin typeface="Amare Walter Neue Halbfett"/>
              </a:rPr>
              <a:t> </a:t>
            </a:r>
            <a:r>
              <a:rPr lang="en-US" b="1" err="1">
                <a:solidFill>
                  <a:schemeClr val="accent3"/>
                </a:solidFill>
                <a:latin typeface="Amare Walter Neue Halbfett"/>
              </a:rPr>
              <a:t>hyaluronové</a:t>
            </a:r>
            <a:r>
              <a:rPr lang="en-US" b="1">
                <a:solidFill>
                  <a:schemeClr val="accent3"/>
                </a:solidFill>
                <a:latin typeface="Amare Walter Neue Halbfett"/>
              </a:rPr>
              <a:t>)</a:t>
            </a:r>
            <a:endParaRPr lang="cs-CZ">
              <a:solidFill>
                <a:schemeClr val="accent3"/>
              </a:solidFill>
            </a:endParaRP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4780247" y="1449633"/>
            <a:ext cx="5766106" cy="28644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err="1">
                <a:solidFill>
                  <a:schemeClr val="accent3"/>
                </a:solidFill>
                <a:latin typeface="Amare Walter Neue Mager"/>
              </a:rPr>
              <a:t>Mobilee</a:t>
            </a:r>
            <a:r>
              <a:rPr lang="en-US" sz="1600">
                <a:solidFill>
                  <a:schemeClr val="accent3"/>
                </a:solidFill>
                <a:latin typeface="Amare Walter Neue Mager"/>
              </a:rPr>
              <a:t>® </a:t>
            </a:r>
            <a:r>
              <a:rPr lang="en-US" sz="1600" err="1">
                <a:solidFill>
                  <a:schemeClr val="accent3"/>
                </a:solidFill>
                <a:latin typeface="Amare Walter Neue Mager"/>
              </a:rPr>
              <a:t>představuje</a:t>
            </a:r>
            <a:r>
              <a:rPr lang="en-US" sz="1600">
                <a:solidFill>
                  <a:schemeClr val="accent3"/>
                </a:solidFill>
                <a:latin typeface="Amare Walter Neue Mager"/>
              </a:rPr>
              <a:t> </a:t>
            </a:r>
            <a:r>
              <a:rPr lang="en-US" sz="1600" err="1">
                <a:solidFill>
                  <a:schemeClr val="accent3"/>
                </a:solidFill>
                <a:latin typeface="Amare Walter Neue Mager"/>
              </a:rPr>
              <a:t>patentovanou</a:t>
            </a:r>
            <a:r>
              <a:rPr lang="en-US" sz="1600">
                <a:solidFill>
                  <a:schemeClr val="accent3"/>
                </a:solidFill>
                <a:latin typeface="Amare Walter Neue Mager"/>
              </a:rPr>
              <a:t> </a:t>
            </a:r>
            <a:r>
              <a:rPr lang="en-US" sz="1600" err="1">
                <a:solidFill>
                  <a:schemeClr val="accent3"/>
                </a:solidFill>
                <a:latin typeface="Amare Walter Neue Mager"/>
              </a:rPr>
              <a:t>složku</a:t>
            </a:r>
            <a:r>
              <a:rPr lang="en-US" sz="1600">
                <a:solidFill>
                  <a:schemeClr val="accent3"/>
                </a:solidFill>
                <a:latin typeface="Amare Walter Neue Mager"/>
              </a:rPr>
              <a:t> s </a:t>
            </a:r>
            <a:r>
              <a:rPr lang="en-US" sz="1600" err="1">
                <a:solidFill>
                  <a:schemeClr val="accent3"/>
                </a:solidFill>
                <a:latin typeface="Amare Walter Neue Mager"/>
              </a:rPr>
              <a:t>kyselinou</a:t>
            </a:r>
            <a:r>
              <a:rPr lang="en-US" sz="1600">
                <a:solidFill>
                  <a:schemeClr val="accent3"/>
                </a:solidFill>
                <a:latin typeface="Amare Walter Neue Mager"/>
              </a:rPr>
              <a:t> </a:t>
            </a:r>
            <a:r>
              <a:rPr lang="en-US" sz="1600" err="1">
                <a:solidFill>
                  <a:schemeClr val="accent3"/>
                </a:solidFill>
                <a:latin typeface="Amare Walter Neue Mager"/>
              </a:rPr>
              <a:t>hyaluronovou</a:t>
            </a:r>
            <a:r>
              <a:rPr lang="en-US" sz="1600">
                <a:solidFill>
                  <a:schemeClr val="accent3"/>
                </a:solidFill>
                <a:latin typeface="Amare Walter Neue Mager"/>
              </a:rPr>
              <a:t> </a:t>
            </a:r>
            <a:r>
              <a:rPr lang="en-US" sz="1600" err="1">
                <a:solidFill>
                  <a:schemeClr val="accent3"/>
                </a:solidFill>
                <a:latin typeface="Amare Walter Neue Mager"/>
              </a:rPr>
              <a:t>vyvinutou</a:t>
            </a:r>
            <a:r>
              <a:rPr lang="en-US" sz="1600">
                <a:solidFill>
                  <a:schemeClr val="accent3"/>
                </a:solidFill>
                <a:latin typeface="Amare Walter Neue Mager"/>
              </a:rPr>
              <a:t> </a:t>
            </a:r>
            <a:r>
              <a:rPr lang="en-US" sz="1600" err="1">
                <a:solidFill>
                  <a:schemeClr val="accent3"/>
                </a:solidFill>
                <a:latin typeface="Amare Walter Neue Mager"/>
              </a:rPr>
              <a:t>společností</a:t>
            </a:r>
            <a:r>
              <a:rPr lang="en-US" sz="1600">
                <a:solidFill>
                  <a:schemeClr val="accent3"/>
                </a:solidFill>
                <a:latin typeface="Amare Walter Neue Mager"/>
              </a:rPr>
              <a:t> </a:t>
            </a:r>
            <a:r>
              <a:rPr lang="en-US" sz="1600" err="1">
                <a:solidFill>
                  <a:schemeClr val="accent3"/>
                </a:solidFill>
                <a:latin typeface="Amare Walter Neue Mager"/>
              </a:rPr>
              <a:t>Bioiberica</a:t>
            </a:r>
            <a:r>
              <a:rPr lang="en-US" sz="1600">
                <a:solidFill>
                  <a:schemeClr val="accent3"/>
                </a:solidFill>
                <a:latin typeface="Amare Walter Neue Mager"/>
              </a:rPr>
              <a:t>. </a:t>
            </a:r>
            <a:r>
              <a:rPr lang="en-US" sz="1600" err="1">
                <a:solidFill>
                  <a:schemeClr val="accent3"/>
                </a:solidFill>
                <a:latin typeface="Amare Walter Neue Mager"/>
              </a:rPr>
              <a:t>Kyselina</a:t>
            </a:r>
            <a:r>
              <a:rPr lang="en-US" sz="1600">
                <a:solidFill>
                  <a:schemeClr val="accent3"/>
                </a:solidFill>
                <a:latin typeface="Amare Walter Neue Mager"/>
              </a:rPr>
              <a:t> </a:t>
            </a:r>
            <a:r>
              <a:rPr lang="en-US" sz="1600" err="1">
                <a:solidFill>
                  <a:schemeClr val="accent3"/>
                </a:solidFill>
                <a:latin typeface="Amare Walter Neue Mager"/>
              </a:rPr>
              <a:t>hyaluronová</a:t>
            </a:r>
            <a:r>
              <a:rPr lang="en-US" sz="1600">
                <a:solidFill>
                  <a:schemeClr val="accent3"/>
                </a:solidFill>
                <a:latin typeface="Amare Walter Neue Mager"/>
              </a:rPr>
              <a:t> je </a:t>
            </a:r>
            <a:r>
              <a:rPr lang="en-US" sz="1600" err="1">
                <a:solidFill>
                  <a:schemeClr val="accent3"/>
                </a:solidFill>
                <a:latin typeface="Amare Walter Neue Mager"/>
              </a:rPr>
              <a:t>přirozenou</a:t>
            </a:r>
            <a:r>
              <a:rPr lang="en-US" sz="1600">
                <a:solidFill>
                  <a:schemeClr val="accent3"/>
                </a:solidFill>
                <a:latin typeface="Amare Walter Neue Mager"/>
              </a:rPr>
              <a:t> </a:t>
            </a:r>
            <a:r>
              <a:rPr lang="en-US" sz="1600" err="1">
                <a:solidFill>
                  <a:schemeClr val="accent3"/>
                </a:solidFill>
                <a:latin typeface="Amare Walter Neue Mager"/>
              </a:rPr>
              <a:t>součástí</a:t>
            </a:r>
            <a:r>
              <a:rPr lang="en-US" sz="1600">
                <a:solidFill>
                  <a:schemeClr val="accent3"/>
                </a:solidFill>
                <a:latin typeface="Amare Walter Neue Mager"/>
              </a:rPr>
              <a:t> </a:t>
            </a:r>
            <a:r>
              <a:rPr lang="en-US" sz="1600" err="1">
                <a:solidFill>
                  <a:schemeClr val="accent3"/>
                </a:solidFill>
                <a:latin typeface="Amare Walter Neue Mager"/>
              </a:rPr>
              <a:t>pojivových</a:t>
            </a:r>
            <a:r>
              <a:rPr lang="en-US" sz="1600">
                <a:solidFill>
                  <a:schemeClr val="accent3"/>
                </a:solidFill>
                <a:latin typeface="Amare Walter Neue Mager"/>
              </a:rPr>
              <a:t> </a:t>
            </a:r>
            <a:r>
              <a:rPr lang="en-US" sz="1600" err="1">
                <a:solidFill>
                  <a:schemeClr val="accent3"/>
                </a:solidFill>
                <a:latin typeface="Amare Walter Neue Mager"/>
              </a:rPr>
              <a:t>tkání</a:t>
            </a:r>
            <a:r>
              <a:rPr lang="en-US" sz="1600">
                <a:solidFill>
                  <a:schemeClr val="accent3"/>
                </a:solidFill>
                <a:latin typeface="Amare Walter Neue Mager"/>
              </a:rPr>
              <a:t>                 v </a:t>
            </a:r>
            <a:r>
              <a:rPr lang="en-US" sz="1600" err="1">
                <a:solidFill>
                  <a:schemeClr val="accent3"/>
                </a:solidFill>
                <a:latin typeface="Amare Walter Neue Mager"/>
              </a:rPr>
              <a:t>lidském</a:t>
            </a:r>
            <a:r>
              <a:rPr lang="en-US" sz="1600">
                <a:solidFill>
                  <a:schemeClr val="accent3"/>
                </a:solidFill>
                <a:latin typeface="Amare Walter Neue Mager"/>
              </a:rPr>
              <a:t> </a:t>
            </a:r>
            <a:r>
              <a:rPr lang="en-US" sz="1600" err="1">
                <a:solidFill>
                  <a:schemeClr val="accent3"/>
                </a:solidFill>
                <a:latin typeface="Amare Walter Neue Mager"/>
              </a:rPr>
              <a:t>těle</a:t>
            </a:r>
            <a:r>
              <a:rPr lang="en-US" sz="1600">
                <a:solidFill>
                  <a:schemeClr val="accent3"/>
                </a:solidFill>
                <a:latin typeface="Amare Walter Neue Mager"/>
              </a:rPr>
              <a:t>.</a:t>
            </a:r>
            <a:endParaRPr lang="cs-CZ">
              <a:solidFill>
                <a:schemeClr val="accent3"/>
              </a:solidFill>
              <a:latin typeface="Amare Walter Neue Mager"/>
            </a:endParaRPr>
          </a:p>
          <a:p>
            <a:pPr marL="0" indent="0">
              <a:lnSpc>
                <a:spcPct val="100000"/>
              </a:lnSpc>
              <a:spcBef>
                <a:spcPts val="0"/>
              </a:spcBef>
              <a:buNone/>
            </a:pPr>
            <a:endParaRPr lang="en-US" sz="1600">
              <a:solidFill>
                <a:schemeClr val="accent3"/>
              </a:solidFill>
              <a:latin typeface="Amare Walter Neue Mager"/>
            </a:endParaRPr>
          </a:p>
          <a:p>
            <a:pPr marL="0" indent="0">
              <a:lnSpc>
                <a:spcPct val="100000"/>
              </a:lnSpc>
              <a:spcBef>
                <a:spcPts val="0"/>
              </a:spcBef>
              <a:buNone/>
            </a:pPr>
            <a:r>
              <a:rPr lang="en-US" sz="1600">
                <a:solidFill>
                  <a:schemeClr val="accent3"/>
                </a:solidFill>
                <a:latin typeface="Amare Walter Neue Mager"/>
              </a:rPr>
              <a:t>V </a:t>
            </a:r>
            <a:r>
              <a:rPr lang="en-US" sz="1600" err="1">
                <a:solidFill>
                  <a:schemeClr val="accent3"/>
                </a:solidFill>
                <a:latin typeface="Amare Walter Neue Mager"/>
              </a:rPr>
              <a:t>produktech</a:t>
            </a:r>
            <a:r>
              <a:rPr lang="en-US" sz="1600">
                <a:solidFill>
                  <a:schemeClr val="accent3"/>
                </a:solidFill>
                <a:latin typeface="Amare Walter Neue Mager"/>
              </a:rPr>
              <a:t> Amare je </a:t>
            </a:r>
            <a:r>
              <a:rPr lang="en-US" sz="1600" err="1">
                <a:solidFill>
                  <a:schemeClr val="accent3"/>
                </a:solidFill>
                <a:latin typeface="Amare Walter Neue Mager"/>
              </a:rPr>
              <a:t>Mobilee</a:t>
            </a:r>
            <a:r>
              <a:rPr lang="en-US" sz="1600">
                <a:solidFill>
                  <a:schemeClr val="accent3"/>
                </a:solidFill>
                <a:latin typeface="Amare Walter Neue Mager"/>
              </a:rPr>
              <a:t>® </a:t>
            </a:r>
            <a:r>
              <a:rPr lang="en-US" sz="1600" err="1">
                <a:solidFill>
                  <a:schemeClr val="accent3"/>
                </a:solidFill>
                <a:latin typeface="Amare Walter Neue Mager"/>
              </a:rPr>
              <a:t>kombinována</a:t>
            </a:r>
            <a:r>
              <a:rPr lang="en-US" sz="1600">
                <a:solidFill>
                  <a:schemeClr val="accent3"/>
                </a:solidFill>
                <a:latin typeface="Amare Walter Neue Mager"/>
              </a:rPr>
              <a:t> s </a:t>
            </a:r>
            <a:r>
              <a:rPr lang="en-US" sz="1600" err="1">
                <a:solidFill>
                  <a:schemeClr val="accent3"/>
                </a:solidFill>
                <a:latin typeface="Amare Walter Neue Mager"/>
              </a:rPr>
              <a:t>Collavant</a:t>
            </a:r>
            <a:r>
              <a:rPr lang="en-US" sz="1600">
                <a:solidFill>
                  <a:schemeClr val="accent3"/>
                </a:solidFill>
                <a:latin typeface="Amare Walter Neue Mager"/>
              </a:rPr>
              <a:t>® n2 </a:t>
            </a:r>
            <a:r>
              <a:rPr lang="en-US" sz="1600" err="1">
                <a:solidFill>
                  <a:schemeClr val="accent3"/>
                </a:solidFill>
                <a:latin typeface="Amare Walter Neue Mager"/>
              </a:rPr>
              <a:t>jako</a:t>
            </a:r>
            <a:r>
              <a:rPr lang="en-US" sz="1600">
                <a:solidFill>
                  <a:schemeClr val="accent3"/>
                </a:solidFill>
                <a:latin typeface="Amare Walter Neue Mager"/>
              </a:rPr>
              <a:t> </a:t>
            </a:r>
            <a:r>
              <a:rPr lang="en-US" sz="1600" err="1">
                <a:solidFill>
                  <a:schemeClr val="accent3"/>
                </a:solidFill>
                <a:latin typeface="Amare Walter Neue Mager"/>
              </a:rPr>
              <a:t>součást</a:t>
            </a:r>
            <a:r>
              <a:rPr lang="en-US" sz="1600">
                <a:solidFill>
                  <a:schemeClr val="accent3"/>
                </a:solidFill>
                <a:latin typeface="Amare Walter Neue Mager"/>
              </a:rPr>
              <a:t> </a:t>
            </a:r>
            <a:r>
              <a:rPr lang="en-US" sz="1600" err="1">
                <a:solidFill>
                  <a:schemeClr val="accent3"/>
                </a:solidFill>
                <a:latin typeface="Amare Walter Neue Mager"/>
              </a:rPr>
              <a:t>promyšleného</a:t>
            </a:r>
            <a:r>
              <a:rPr lang="en-US" sz="1600">
                <a:solidFill>
                  <a:schemeClr val="accent3"/>
                </a:solidFill>
                <a:latin typeface="Amare Walter Neue Mager"/>
              </a:rPr>
              <a:t> </a:t>
            </a:r>
            <a:r>
              <a:rPr lang="en-US" sz="1600" err="1">
                <a:solidFill>
                  <a:schemeClr val="accent3"/>
                </a:solidFill>
                <a:latin typeface="Amare Walter Neue Mager"/>
              </a:rPr>
              <a:t>složení</a:t>
            </a:r>
            <a:r>
              <a:rPr lang="en-US" sz="1600">
                <a:solidFill>
                  <a:schemeClr val="accent3"/>
                </a:solidFill>
                <a:latin typeface="Amare Walter Neue Mager"/>
              </a:rPr>
              <a:t> </a:t>
            </a:r>
            <a:r>
              <a:rPr lang="en-US" sz="1600" err="1">
                <a:solidFill>
                  <a:schemeClr val="accent3"/>
                </a:solidFill>
                <a:latin typeface="Amare Walter Neue Mager"/>
              </a:rPr>
              <a:t>využívajícího</a:t>
            </a:r>
            <a:r>
              <a:rPr lang="en-US" sz="1600">
                <a:solidFill>
                  <a:schemeClr val="accent3"/>
                </a:solidFill>
                <a:latin typeface="Amare Walter Neue Mager"/>
              </a:rPr>
              <a:t> </a:t>
            </a:r>
            <a:r>
              <a:rPr lang="en-US" sz="1600" err="1">
                <a:solidFill>
                  <a:schemeClr val="accent3"/>
                </a:solidFill>
                <a:latin typeface="Amare Walter Neue Mager"/>
              </a:rPr>
              <a:t>kolagen</a:t>
            </a:r>
            <a:r>
              <a:rPr lang="en-US" sz="1600">
                <a:solidFill>
                  <a:schemeClr val="accent3"/>
                </a:solidFill>
                <a:latin typeface="Amare Walter Neue Mager"/>
              </a:rPr>
              <a:t>  a </a:t>
            </a:r>
            <a:r>
              <a:rPr lang="en-US" sz="1600" err="1">
                <a:solidFill>
                  <a:schemeClr val="accent3"/>
                </a:solidFill>
                <a:latin typeface="Amare Walter Neue Mager"/>
              </a:rPr>
              <a:t>kyselinu</a:t>
            </a:r>
            <a:r>
              <a:rPr lang="en-US" sz="1600">
                <a:solidFill>
                  <a:schemeClr val="accent3"/>
                </a:solidFill>
                <a:latin typeface="Amare Walter Neue Mager"/>
              </a:rPr>
              <a:t> </a:t>
            </a:r>
            <a:r>
              <a:rPr lang="en-US" sz="1600" err="1">
                <a:solidFill>
                  <a:schemeClr val="accent3"/>
                </a:solidFill>
                <a:latin typeface="Amare Walter Neue Mager"/>
              </a:rPr>
              <a:t>hyaluronovou</a:t>
            </a:r>
            <a:r>
              <a:rPr lang="en-US" sz="1600">
                <a:solidFill>
                  <a:schemeClr val="accent3"/>
                </a:solidFill>
                <a:latin typeface="Amare Walter Neue Mager"/>
              </a:rPr>
              <a:t>.</a:t>
            </a:r>
            <a:endParaRPr lang="en-US">
              <a:solidFill>
                <a:schemeClr val="accent3"/>
              </a:solidFill>
              <a:latin typeface="Amare Walter Neue Mager"/>
            </a:endParaRPr>
          </a:p>
          <a:p>
            <a:pPr marL="0" indent="0">
              <a:lnSpc>
                <a:spcPct val="100000"/>
              </a:lnSpc>
              <a:spcBef>
                <a:spcPts val="0"/>
              </a:spcBef>
              <a:buNone/>
            </a:pPr>
            <a:endParaRPr lang="en-US" sz="1600">
              <a:solidFill>
                <a:schemeClr val="accent3"/>
              </a:solidFill>
              <a:latin typeface="Amare Walter Neue"/>
            </a:endParaRPr>
          </a:p>
          <a:p>
            <a:pPr marL="0" indent="0">
              <a:lnSpc>
                <a:spcPct val="100000"/>
              </a:lnSpc>
              <a:spcBef>
                <a:spcPts val="0"/>
              </a:spcBef>
              <a:buNone/>
            </a:pPr>
            <a:r>
              <a:rPr lang="en-US" sz="1600" err="1">
                <a:solidFill>
                  <a:schemeClr val="accent3"/>
                </a:solidFill>
                <a:latin typeface="Amare Walter Neue Mager"/>
              </a:rPr>
              <a:t>Mobilee</a:t>
            </a:r>
            <a:r>
              <a:rPr lang="en-US" sz="1600">
                <a:solidFill>
                  <a:schemeClr val="accent3"/>
                </a:solidFill>
                <a:latin typeface="Amare Walter Neue Mager"/>
              </a:rPr>
              <a:t>® je </a:t>
            </a:r>
            <a:r>
              <a:rPr lang="en-US" sz="1600" err="1">
                <a:solidFill>
                  <a:schemeClr val="accent3"/>
                </a:solidFill>
                <a:latin typeface="Amare Walter Neue Mager"/>
              </a:rPr>
              <a:t>registrovaná</a:t>
            </a:r>
            <a:r>
              <a:rPr lang="en-US" sz="1600">
                <a:solidFill>
                  <a:schemeClr val="accent3"/>
                </a:solidFill>
                <a:latin typeface="Amare Walter Neue Mager"/>
              </a:rPr>
              <a:t> </a:t>
            </a:r>
            <a:r>
              <a:rPr lang="en-US" sz="1600" err="1">
                <a:solidFill>
                  <a:schemeClr val="accent3"/>
                </a:solidFill>
                <a:latin typeface="Amare Walter Neue Mager"/>
              </a:rPr>
              <a:t>ochranná</a:t>
            </a:r>
            <a:r>
              <a:rPr lang="en-US" sz="1600">
                <a:solidFill>
                  <a:schemeClr val="accent3"/>
                </a:solidFill>
                <a:latin typeface="Amare Walter Neue Mager"/>
              </a:rPr>
              <a:t> </a:t>
            </a:r>
            <a:r>
              <a:rPr lang="en-US" sz="1600" err="1">
                <a:solidFill>
                  <a:schemeClr val="accent3"/>
                </a:solidFill>
                <a:latin typeface="Amare Walter Neue Mager"/>
              </a:rPr>
              <a:t>známka</a:t>
            </a:r>
            <a:r>
              <a:rPr lang="en-US" sz="1600">
                <a:solidFill>
                  <a:schemeClr val="accent3"/>
                </a:solidFill>
                <a:latin typeface="Amare Walter Neue Mager"/>
              </a:rPr>
              <a:t> </a:t>
            </a:r>
            <a:r>
              <a:rPr lang="en-US" sz="1600" err="1">
                <a:solidFill>
                  <a:schemeClr val="accent3"/>
                </a:solidFill>
                <a:latin typeface="Amare Walter Neue Mager"/>
              </a:rPr>
              <a:t>licencovaná</a:t>
            </a:r>
            <a:r>
              <a:rPr lang="en-US" sz="1600">
                <a:solidFill>
                  <a:schemeClr val="accent3"/>
                </a:solidFill>
                <a:latin typeface="Amare Walter Neue Mager"/>
              </a:rPr>
              <a:t> </a:t>
            </a:r>
            <a:r>
              <a:rPr lang="en-US" sz="1600" err="1">
                <a:solidFill>
                  <a:schemeClr val="accent3"/>
                </a:solidFill>
                <a:latin typeface="Amare Walter Neue Mager"/>
              </a:rPr>
              <a:t>společností</a:t>
            </a:r>
            <a:r>
              <a:rPr lang="en-US" sz="1600">
                <a:solidFill>
                  <a:schemeClr val="accent3"/>
                </a:solidFill>
                <a:latin typeface="Amare Walter Neue Mager"/>
              </a:rPr>
              <a:t> </a:t>
            </a:r>
            <a:r>
              <a:rPr lang="en-US" sz="1600" err="1">
                <a:solidFill>
                  <a:schemeClr val="accent3"/>
                </a:solidFill>
                <a:latin typeface="Amare Walter Neue Mager"/>
              </a:rPr>
              <a:t>Bioiberica</a:t>
            </a:r>
            <a:r>
              <a:rPr lang="en-US" sz="1600">
                <a:solidFill>
                  <a:schemeClr val="accent3"/>
                </a:solidFill>
                <a:latin typeface="Amare Walter Neue Mager"/>
              </a:rPr>
              <a:t>, S.A.U.</a:t>
            </a:r>
            <a:endParaRPr lang="en-US">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14</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bg1"/>
                </a:solidFill>
              </a:rPr>
              <a:t>Amare </a:t>
            </a:r>
            <a:r>
              <a:rPr lang="en-US" sz="1200" err="1">
                <a:solidFill>
                  <a:schemeClr val="bg1"/>
                </a:solidFill>
              </a:rPr>
              <a:t>NexCollagen</a:t>
            </a:r>
            <a:r>
              <a:rPr lang="en-US" sz="120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lIns="91440" tIns="45720" rIns="91440" bIns="45720" rtlCol="0" anchor="t">
            <a:spAutoFit/>
          </a:bodyPr>
          <a:lstStyle/>
          <a:p>
            <a:r>
              <a:rPr lang="en-US" sz="800" b="1">
                <a:solidFill>
                  <a:schemeClr val="bg1"/>
                </a:solidFill>
                <a:latin typeface="Amare Walter Neue"/>
              </a:rPr>
              <a:t>UPOZORNĚNÍ:</a:t>
            </a:r>
            <a:r>
              <a:rPr lang="en-US" sz="800">
                <a:solidFill>
                  <a:schemeClr val="bg1"/>
                </a:solidFill>
                <a:latin typeface="Amare Walter Neue"/>
              </a:rPr>
              <a:t> </a:t>
            </a:r>
            <a:r>
              <a:rPr lang="en-US" sz="800" err="1">
                <a:solidFill>
                  <a:schemeClr val="bg1"/>
                </a:solidFill>
                <a:latin typeface="Amare Walter Neue"/>
              </a:rPr>
              <a:t>Doplňky</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t>
            </a:r>
            <a:r>
              <a:rPr lang="en-US" sz="800" err="1">
                <a:solidFill>
                  <a:schemeClr val="bg1"/>
                </a:solidFill>
                <a:latin typeface="Amare Walter Neue"/>
              </a:rPr>
              <a:t>nejsou</a:t>
            </a:r>
            <a:r>
              <a:rPr lang="en-US" sz="800">
                <a:solidFill>
                  <a:schemeClr val="bg1"/>
                </a:solidFill>
                <a:latin typeface="Amare Walter Neue"/>
              </a:rPr>
              <a:t> </a:t>
            </a:r>
            <a:r>
              <a:rPr lang="en-US" sz="800" err="1">
                <a:solidFill>
                  <a:schemeClr val="bg1"/>
                </a:solidFill>
                <a:latin typeface="Amare Walter Neue"/>
              </a:rPr>
              <a:t>náhradou</a:t>
            </a:r>
            <a:r>
              <a:rPr lang="en-US" sz="800">
                <a:solidFill>
                  <a:schemeClr val="bg1"/>
                </a:solidFill>
                <a:latin typeface="Amare Walter Neue"/>
              </a:rPr>
              <a:t> </a:t>
            </a:r>
            <a:r>
              <a:rPr lang="en-US" sz="800" err="1">
                <a:solidFill>
                  <a:schemeClr val="bg1"/>
                </a:solidFill>
                <a:latin typeface="Amare Walter Neue"/>
              </a:rPr>
              <a:t>pestré</a:t>
            </a:r>
            <a:r>
              <a:rPr lang="en-US" sz="800">
                <a:solidFill>
                  <a:schemeClr val="bg1"/>
                </a:solidFill>
                <a:latin typeface="Amare Walter Neue"/>
              </a:rPr>
              <a:t> a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ani </a:t>
            </a:r>
            <a:r>
              <a:rPr lang="en-US" sz="800" err="1">
                <a:solidFill>
                  <a:schemeClr val="bg1"/>
                </a:solidFill>
                <a:latin typeface="Amare Walter Neue"/>
              </a:rPr>
              <a:t>zdravého</a:t>
            </a:r>
            <a:r>
              <a:rPr lang="en-US" sz="800">
                <a:solidFill>
                  <a:schemeClr val="bg1"/>
                </a:solidFill>
                <a:latin typeface="Amare Walter Neue"/>
              </a:rPr>
              <a:t> </a:t>
            </a:r>
            <a:r>
              <a:rPr lang="en-US" sz="800" err="1">
                <a:solidFill>
                  <a:schemeClr val="bg1"/>
                </a:solidFill>
                <a:latin typeface="Amare Walter Neue"/>
              </a:rPr>
              <a:t>životního</a:t>
            </a:r>
            <a:r>
              <a:rPr lang="en-US" sz="800">
                <a:solidFill>
                  <a:schemeClr val="bg1"/>
                </a:solidFill>
                <a:latin typeface="Amare Walter Neue"/>
              </a:rPr>
              <a:t> </a:t>
            </a:r>
            <a:r>
              <a:rPr lang="en-US" sz="800" err="1">
                <a:solidFill>
                  <a:schemeClr val="bg1"/>
                </a:solidFill>
                <a:latin typeface="Amare Walter Neue"/>
              </a:rPr>
              <a:t>stylu</a:t>
            </a:r>
            <a:r>
              <a:rPr lang="en-US" sz="800">
                <a:solidFill>
                  <a:schemeClr val="bg1"/>
                </a:solidFill>
                <a:latin typeface="Amare Walter Neue"/>
              </a:rPr>
              <a:t>. </a:t>
            </a:r>
            <a:r>
              <a:rPr lang="en-US" sz="800" err="1">
                <a:solidFill>
                  <a:schemeClr val="bg1"/>
                </a:solidFill>
                <a:latin typeface="Amare Walter Neue"/>
              </a:rPr>
              <a:t>Nepřekračujte</a:t>
            </a:r>
            <a:r>
              <a:rPr lang="en-US" sz="800">
                <a:solidFill>
                  <a:schemeClr val="bg1"/>
                </a:solidFill>
                <a:latin typeface="Amare Walter Neue"/>
              </a:rPr>
              <a:t> </a:t>
            </a:r>
            <a:r>
              <a:rPr lang="en-US" sz="800" err="1">
                <a:solidFill>
                  <a:schemeClr val="bg1"/>
                </a:solidFill>
                <a:latin typeface="Amare Walter Neue"/>
              </a:rPr>
              <a:t>doporučené</a:t>
            </a:r>
            <a:r>
              <a:rPr lang="en-US" sz="800">
                <a:solidFill>
                  <a:schemeClr val="bg1"/>
                </a:solidFill>
                <a:latin typeface="Amare Walter Neue"/>
              </a:rPr>
              <a:t> </a:t>
            </a:r>
            <a:r>
              <a:rPr lang="en-US" sz="800" err="1">
                <a:solidFill>
                  <a:schemeClr val="bg1"/>
                </a:solidFill>
                <a:latin typeface="Amare Walter Neue"/>
              </a:rPr>
              <a:t>denní</a:t>
            </a:r>
            <a:r>
              <a:rPr lang="en-US" sz="800">
                <a:solidFill>
                  <a:schemeClr val="bg1"/>
                </a:solidFill>
                <a:latin typeface="Amare Walter Neue"/>
              </a:rPr>
              <a:t> </a:t>
            </a:r>
            <a:r>
              <a:rPr lang="en-US" sz="800" err="1">
                <a:solidFill>
                  <a:schemeClr val="bg1"/>
                </a:solidFill>
                <a:latin typeface="Amare Walter Neue"/>
              </a:rPr>
              <a:t>dávkování</a:t>
            </a:r>
            <a:r>
              <a:rPr lang="en-US" sz="800">
                <a:solidFill>
                  <a:schemeClr val="bg1"/>
                </a:solidFill>
                <a:latin typeface="Amare Walter Neue"/>
              </a:rPr>
              <a:t>. </a:t>
            </a:r>
            <a:r>
              <a:rPr lang="en-US" sz="800" err="1">
                <a:solidFill>
                  <a:schemeClr val="bg1"/>
                </a:solidFill>
                <a:latin typeface="Amare Walter Neue"/>
              </a:rPr>
              <a:t>Uchovávejte</a:t>
            </a:r>
            <a:r>
              <a:rPr lang="en-US" sz="800">
                <a:solidFill>
                  <a:schemeClr val="bg1"/>
                </a:solidFill>
                <a:latin typeface="Amare Walter Neue"/>
              </a:rPr>
              <a:t> </a:t>
            </a:r>
            <a:r>
              <a:rPr lang="en-US" sz="800" err="1">
                <a:solidFill>
                  <a:schemeClr val="bg1"/>
                </a:solidFill>
                <a:latin typeface="Amare Walter Neue"/>
              </a:rPr>
              <a:t>mimo</a:t>
            </a:r>
            <a:r>
              <a:rPr lang="en-US" sz="800">
                <a:solidFill>
                  <a:schemeClr val="bg1"/>
                </a:solidFill>
                <a:latin typeface="Amare Walter Neue"/>
              </a:rPr>
              <a:t> </a:t>
            </a:r>
            <a:r>
              <a:rPr lang="en-US" sz="800" err="1">
                <a:solidFill>
                  <a:schemeClr val="bg1"/>
                </a:solidFill>
                <a:latin typeface="Amare Walter Neue"/>
              </a:rPr>
              <a:t>dosah</a:t>
            </a:r>
            <a:r>
              <a:rPr lang="en-US" sz="800">
                <a:solidFill>
                  <a:schemeClr val="bg1"/>
                </a:solidFill>
                <a:latin typeface="Amare Walter Neue"/>
              </a:rPr>
              <a:t> </a:t>
            </a:r>
            <a:r>
              <a:rPr lang="en-US" sz="800" err="1">
                <a:solidFill>
                  <a:schemeClr val="bg1"/>
                </a:solidFill>
                <a:latin typeface="Amare Walter Neue"/>
              </a:rPr>
              <a:t>malých</a:t>
            </a:r>
            <a:r>
              <a:rPr lang="en-US" sz="800">
                <a:solidFill>
                  <a:schemeClr val="bg1"/>
                </a:solidFill>
                <a:latin typeface="Amare Walter Neue"/>
              </a:rPr>
              <a:t> </a:t>
            </a:r>
            <a:r>
              <a:rPr lang="en-US" sz="800" err="1">
                <a:solidFill>
                  <a:schemeClr val="bg1"/>
                </a:solidFill>
                <a:latin typeface="Amare Walter Neue"/>
              </a:rPr>
              <a:t>dětí</a:t>
            </a:r>
            <a:r>
              <a:rPr lang="en-US" sz="800">
                <a:solidFill>
                  <a:schemeClr val="bg1"/>
                </a:solidFill>
                <a:latin typeface="Amare Walter Neue"/>
              </a:rPr>
              <a:t>. </a:t>
            </a:r>
            <a:r>
              <a:rPr lang="en-US" sz="800" err="1">
                <a:solidFill>
                  <a:schemeClr val="bg1"/>
                </a:solidFill>
                <a:latin typeface="Amare Walter Neue"/>
              </a:rPr>
              <a:t>Pokud</a:t>
            </a:r>
            <a:r>
              <a:rPr lang="en-US" sz="800">
                <a:solidFill>
                  <a:schemeClr val="bg1"/>
                </a:solidFill>
                <a:latin typeface="Amare Walter Neue"/>
              </a:rPr>
              <a:t> </a:t>
            </a:r>
            <a:r>
              <a:rPr lang="en-US" sz="800" err="1">
                <a:solidFill>
                  <a:schemeClr val="bg1"/>
                </a:solidFill>
                <a:latin typeface="Amare Walter Neue"/>
              </a:rPr>
              <a:t>jste</a:t>
            </a:r>
            <a:r>
              <a:rPr lang="en-US" sz="800">
                <a:solidFill>
                  <a:schemeClr val="bg1"/>
                </a:solidFill>
                <a:latin typeface="Amare Walter Neue"/>
              </a:rPr>
              <a:t> </a:t>
            </a:r>
            <a:r>
              <a:rPr lang="en-US" sz="800" err="1">
                <a:solidFill>
                  <a:schemeClr val="bg1"/>
                </a:solidFill>
                <a:latin typeface="Amare Walter Neue"/>
              </a:rPr>
              <a:t>těhotná</a:t>
            </a:r>
            <a:r>
              <a:rPr lang="en-US" sz="800">
                <a:solidFill>
                  <a:schemeClr val="bg1"/>
                </a:solidFill>
                <a:latin typeface="Amare Walter Neue"/>
              </a:rPr>
              <a:t>, </a:t>
            </a:r>
            <a:r>
              <a:rPr lang="en-US" sz="800" err="1">
                <a:solidFill>
                  <a:schemeClr val="bg1"/>
                </a:solidFill>
                <a:latin typeface="Amare Walter Neue"/>
              </a:rPr>
              <a:t>kojíte</a:t>
            </a:r>
            <a:r>
              <a:rPr lang="en-US" sz="800">
                <a:solidFill>
                  <a:schemeClr val="bg1"/>
                </a:solidFill>
                <a:latin typeface="Amare Walter Neue"/>
              </a:rPr>
              <a:t>, </a:t>
            </a:r>
            <a:r>
              <a:rPr lang="en-US" sz="800" err="1">
                <a:solidFill>
                  <a:schemeClr val="bg1"/>
                </a:solidFill>
                <a:latin typeface="Amare Walter Neue"/>
              </a:rPr>
              <a:t>užíváte</a:t>
            </a:r>
            <a:r>
              <a:rPr lang="en-US" sz="800">
                <a:solidFill>
                  <a:schemeClr val="bg1"/>
                </a:solidFill>
                <a:latin typeface="Amare Walter Neue"/>
              </a:rPr>
              <a:t> </a:t>
            </a:r>
            <a:r>
              <a:rPr lang="en-US" sz="800" err="1">
                <a:solidFill>
                  <a:schemeClr val="bg1"/>
                </a:solidFill>
                <a:latin typeface="Amare Walter Neue"/>
              </a:rPr>
              <a:t>léky</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předpis</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máte</a:t>
            </a:r>
            <a:r>
              <a:rPr lang="en-US" sz="800">
                <a:solidFill>
                  <a:schemeClr val="bg1"/>
                </a:solidFill>
                <a:latin typeface="Amare Walter Neue"/>
              </a:rPr>
              <a:t> </a:t>
            </a:r>
            <a:r>
              <a:rPr lang="en-US" sz="800" err="1">
                <a:solidFill>
                  <a:schemeClr val="bg1"/>
                </a:solidFill>
                <a:latin typeface="Amare Walter Neue"/>
              </a:rPr>
              <a:t>zdravotní</a:t>
            </a:r>
            <a:r>
              <a:rPr lang="en-US" sz="800">
                <a:solidFill>
                  <a:schemeClr val="bg1"/>
                </a:solidFill>
                <a:latin typeface="Amare Walter Neue"/>
              </a:rPr>
              <a:t> </a:t>
            </a:r>
            <a:r>
              <a:rPr lang="en-US" sz="800" err="1">
                <a:solidFill>
                  <a:schemeClr val="bg1"/>
                </a:solidFill>
                <a:latin typeface="Amare Walter Neue"/>
              </a:rPr>
              <a:t>potíže</a:t>
            </a:r>
            <a:r>
              <a:rPr lang="en-US" sz="800">
                <a:solidFill>
                  <a:schemeClr val="bg1"/>
                </a:solidFill>
                <a:latin typeface="Amare Walter Neue"/>
              </a:rPr>
              <a:t>, </a:t>
            </a:r>
            <a:r>
              <a:rPr lang="en-US" sz="800" err="1">
                <a:solidFill>
                  <a:schemeClr val="bg1"/>
                </a:solidFill>
                <a:latin typeface="Amare Walter Neue"/>
              </a:rPr>
              <a:t>poraďte</a:t>
            </a:r>
            <a:r>
              <a:rPr lang="en-US" sz="800">
                <a:solidFill>
                  <a:schemeClr val="bg1"/>
                </a:solidFill>
                <a:latin typeface="Amare Walter Neue"/>
              </a:rPr>
              <a:t> se </a:t>
            </a:r>
            <a:r>
              <a:rPr lang="en-US" sz="800" err="1">
                <a:solidFill>
                  <a:schemeClr val="bg1"/>
                </a:solidFill>
                <a:latin typeface="Amare Walter Neue"/>
              </a:rPr>
              <a:t>před</a:t>
            </a:r>
            <a:r>
              <a:rPr lang="en-US" sz="800">
                <a:solidFill>
                  <a:schemeClr val="bg1"/>
                </a:solidFill>
                <a:latin typeface="Amare Walter Neue"/>
              </a:rPr>
              <a:t> </a:t>
            </a:r>
            <a:r>
              <a:rPr lang="en-US" sz="800" err="1">
                <a:solidFill>
                  <a:schemeClr val="bg1"/>
                </a:solidFill>
                <a:latin typeface="Amare Walter Neue"/>
              </a:rPr>
              <a:t>užíváním</a:t>
            </a:r>
            <a:r>
              <a:rPr lang="en-US" sz="800">
                <a:solidFill>
                  <a:schemeClr val="bg1"/>
                </a:solidFill>
                <a:latin typeface="Amare Walter Neue"/>
              </a:rPr>
              <a:t> se </a:t>
            </a:r>
            <a:r>
              <a:rPr lang="en-US" sz="800" err="1">
                <a:solidFill>
                  <a:schemeClr val="bg1"/>
                </a:solidFill>
                <a:latin typeface="Amare Walter Neue"/>
              </a:rPr>
              <a:t>svým</a:t>
            </a:r>
            <a:r>
              <a:rPr lang="en-US" sz="800">
                <a:solidFill>
                  <a:schemeClr val="bg1"/>
                </a:solidFill>
                <a:latin typeface="Amare Walter Neue"/>
              </a:rPr>
              <a:t> </a:t>
            </a:r>
            <a:r>
              <a:rPr lang="en-US" sz="800" err="1">
                <a:solidFill>
                  <a:schemeClr val="bg1"/>
                </a:solidFill>
                <a:latin typeface="Amare Walter Neue"/>
              </a:rPr>
              <a:t>lékařem</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lékárníkem</a:t>
            </a:r>
            <a:r>
              <a:rPr lang="en-US" sz="800">
                <a:solidFill>
                  <a:schemeClr val="bg1"/>
                </a:solidFill>
                <a:latin typeface="Amare Walter Neue"/>
              </a:rPr>
              <a:t>. Uvedené </a:t>
            </a:r>
            <a:r>
              <a:rPr lang="en-US" sz="800" err="1">
                <a:solidFill>
                  <a:schemeClr val="bg1"/>
                </a:solidFill>
                <a:latin typeface="Amare Walter Neue"/>
              </a:rPr>
              <a:t>přínosy</a:t>
            </a:r>
            <a:r>
              <a:rPr lang="en-US" sz="800">
                <a:solidFill>
                  <a:schemeClr val="bg1"/>
                </a:solidFill>
                <a:latin typeface="Amare Walter Neue"/>
              </a:rPr>
              <a:t> </a:t>
            </a:r>
            <a:r>
              <a:rPr lang="en-US" sz="800" err="1">
                <a:solidFill>
                  <a:schemeClr val="bg1"/>
                </a:solidFill>
                <a:latin typeface="Amare Walter Neue"/>
              </a:rPr>
              <a:t>vitaminu</a:t>
            </a:r>
            <a:r>
              <a:rPr lang="en-US" sz="800">
                <a:solidFill>
                  <a:schemeClr val="bg1"/>
                </a:solidFill>
                <a:latin typeface="Amare Walter Neue"/>
              </a:rPr>
              <a:t> C, </a:t>
            </a:r>
            <a:r>
              <a:rPr lang="en-US" sz="800" err="1">
                <a:solidFill>
                  <a:schemeClr val="bg1"/>
                </a:solidFill>
                <a:latin typeface="Amare Walter Neue"/>
              </a:rPr>
              <a:t>biotinu</a:t>
            </a:r>
            <a:r>
              <a:rPr lang="en-US" sz="800">
                <a:solidFill>
                  <a:schemeClr val="bg1"/>
                </a:solidFill>
                <a:latin typeface="Amare Walter Neue"/>
              </a:rPr>
              <a:t> a </a:t>
            </a:r>
            <a:r>
              <a:rPr lang="en-US" sz="800" err="1">
                <a:solidFill>
                  <a:schemeClr val="bg1"/>
                </a:solidFill>
                <a:latin typeface="Amare Walter Neue"/>
              </a:rPr>
              <a:t>vitaminu</a:t>
            </a:r>
            <a:r>
              <a:rPr lang="en-US" sz="800">
                <a:solidFill>
                  <a:schemeClr val="bg1"/>
                </a:solidFill>
                <a:latin typeface="Amare Walter Neue"/>
              </a:rPr>
              <a:t> B12 </a:t>
            </a:r>
            <a:r>
              <a:rPr lang="en-US" sz="800" err="1">
                <a:solidFill>
                  <a:schemeClr val="bg1"/>
                </a:solidFill>
                <a:latin typeface="Amare Walter Neue"/>
              </a:rPr>
              <a:t>platí</a:t>
            </a:r>
            <a:r>
              <a:rPr lang="en-US" sz="800">
                <a:solidFill>
                  <a:schemeClr val="bg1"/>
                </a:solidFill>
                <a:latin typeface="Amare Walter Neue"/>
              </a:rPr>
              <a:t> </a:t>
            </a:r>
            <a:r>
              <a:rPr lang="en-US" sz="800" err="1">
                <a:solidFill>
                  <a:schemeClr val="bg1"/>
                </a:solidFill>
                <a:latin typeface="Amare Walter Neue"/>
              </a:rPr>
              <a:t>při</a:t>
            </a:r>
            <a:r>
              <a:rPr lang="en-US" sz="800">
                <a:solidFill>
                  <a:schemeClr val="bg1"/>
                </a:solidFill>
                <a:latin typeface="Amare Walter Neue"/>
              </a:rPr>
              <a:t> </a:t>
            </a:r>
            <a:r>
              <a:rPr lang="en-US" sz="800" err="1">
                <a:solidFill>
                  <a:schemeClr val="bg1"/>
                </a:solidFill>
                <a:latin typeface="Amare Walter Neue"/>
              </a:rPr>
              <a:t>konzumaci</a:t>
            </a:r>
            <a:r>
              <a:rPr lang="en-US" sz="800">
                <a:solidFill>
                  <a:schemeClr val="bg1"/>
                </a:solidFill>
                <a:latin typeface="Amare Walter Neue"/>
              </a:rPr>
              <a:t> </a:t>
            </a:r>
            <a:r>
              <a:rPr lang="en-US" sz="800" err="1">
                <a:solidFill>
                  <a:schemeClr val="bg1"/>
                </a:solidFill>
                <a:latin typeface="Amare Walter Neue"/>
              </a:rPr>
              <a:t>produktu</a:t>
            </a:r>
            <a:r>
              <a:rPr lang="en-US" sz="800">
                <a:solidFill>
                  <a:schemeClr val="bg1"/>
                </a:solidFill>
                <a:latin typeface="Amare Walter Neue"/>
              </a:rPr>
              <a:t> </a:t>
            </a:r>
            <a:r>
              <a:rPr lang="en-US" sz="800" err="1">
                <a:solidFill>
                  <a:schemeClr val="bg1"/>
                </a:solidFill>
                <a:latin typeface="Amare Walter Neue"/>
              </a:rPr>
              <a:t>jako</a:t>
            </a:r>
            <a:r>
              <a:rPr lang="en-US" sz="800">
                <a:solidFill>
                  <a:schemeClr val="bg1"/>
                </a:solidFill>
                <a:latin typeface="Amare Walter Neue"/>
              </a:rPr>
              <a:t> </a:t>
            </a:r>
            <a:r>
              <a:rPr lang="en-US" sz="800" err="1">
                <a:solidFill>
                  <a:schemeClr val="bg1"/>
                </a:solidFill>
                <a:latin typeface="Amare Walter Neue"/>
              </a:rPr>
              <a:t>součásti</a:t>
            </a:r>
            <a:r>
              <a:rPr lang="en-US" sz="800">
                <a:solidFill>
                  <a:schemeClr val="bg1"/>
                </a:solidFill>
                <a:latin typeface="Amare Walter Neue"/>
              </a:rPr>
              <a:t>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 za </a:t>
            </a:r>
            <a:r>
              <a:rPr lang="en-US" sz="800" err="1">
                <a:solidFill>
                  <a:schemeClr val="bg1"/>
                </a:solidFill>
                <a:latin typeface="Amare Walter Neue"/>
              </a:rPr>
              <a:t>předpokladu</a:t>
            </a:r>
            <a:r>
              <a:rPr lang="en-US" sz="800">
                <a:solidFill>
                  <a:schemeClr val="bg1"/>
                </a:solidFill>
                <a:latin typeface="Amare Walter Neue"/>
              </a:rPr>
              <a:t>, </a:t>
            </a:r>
            <a:r>
              <a:rPr lang="en-US" sz="800" err="1">
                <a:solidFill>
                  <a:schemeClr val="bg1"/>
                </a:solidFill>
                <a:latin typeface="Amare Walter Neue"/>
              </a:rPr>
              <a:t>že</a:t>
            </a:r>
            <a:r>
              <a:rPr lang="en-US" sz="800">
                <a:solidFill>
                  <a:schemeClr val="bg1"/>
                </a:solidFill>
                <a:latin typeface="Amare Walter Neue"/>
              </a:rPr>
              <a:t> </a:t>
            </a:r>
            <a:r>
              <a:rPr lang="en-US" sz="800" err="1">
                <a:solidFill>
                  <a:schemeClr val="bg1"/>
                </a:solidFill>
                <a:latin typeface="Amare Walter Neue"/>
              </a:rPr>
              <a:t>produkt</a:t>
            </a:r>
            <a:r>
              <a:rPr lang="en-US" sz="800">
                <a:solidFill>
                  <a:schemeClr val="bg1"/>
                </a:solidFill>
                <a:latin typeface="Amare Walter Neue"/>
              </a:rPr>
              <a:t> </a:t>
            </a:r>
            <a:r>
              <a:rPr lang="en-US" sz="800" err="1">
                <a:solidFill>
                  <a:schemeClr val="bg1"/>
                </a:solidFill>
                <a:latin typeface="Amare Walter Neue"/>
              </a:rPr>
              <a:t>poskytuje</a:t>
            </a:r>
            <a:r>
              <a:rPr lang="en-US" sz="800">
                <a:solidFill>
                  <a:schemeClr val="bg1"/>
                </a:solidFill>
                <a:latin typeface="Amare Walter Neue"/>
              </a:rPr>
              <a:t> </a:t>
            </a:r>
            <a:r>
              <a:rPr lang="en-US" sz="800" err="1">
                <a:solidFill>
                  <a:schemeClr val="bg1"/>
                </a:solidFill>
                <a:latin typeface="Amare Walter Neue"/>
              </a:rPr>
              <a:t>tyto</a:t>
            </a:r>
            <a:r>
              <a:rPr lang="en-US" sz="800">
                <a:solidFill>
                  <a:schemeClr val="bg1"/>
                </a:solidFill>
                <a:latin typeface="Amare Walter Neue"/>
              </a:rPr>
              <a:t> </a:t>
            </a:r>
            <a:r>
              <a:rPr lang="en-US" sz="800" err="1">
                <a:solidFill>
                  <a:schemeClr val="bg1"/>
                </a:solidFill>
                <a:latin typeface="Amare Walter Neue"/>
              </a:rPr>
              <a:t>vitaminy</a:t>
            </a:r>
            <a:r>
              <a:rPr lang="en-US" sz="800">
                <a:solidFill>
                  <a:schemeClr val="bg1"/>
                </a:solidFill>
                <a:latin typeface="Amare Walter Neue"/>
              </a:rPr>
              <a:t> v </a:t>
            </a:r>
            <a:r>
              <a:rPr lang="en-US" sz="800" err="1">
                <a:solidFill>
                  <a:schemeClr val="bg1"/>
                </a:solidFill>
                <a:latin typeface="Amare Walter Neue"/>
              </a:rPr>
              <a:t>množství</a:t>
            </a:r>
            <a:r>
              <a:rPr lang="en-US" sz="800">
                <a:solidFill>
                  <a:schemeClr val="bg1"/>
                </a:solidFill>
                <a:latin typeface="Amare Walter Neue"/>
              </a:rPr>
              <a:t> </a:t>
            </a:r>
            <a:r>
              <a:rPr lang="en-US" sz="800" err="1">
                <a:solidFill>
                  <a:schemeClr val="bg1"/>
                </a:solidFill>
                <a:latin typeface="Amare Walter Neue"/>
              </a:rPr>
              <a:t>odpovídajícím</a:t>
            </a:r>
            <a:r>
              <a:rPr lang="en-US" sz="800">
                <a:solidFill>
                  <a:schemeClr val="bg1"/>
                </a:solidFill>
                <a:latin typeface="Amare Walter Neue"/>
              </a:rPr>
              <a:t> </a:t>
            </a:r>
            <a:r>
              <a:rPr lang="en-US" sz="800" err="1">
                <a:solidFill>
                  <a:schemeClr val="bg1"/>
                </a:solidFill>
                <a:latin typeface="Amare Walter Neue"/>
              </a:rPr>
              <a:t>alespoň</a:t>
            </a:r>
            <a:r>
              <a:rPr lang="en-US" sz="800">
                <a:solidFill>
                  <a:schemeClr val="bg1"/>
                </a:solidFill>
                <a:latin typeface="Amare Walter Neue"/>
              </a:rPr>
              <a:t> 15 % </a:t>
            </a:r>
            <a:r>
              <a:rPr lang="en-US" sz="800" err="1">
                <a:solidFill>
                  <a:schemeClr val="bg1"/>
                </a:solidFill>
                <a:latin typeface="Amare Walter Neue"/>
              </a:rPr>
              <a:t>referenční</a:t>
            </a:r>
            <a:r>
              <a:rPr lang="en-US" sz="800">
                <a:solidFill>
                  <a:schemeClr val="bg1"/>
                </a:solidFill>
                <a:latin typeface="Amare Walter Neue"/>
              </a:rPr>
              <a:t> </a:t>
            </a:r>
            <a:r>
              <a:rPr lang="en-US" sz="800" err="1">
                <a:solidFill>
                  <a:schemeClr val="bg1"/>
                </a:solidFill>
                <a:latin typeface="Amare Walter Neue"/>
              </a:rPr>
              <a:t>hodnoty</a:t>
            </a:r>
            <a:r>
              <a:rPr lang="en-US" sz="800">
                <a:solidFill>
                  <a:schemeClr val="bg1"/>
                </a:solidFill>
                <a:latin typeface="Amare Walter Neue"/>
              </a:rPr>
              <a:t> </a:t>
            </a:r>
            <a:r>
              <a:rPr lang="en-US" sz="800" err="1">
                <a:solidFill>
                  <a:schemeClr val="bg1"/>
                </a:solidFill>
                <a:latin typeface="Amare Walter Neue"/>
              </a:rPr>
              <a:t>příjmu</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jednu</a:t>
            </a:r>
            <a:r>
              <a:rPr lang="en-US" sz="800">
                <a:solidFill>
                  <a:schemeClr val="bg1"/>
                </a:solidFill>
                <a:latin typeface="Amare Walter Neue"/>
              </a:rPr>
              <a:t> </a:t>
            </a:r>
            <a:r>
              <a:rPr lang="en-US" sz="800" err="1">
                <a:solidFill>
                  <a:schemeClr val="bg1"/>
                </a:solidFill>
                <a:latin typeface="Amare Walter Neue"/>
              </a:rPr>
              <a:t>porci</a:t>
            </a:r>
            <a:r>
              <a:rPr lang="en-US" sz="800">
                <a:solidFill>
                  <a:schemeClr val="bg1"/>
                </a:solidFill>
                <a:latin typeface="Amare Walter Neue"/>
              </a:rPr>
              <a:t>.</a:t>
            </a:r>
            <a:endParaRPr lang="cs-CZ">
              <a:solidFill>
                <a:schemeClr val="bg1"/>
              </a:solidFill>
              <a:latin typeface="Amare Walter Neue"/>
            </a:endParaRPr>
          </a:p>
        </p:txBody>
      </p:sp>
      <p:pic>
        <p:nvPicPr>
          <p:cNvPr id="11" name="Resim 10">
            <a:extLst>
              <a:ext uri="{FF2B5EF4-FFF2-40B4-BE49-F238E27FC236}">
                <a16:creationId xmlns:a16="http://schemas.microsoft.com/office/drawing/2014/main" id="{62DBC6E8-F480-B386-F554-AAC9E671DACB}"/>
              </a:ext>
            </a:extLst>
          </p:cNvPr>
          <p:cNvPicPr>
            <a:picLocks noChangeAspect="1"/>
          </p:cNvPicPr>
          <p:nvPr/>
        </p:nvPicPr>
        <p:blipFill>
          <a:blip r:embed="rId10"/>
          <a:stretch>
            <a:fillRect/>
          </a:stretch>
        </p:blipFill>
        <p:spPr>
          <a:xfrm>
            <a:off x="798504" y="2216944"/>
            <a:ext cx="2137622" cy="2493892"/>
          </a:xfrm>
          <a:prstGeom prst="rect">
            <a:avLst/>
          </a:prstGeom>
        </p:spPr>
      </p:pic>
    </p:spTree>
    <p:extLst>
      <p:ext uri="{BB962C8B-B14F-4D97-AF65-F5344CB8AC3E}">
        <p14:creationId xmlns:p14="http://schemas.microsoft.com/office/powerpoint/2010/main" val="3014477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020F927C-72D7-3B63-4AC4-B73F5A97BC29}"/>
              </a:ext>
            </a:extLst>
          </p:cNvPr>
          <p:cNvPicPr>
            <a:picLocks noChangeAspect="1"/>
          </p:cNvPicPr>
          <p:nvPr/>
        </p:nvPicPr>
        <p:blipFill>
          <a:blip r:embed="rId7">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2"/>
            <a:ext cx="3664496" cy="13436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err="1">
                <a:solidFill>
                  <a:schemeClr val="bg1"/>
                </a:solidFill>
                <a:latin typeface="Amare Walter Neue Leicht"/>
              </a:rPr>
              <a:t>Klíčové</a:t>
            </a:r>
            <a:endParaRPr lang="en-US" sz="4400" err="1">
              <a:solidFill>
                <a:schemeClr val="bg1"/>
              </a:solidFill>
              <a:latin typeface="Amare Walter Neue Leicht" panose="020B0303040202060203" pitchFamily="34" charset="77"/>
            </a:endParaRPr>
          </a:p>
          <a:p>
            <a:r>
              <a:rPr lang="en-US" sz="4400" err="1">
                <a:solidFill>
                  <a:schemeClr val="bg1"/>
                </a:solidFill>
                <a:latin typeface="Amare Walter Neue Leicht"/>
              </a:rPr>
              <a:t>složky</a:t>
            </a: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6" y="299284"/>
            <a:ext cx="4879569" cy="83705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a:solidFill>
                  <a:schemeClr val="accent3"/>
                </a:solidFill>
                <a:latin typeface="Amare Walter Neue Halbfett"/>
              </a:rPr>
              <a:t>GPX-4™                     (</a:t>
            </a:r>
            <a:r>
              <a:rPr lang="en-US" b="1" err="1">
                <a:solidFill>
                  <a:schemeClr val="accent3"/>
                </a:solidFill>
                <a:latin typeface="Amare Walter Neue Halbfett"/>
              </a:rPr>
              <a:t>kolagenní</a:t>
            </a:r>
            <a:r>
              <a:rPr lang="en-US" b="1">
                <a:solidFill>
                  <a:schemeClr val="accent3"/>
                </a:solidFill>
                <a:latin typeface="Amare Walter Neue Halbfett"/>
              </a:rPr>
              <a:t> </a:t>
            </a:r>
            <a:r>
              <a:rPr lang="en-US" b="1" err="1">
                <a:solidFill>
                  <a:schemeClr val="accent3"/>
                </a:solidFill>
                <a:latin typeface="Amare Walter Neue Halbfett"/>
              </a:rPr>
              <a:t>tripeptidy</a:t>
            </a:r>
            <a:r>
              <a:rPr lang="en-US" b="1">
                <a:solidFill>
                  <a:schemeClr val="accent3"/>
                </a:solidFill>
                <a:latin typeface="Amare Walter Neue Halbfett"/>
              </a:rPr>
              <a:t>)</a:t>
            </a: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4780247" y="1380361"/>
            <a:ext cx="5805691" cy="293373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a:solidFill>
                  <a:schemeClr val="accent3"/>
                </a:solidFill>
                <a:latin typeface="Amare Walter Neue Mager"/>
              </a:rPr>
              <a:t>GPX-4™ je </a:t>
            </a:r>
            <a:r>
              <a:rPr lang="en-US" sz="1600" err="1">
                <a:solidFill>
                  <a:schemeClr val="accent3"/>
                </a:solidFill>
                <a:latin typeface="Amare Walter Neue Mager"/>
              </a:rPr>
              <a:t>inovativní</a:t>
            </a:r>
            <a:r>
              <a:rPr lang="en-US" sz="1600">
                <a:solidFill>
                  <a:schemeClr val="accent3"/>
                </a:solidFill>
                <a:latin typeface="Amare Walter Neue Mager"/>
              </a:rPr>
              <a:t> </a:t>
            </a:r>
            <a:r>
              <a:rPr lang="en-US" sz="1600" err="1">
                <a:solidFill>
                  <a:schemeClr val="accent3"/>
                </a:solidFill>
                <a:latin typeface="Amare Walter Neue Mager"/>
              </a:rPr>
              <a:t>složka</a:t>
            </a:r>
            <a:r>
              <a:rPr lang="en-US" sz="1600">
                <a:solidFill>
                  <a:schemeClr val="accent3"/>
                </a:solidFill>
                <a:latin typeface="Amare Walter Neue Mager"/>
              </a:rPr>
              <a:t> s </a:t>
            </a:r>
            <a:r>
              <a:rPr lang="en-US" sz="1600" err="1">
                <a:solidFill>
                  <a:schemeClr val="accent3"/>
                </a:solidFill>
                <a:latin typeface="Amare Walter Neue Mager"/>
              </a:rPr>
              <a:t>nízkomolekulárními</a:t>
            </a:r>
            <a:r>
              <a:rPr lang="en-US" sz="1600">
                <a:solidFill>
                  <a:schemeClr val="accent3"/>
                </a:solidFill>
                <a:latin typeface="Amare Walter Neue Mager"/>
              </a:rPr>
              <a:t> </a:t>
            </a:r>
            <a:r>
              <a:rPr lang="en-US" sz="1600" err="1">
                <a:solidFill>
                  <a:schemeClr val="accent3"/>
                </a:solidFill>
                <a:latin typeface="Amare Walter Neue Mager"/>
              </a:rPr>
              <a:t>kolagenními</a:t>
            </a:r>
            <a:r>
              <a:rPr lang="en-US" sz="1600">
                <a:solidFill>
                  <a:schemeClr val="accent3"/>
                </a:solidFill>
                <a:latin typeface="Amare Walter Neue Mager"/>
              </a:rPr>
              <a:t> </a:t>
            </a:r>
            <a:r>
              <a:rPr lang="en-US" sz="1600" err="1">
                <a:solidFill>
                  <a:schemeClr val="accent3"/>
                </a:solidFill>
                <a:latin typeface="Amare Walter Neue Mager"/>
              </a:rPr>
              <a:t>tripeptidy</a:t>
            </a:r>
            <a:r>
              <a:rPr lang="en-US" sz="1600">
                <a:solidFill>
                  <a:schemeClr val="accent3"/>
                </a:solidFill>
                <a:latin typeface="Amare Walter Neue Mager"/>
              </a:rPr>
              <a:t> </a:t>
            </a:r>
            <a:r>
              <a:rPr lang="en-US" sz="1600" err="1">
                <a:solidFill>
                  <a:schemeClr val="accent3"/>
                </a:solidFill>
                <a:latin typeface="Amare Walter Neue Mager"/>
              </a:rPr>
              <a:t>vyráběná</a:t>
            </a:r>
            <a:r>
              <a:rPr lang="en-US" sz="1600">
                <a:solidFill>
                  <a:schemeClr val="accent3"/>
                </a:solidFill>
                <a:latin typeface="Amare Walter Neue Mager"/>
              </a:rPr>
              <a:t> </a:t>
            </a:r>
            <a:r>
              <a:rPr lang="en-US" sz="1600" err="1">
                <a:solidFill>
                  <a:schemeClr val="accent3"/>
                </a:solidFill>
                <a:latin typeface="Amare Walter Neue Mager"/>
              </a:rPr>
              <a:t>společností</a:t>
            </a:r>
            <a:r>
              <a:rPr lang="en-US" sz="1600">
                <a:solidFill>
                  <a:schemeClr val="accent3"/>
                </a:solidFill>
                <a:latin typeface="Amare Walter Neue Mager"/>
              </a:rPr>
              <a:t> </a:t>
            </a:r>
            <a:r>
              <a:rPr lang="en-US" sz="1600" err="1">
                <a:solidFill>
                  <a:schemeClr val="accent3"/>
                </a:solidFill>
                <a:latin typeface="Amare Walter Neue Mager"/>
              </a:rPr>
              <a:t>Newtree</a:t>
            </a:r>
            <a:r>
              <a:rPr lang="en-US" sz="1600">
                <a:solidFill>
                  <a:schemeClr val="accent3"/>
                </a:solidFill>
                <a:latin typeface="Amare Walter Neue Mager"/>
              </a:rPr>
              <a:t> Co. Ltd. </a:t>
            </a:r>
            <a:r>
              <a:rPr lang="en-US" sz="1600" err="1">
                <a:solidFill>
                  <a:schemeClr val="accent3"/>
                </a:solidFill>
                <a:latin typeface="Amare Walter Neue Mager"/>
              </a:rPr>
              <a:t>Díky</a:t>
            </a:r>
            <a:r>
              <a:rPr lang="en-US" sz="1600">
                <a:solidFill>
                  <a:schemeClr val="accent3"/>
                </a:solidFill>
                <a:latin typeface="Amare Walter Neue Mager"/>
              </a:rPr>
              <a:t> </a:t>
            </a:r>
            <a:r>
              <a:rPr lang="en-US" sz="1600" err="1">
                <a:solidFill>
                  <a:schemeClr val="accent3"/>
                </a:solidFill>
                <a:latin typeface="Amare Walter Neue Mager"/>
              </a:rPr>
              <a:t>své</a:t>
            </a:r>
            <a:r>
              <a:rPr lang="en-US" sz="1600">
                <a:solidFill>
                  <a:schemeClr val="accent3"/>
                </a:solidFill>
                <a:latin typeface="Amare Walter Neue Mager"/>
              </a:rPr>
              <a:t> </a:t>
            </a:r>
            <a:r>
              <a:rPr lang="en-US" sz="1600" err="1">
                <a:solidFill>
                  <a:schemeClr val="accent3"/>
                </a:solidFill>
                <a:latin typeface="Amare Walter Neue Mager"/>
              </a:rPr>
              <a:t>malé</a:t>
            </a:r>
            <a:r>
              <a:rPr lang="en-US" sz="1600">
                <a:solidFill>
                  <a:schemeClr val="accent3"/>
                </a:solidFill>
                <a:latin typeface="Amare Walter Neue Mager"/>
              </a:rPr>
              <a:t> </a:t>
            </a:r>
            <a:r>
              <a:rPr lang="en-US" sz="1600" err="1">
                <a:solidFill>
                  <a:schemeClr val="accent3"/>
                </a:solidFill>
                <a:latin typeface="Amare Walter Neue Mager"/>
              </a:rPr>
              <a:t>molekulární</a:t>
            </a:r>
            <a:r>
              <a:rPr lang="en-US" sz="1600">
                <a:solidFill>
                  <a:schemeClr val="accent3"/>
                </a:solidFill>
                <a:latin typeface="Amare Walter Neue Mager"/>
              </a:rPr>
              <a:t> </a:t>
            </a:r>
            <a:r>
              <a:rPr lang="en-US" sz="1600" err="1">
                <a:solidFill>
                  <a:schemeClr val="accent3"/>
                </a:solidFill>
                <a:latin typeface="Amare Walter Neue Mager"/>
              </a:rPr>
              <a:t>velikosti</a:t>
            </a:r>
            <a:r>
              <a:rPr lang="en-US" sz="1600">
                <a:solidFill>
                  <a:schemeClr val="accent3"/>
                </a:solidFill>
                <a:latin typeface="Amare Walter Neue Mager"/>
              </a:rPr>
              <a:t> </a:t>
            </a:r>
            <a:r>
              <a:rPr lang="en-US" sz="1600" err="1">
                <a:solidFill>
                  <a:schemeClr val="accent3"/>
                </a:solidFill>
                <a:latin typeface="Amare Walter Neue Mager"/>
              </a:rPr>
              <a:t>jsou</a:t>
            </a:r>
            <a:r>
              <a:rPr lang="en-US" sz="1600">
                <a:solidFill>
                  <a:schemeClr val="accent3"/>
                </a:solidFill>
                <a:latin typeface="Amare Walter Neue Mager"/>
              </a:rPr>
              <a:t> </a:t>
            </a:r>
            <a:r>
              <a:rPr lang="en-US" sz="1600" err="1">
                <a:solidFill>
                  <a:schemeClr val="accent3"/>
                </a:solidFill>
                <a:latin typeface="Amare Walter Neue Mager"/>
              </a:rPr>
              <a:t>kolagenní</a:t>
            </a:r>
            <a:r>
              <a:rPr lang="en-US" sz="1600">
                <a:solidFill>
                  <a:schemeClr val="accent3"/>
                </a:solidFill>
                <a:latin typeface="Amare Walter Neue Mager"/>
              </a:rPr>
              <a:t> </a:t>
            </a:r>
            <a:r>
              <a:rPr lang="en-US" sz="1600" err="1">
                <a:solidFill>
                  <a:schemeClr val="accent3"/>
                </a:solidFill>
                <a:latin typeface="Amare Walter Neue Mager"/>
              </a:rPr>
              <a:t>tripeptidy</a:t>
            </a:r>
            <a:r>
              <a:rPr lang="en-US" sz="1600">
                <a:solidFill>
                  <a:schemeClr val="accent3"/>
                </a:solidFill>
                <a:latin typeface="Amare Walter Neue Mager"/>
              </a:rPr>
              <a:t> </a:t>
            </a:r>
            <a:r>
              <a:rPr lang="en-US" sz="1600" err="1">
                <a:solidFill>
                  <a:schemeClr val="accent3"/>
                </a:solidFill>
                <a:latin typeface="Amare Walter Neue Mager"/>
              </a:rPr>
              <a:t>specifickou</a:t>
            </a:r>
            <a:r>
              <a:rPr lang="en-US" sz="1600">
                <a:solidFill>
                  <a:schemeClr val="accent3"/>
                </a:solidFill>
                <a:latin typeface="Amare Walter Neue Mager"/>
              </a:rPr>
              <a:t> </a:t>
            </a:r>
            <a:r>
              <a:rPr lang="en-US" sz="1600" err="1">
                <a:solidFill>
                  <a:schemeClr val="accent3"/>
                </a:solidFill>
                <a:latin typeface="Amare Walter Neue Mager"/>
              </a:rPr>
              <a:t>formou</a:t>
            </a:r>
            <a:r>
              <a:rPr lang="en-US" sz="1600">
                <a:solidFill>
                  <a:schemeClr val="accent3"/>
                </a:solidFill>
                <a:latin typeface="Amare Walter Neue Mager"/>
              </a:rPr>
              <a:t> </a:t>
            </a:r>
            <a:r>
              <a:rPr lang="en-US" sz="1600" err="1">
                <a:solidFill>
                  <a:schemeClr val="accent3"/>
                </a:solidFill>
                <a:latin typeface="Amare Walter Neue Mager"/>
              </a:rPr>
              <a:t>hydrolyzovaného</a:t>
            </a:r>
            <a:r>
              <a:rPr lang="en-US" sz="1600">
                <a:solidFill>
                  <a:schemeClr val="accent3"/>
                </a:solidFill>
                <a:latin typeface="Amare Walter Neue Mager"/>
              </a:rPr>
              <a:t> </a:t>
            </a:r>
            <a:r>
              <a:rPr lang="en-US" sz="1600" err="1">
                <a:solidFill>
                  <a:schemeClr val="accent3"/>
                </a:solidFill>
                <a:latin typeface="Amare Walter Neue Mager"/>
              </a:rPr>
              <a:t>kolagenu</a:t>
            </a:r>
            <a:r>
              <a:rPr lang="en-US" sz="1600">
                <a:solidFill>
                  <a:schemeClr val="accent3"/>
                </a:solidFill>
                <a:latin typeface="Amare Walter Neue Mager"/>
              </a:rPr>
              <a:t>.</a:t>
            </a:r>
            <a:endParaRPr lang="cs-CZ">
              <a:solidFill>
                <a:schemeClr val="accent3"/>
              </a:solidFill>
              <a:latin typeface="Amare Walter Neue Mager"/>
            </a:endParaRPr>
          </a:p>
          <a:p>
            <a:pPr marL="0" indent="0">
              <a:lnSpc>
                <a:spcPct val="100000"/>
              </a:lnSpc>
              <a:spcBef>
                <a:spcPts val="0"/>
              </a:spcBef>
              <a:buNone/>
            </a:pPr>
            <a:endParaRPr lang="en-US" sz="1600">
              <a:solidFill>
                <a:schemeClr val="accent3"/>
              </a:solidFill>
              <a:latin typeface="Amare Walter Neue Mager"/>
            </a:endParaRPr>
          </a:p>
          <a:p>
            <a:pPr marL="0" indent="0">
              <a:lnSpc>
                <a:spcPct val="100000"/>
              </a:lnSpc>
              <a:spcBef>
                <a:spcPts val="0"/>
              </a:spcBef>
              <a:buNone/>
            </a:pPr>
            <a:r>
              <a:rPr lang="en-US" sz="1600">
                <a:solidFill>
                  <a:schemeClr val="accent3"/>
                </a:solidFill>
                <a:latin typeface="Amare Walter Neue Mager"/>
              </a:rPr>
              <a:t>V </a:t>
            </a:r>
            <a:r>
              <a:rPr lang="en-US" sz="1600" err="1">
                <a:solidFill>
                  <a:schemeClr val="accent3"/>
                </a:solidFill>
                <a:latin typeface="Amare Walter Neue Mager"/>
              </a:rPr>
              <a:t>produktu</a:t>
            </a:r>
            <a:r>
              <a:rPr lang="en-US" sz="1600">
                <a:solidFill>
                  <a:schemeClr val="accent3"/>
                </a:solidFill>
                <a:latin typeface="Amare Walter Neue Mager"/>
              </a:rPr>
              <a:t> Amare </a:t>
            </a:r>
            <a:r>
              <a:rPr lang="en-US" sz="1600" err="1">
                <a:solidFill>
                  <a:schemeClr val="accent3"/>
                </a:solidFill>
                <a:latin typeface="Amare Walter Neue Mager"/>
              </a:rPr>
              <a:t>NexCollagen</a:t>
            </a:r>
            <a:r>
              <a:rPr lang="en-US" sz="1600">
                <a:solidFill>
                  <a:schemeClr val="accent3"/>
                </a:solidFill>
                <a:latin typeface="Amare Walter Neue Mager"/>
              </a:rPr>
              <a:t> je GPX-4™ </a:t>
            </a:r>
            <a:r>
              <a:rPr lang="en-US" sz="1600" err="1">
                <a:solidFill>
                  <a:schemeClr val="accent3"/>
                </a:solidFill>
                <a:latin typeface="Amare Walter Neue Mager"/>
              </a:rPr>
              <a:t>součástí</a:t>
            </a:r>
            <a:r>
              <a:rPr lang="en-US" sz="1600">
                <a:solidFill>
                  <a:schemeClr val="accent3"/>
                </a:solidFill>
                <a:latin typeface="Amare Walter Neue Mager"/>
              </a:rPr>
              <a:t> </a:t>
            </a:r>
            <a:r>
              <a:rPr lang="en-US" sz="1600" err="1">
                <a:solidFill>
                  <a:schemeClr val="accent3"/>
                </a:solidFill>
                <a:latin typeface="Amare Walter Neue Mager"/>
              </a:rPr>
              <a:t>jedinečného</a:t>
            </a:r>
            <a:r>
              <a:rPr lang="en-US" sz="1600">
                <a:solidFill>
                  <a:schemeClr val="accent3"/>
                </a:solidFill>
                <a:latin typeface="Amare Walter Neue Mager"/>
              </a:rPr>
              <a:t> </a:t>
            </a:r>
            <a:r>
              <a:rPr lang="en-US" sz="1600" err="1">
                <a:solidFill>
                  <a:schemeClr val="accent3"/>
                </a:solidFill>
                <a:latin typeface="Amare Walter Neue Mager"/>
              </a:rPr>
              <a:t>kolagenního</a:t>
            </a:r>
            <a:r>
              <a:rPr lang="en-US" sz="1600">
                <a:solidFill>
                  <a:schemeClr val="accent3"/>
                </a:solidFill>
                <a:latin typeface="Amare Walter Neue Mager"/>
              </a:rPr>
              <a:t> </a:t>
            </a:r>
            <a:r>
              <a:rPr lang="en-US" sz="1600" err="1">
                <a:solidFill>
                  <a:schemeClr val="accent3"/>
                </a:solidFill>
                <a:latin typeface="Amare Walter Neue Mager"/>
              </a:rPr>
              <a:t>profilu</a:t>
            </a:r>
            <a:r>
              <a:rPr lang="en-US" sz="1600">
                <a:solidFill>
                  <a:schemeClr val="accent3"/>
                </a:solidFill>
                <a:latin typeface="Amare Walter Neue Mager"/>
              </a:rPr>
              <a:t>, </a:t>
            </a:r>
            <a:r>
              <a:rPr lang="en-US" sz="1600" err="1">
                <a:solidFill>
                  <a:schemeClr val="accent3"/>
                </a:solidFill>
                <a:latin typeface="Amare Walter Neue Mager"/>
              </a:rPr>
              <a:t>který</a:t>
            </a:r>
            <a:r>
              <a:rPr lang="en-US" sz="1600">
                <a:solidFill>
                  <a:schemeClr val="accent3"/>
                </a:solidFill>
                <a:latin typeface="Amare Walter Neue Mager"/>
              </a:rPr>
              <a:t> </a:t>
            </a:r>
            <a:r>
              <a:rPr lang="en-US" sz="1600" err="1">
                <a:solidFill>
                  <a:schemeClr val="accent3"/>
                </a:solidFill>
                <a:latin typeface="Amare Walter Neue Mager"/>
              </a:rPr>
              <a:t>doplňuje</a:t>
            </a:r>
            <a:r>
              <a:rPr lang="en-US" sz="1600">
                <a:solidFill>
                  <a:schemeClr val="accent3"/>
                </a:solidFill>
                <a:latin typeface="Amare Walter Neue Mager"/>
              </a:rPr>
              <a:t> </a:t>
            </a:r>
            <a:r>
              <a:rPr lang="en-US" sz="1600" err="1">
                <a:solidFill>
                  <a:schemeClr val="accent3"/>
                </a:solidFill>
                <a:latin typeface="Amare Walter Neue Mager"/>
              </a:rPr>
              <a:t>komplexní</a:t>
            </a:r>
            <a:r>
              <a:rPr lang="en-US" sz="1600">
                <a:solidFill>
                  <a:schemeClr val="accent3"/>
                </a:solidFill>
                <a:latin typeface="Amare Walter Neue Mager"/>
              </a:rPr>
              <a:t> </a:t>
            </a:r>
            <a:r>
              <a:rPr lang="en-US" sz="1600" err="1">
                <a:solidFill>
                  <a:schemeClr val="accent3"/>
                </a:solidFill>
                <a:latin typeface="Amare Walter Neue Mager"/>
              </a:rPr>
              <a:t>složení</a:t>
            </a:r>
            <a:r>
              <a:rPr lang="en-US" sz="1600">
                <a:solidFill>
                  <a:schemeClr val="accent3"/>
                </a:solidFill>
                <a:latin typeface="Amare Walter Neue Mager"/>
              </a:rPr>
              <a:t> </a:t>
            </a:r>
            <a:r>
              <a:rPr lang="en-US" sz="1600" err="1">
                <a:solidFill>
                  <a:schemeClr val="accent3"/>
                </a:solidFill>
                <a:latin typeface="Amare Walter Neue Mager"/>
              </a:rPr>
              <a:t>receptury</a:t>
            </a:r>
            <a:r>
              <a:rPr lang="en-US" sz="1600">
                <a:solidFill>
                  <a:schemeClr val="accent3"/>
                </a:solidFill>
                <a:latin typeface="Amare Walter Neue Mager"/>
              </a:rPr>
              <a:t>.</a:t>
            </a:r>
            <a:endParaRPr lang="en-US">
              <a:solidFill>
                <a:schemeClr val="accent3"/>
              </a:solidFill>
              <a:latin typeface="Amare Walter Neue Mager"/>
            </a:endParaRPr>
          </a:p>
          <a:p>
            <a:pPr marL="0" indent="0">
              <a:lnSpc>
                <a:spcPct val="100000"/>
              </a:lnSpc>
              <a:spcBef>
                <a:spcPts val="0"/>
              </a:spcBef>
              <a:buNone/>
            </a:pPr>
            <a:endParaRPr lang="en-US" sz="1600">
              <a:solidFill>
                <a:schemeClr val="accent3"/>
              </a:solidFill>
              <a:latin typeface="Amare Walter Neue Mager"/>
            </a:endParaRPr>
          </a:p>
          <a:p>
            <a:pPr marL="0" indent="0">
              <a:lnSpc>
                <a:spcPct val="100000"/>
              </a:lnSpc>
              <a:spcBef>
                <a:spcPts val="0"/>
              </a:spcBef>
              <a:buNone/>
            </a:pPr>
            <a:r>
              <a:rPr lang="en-US" sz="1600">
                <a:solidFill>
                  <a:schemeClr val="accent3"/>
                </a:solidFill>
                <a:latin typeface="Amare Walter Neue Mager"/>
              </a:rPr>
              <a:t>GPX-4™ je </a:t>
            </a:r>
            <a:r>
              <a:rPr lang="en-US" sz="1600" err="1">
                <a:solidFill>
                  <a:schemeClr val="accent3"/>
                </a:solidFill>
                <a:latin typeface="Amare Walter Neue Mager"/>
              </a:rPr>
              <a:t>exkluzivní</a:t>
            </a:r>
            <a:r>
              <a:rPr lang="en-US" sz="1600">
                <a:solidFill>
                  <a:schemeClr val="accent3"/>
                </a:solidFill>
                <a:latin typeface="Amare Walter Neue Mager"/>
              </a:rPr>
              <a:t> </a:t>
            </a:r>
            <a:r>
              <a:rPr lang="en-US" sz="1600" err="1">
                <a:solidFill>
                  <a:schemeClr val="accent3"/>
                </a:solidFill>
                <a:latin typeface="Amare Walter Neue Mager"/>
              </a:rPr>
              <a:t>složkou</a:t>
            </a:r>
            <a:r>
              <a:rPr lang="en-US" sz="1600">
                <a:solidFill>
                  <a:schemeClr val="accent3"/>
                </a:solidFill>
                <a:latin typeface="Amare Walter Neue Mager"/>
              </a:rPr>
              <a:t> </a:t>
            </a:r>
            <a:r>
              <a:rPr lang="en-US" sz="1600" err="1">
                <a:solidFill>
                  <a:schemeClr val="accent3"/>
                </a:solidFill>
                <a:latin typeface="Amare Walter Neue Mager"/>
              </a:rPr>
              <a:t>využívanou</a:t>
            </a:r>
            <a:r>
              <a:rPr lang="en-US" sz="1600">
                <a:solidFill>
                  <a:schemeClr val="accent3"/>
                </a:solidFill>
                <a:latin typeface="Amare Walter Neue Mager"/>
              </a:rPr>
              <a:t> </a:t>
            </a:r>
            <a:r>
              <a:rPr lang="en-US" sz="1600" err="1">
                <a:solidFill>
                  <a:schemeClr val="accent3"/>
                </a:solidFill>
                <a:latin typeface="Amare Walter Neue Mager"/>
              </a:rPr>
              <a:t>ve</a:t>
            </a:r>
            <a:r>
              <a:rPr lang="en-US" sz="1600">
                <a:solidFill>
                  <a:schemeClr val="accent3"/>
                </a:solidFill>
                <a:latin typeface="Amare Walter Neue Mager"/>
              </a:rPr>
              <a:t> </a:t>
            </a:r>
            <a:r>
              <a:rPr lang="en-US" sz="1600" err="1">
                <a:solidFill>
                  <a:schemeClr val="accent3"/>
                </a:solidFill>
                <a:latin typeface="Amare Walter Neue Mager"/>
              </a:rPr>
              <a:t>formulacích</a:t>
            </a:r>
            <a:r>
              <a:rPr lang="en-US" sz="1600">
                <a:solidFill>
                  <a:schemeClr val="accent3"/>
                </a:solidFill>
                <a:latin typeface="Amare Walter Neue Mager"/>
              </a:rPr>
              <a:t> Amare a </a:t>
            </a:r>
            <a:r>
              <a:rPr lang="en-US" sz="1600" err="1">
                <a:solidFill>
                  <a:schemeClr val="accent3"/>
                </a:solidFill>
                <a:latin typeface="Amare Walter Neue Mager"/>
              </a:rPr>
              <a:t>licencovanou</a:t>
            </a:r>
            <a:r>
              <a:rPr lang="en-US" sz="1600">
                <a:solidFill>
                  <a:schemeClr val="accent3"/>
                </a:solidFill>
                <a:latin typeface="Amare Walter Neue Mager"/>
              </a:rPr>
              <a:t> </a:t>
            </a:r>
            <a:r>
              <a:rPr lang="en-US" sz="1600" err="1">
                <a:solidFill>
                  <a:schemeClr val="accent3"/>
                </a:solidFill>
                <a:latin typeface="Amare Walter Neue Mager"/>
              </a:rPr>
              <a:t>ochrannou</a:t>
            </a:r>
            <a:r>
              <a:rPr lang="en-US" sz="1600">
                <a:solidFill>
                  <a:schemeClr val="accent3"/>
                </a:solidFill>
                <a:latin typeface="Amare Walter Neue Mager"/>
              </a:rPr>
              <a:t> </a:t>
            </a:r>
            <a:r>
              <a:rPr lang="en-US" sz="1600" err="1">
                <a:solidFill>
                  <a:schemeClr val="accent3"/>
                </a:solidFill>
                <a:latin typeface="Amare Walter Neue Mager"/>
              </a:rPr>
              <a:t>známkou</a:t>
            </a:r>
            <a:r>
              <a:rPr lang="en-US" sz="1600">
                <a:solidFill>
                  <a:schemeClr val="accent3"/>
                </a:solidFill>
                <a:latin typeface="Amare Walter Neue Mager"/>
              </a:rPr>
              <a:t> </a:t>
            </a:r>
            <a:r>
              <a:rPr lang="en-US" sz="1600" err="1">
                <a:solidFill>
                  <a:schemeClr val="accent3"/>
                </a:solidFill>
                <a:latin typeface="Amare Walter Neue Mager"/>
              </a:rPr>
              <a:t>společnosti</a:t>
            </a:r>
            <a:r>
              <a:rPr lang="en-US" sz="1600">
                <a:solidFill>
                  <a:schemeClr val="accent3"/>
                </a:solidFill>
                <a:latin typeface="Amare Walter Neue Mager"/>
              </a:rPr>
              <a:t> </a:t>
            </a:r>
            <a:r>
              <a:rPr lang="en-US" sz="1600" err="1">
                <a:solidFill>
                  <a:schemeClr val="accent3"/>
                </a:solidFill>
                <a:latin typeface="Amare Walter Neue Mager"/>
              </a:rPr>
              <a:t>Newtree</a:t>
            </a:r>
            <a:r>
              <a:rPr lang="en-US" sz="1600">
                <a:solidFill>
                  <a:schemeClr val="accent3"/>
                </a:solidFill>
                <a:latin typeface="Amare Walter Neue Mager"/>
              </a:rPr>
              <a:t> Co. Ltd.</a:t>
            </a:r>
            <a:endParaRPr lang="en-US">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15</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bg1"/>
                </a:solidFill>
              </a:rPr>
              <a:t>Amare </a:t>
            </a:r>
            <a:r>
              <a:rPr lang="en-US" sz="1200" err="1">
                <a:solidFill>
                  <a:schemeClr val="bg1"/>
                </a:solidFill>
              </a:rPr>
              <a:t>NexCollagen</a:t>
            </a:r>
            <a:r>
              <a:rPr lang="en-US" sz="120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lIns="91440" tIns="45720" rIns="91440" bIns="45720" rtlCol="0" anchor="t">
            <a:spAutoFit/>
          </a:bodyPr>
          <a:lstStyle/>
          <a:p>
            <a:r>
              <a:rPr lang="en-US" sz="800" b="1">
                <a:solidFill>
                  <a:schemeClr val="bg1"/>
                </a:solidFill>
                <a:latin typeface="Amare Walter Neue"/>
              </a:rPr>
              <a:t>UPOZORNĚNÍ:</a:t>
            </a:r>
            <a:r>
              <a:rPr lang="en-US" sz="800">
                <a:solidFill>
                  <a:schemeClr val="bg1"/>
                </a:solidFill>
                <a:latin typeface="Amare Walter Neue"/>
              </a:rPr>
              <a:t> Doplňky stravy nejsou náhradou pestré a vyvážené stravy ani zdravého životního stylu. Nepřekračujte doporučené denní dávkování. Uchovávejte mimo dosah malých dětí. Pokud jste těhotná, kojíte, užíváte léky na předpis nebo máte zdravotní potíže, poraďte se před užíváním se svým lékařem nebo lékárníkem. Uvedené přínosy vitaminu C, biotinu a vitaminu B12 platí při konzumaci produktu jako součásti vyvážené stravy a za předpokladu, že produkt poskytuje tyto vitaminy v množství odpovídajícím alespoň 15 % referenční hodnoty příjmu na jednu porci.</a:t>
            </a:r>
            <a:endParaRPr lang="cs-CZ">
              <a:solidFill>
                <a:schemeClr val="bg1"/>
              </a:solidFill>
              <a:latin typeface="Amare Walter Neue"/>
            </a:endParaRPr>
          </a:p>
        </p:txBody>
      </p:sp>
      <p:pic>
        <p:nvPicPr>
          <p:cNvPr id="13" name="Resim 12">
            <a:extLst>
              <a:ext uri="{FF2B5EF4-FFF2-40B4-BE49-F238E27FC236}">
                <a16:creationId xmlns:a16="http://schemas.microsoft.com/office/drawing/2014/main" id="{0DCF689B-A6CB-D611-EFD6-38FF2C2E8EEA}"/>
              </a:ext>
            </a:extLst>
          </p:cNvPr>
          <p:cNvPicPr>
            <a:picLocks noChangeAspect="1"/>
          </p:cNvPicPr>
          <p:nvPr/>
        </p:nvPicPr>
        <p:blipFill>
          <a:blip r:embed="rId10"/>
          <a:stretch>
            <a:fillRect/>
          </a:stretch>
        </p:blipFill>
        <p:spPr>
          <a:xfrm>
            <a:off x="798504" y="2216944"/>
            <a:ext cx="2137622" cy="2493892"/>
          </a:xfrm>
          <a:prstGeom prst="rect">
            <a:avLst/>
          </a:prstGeom>
        </p:spPr>
      </p:pic>
    </p:spTree>
    <p:extLst>
      <p:ext uri="{BB962C8B-B14F-4D97-AF65-F5344CB8AC3E}">
        <p14:creationId xmlns:p14="http://schemas.microsoft.com/office/powerpoint/2010/main" val="3903147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193A36EE-34C3-2F2C-94A8-78818CCCBFAC}"/>
              </a:ext>
            </a:extLst>
          </p:cNvPr>
          <p:cNvPicPr>
            <a:picLocks noChangeAspect="1"/>
          </p:cNvPicPr>
          <p:nvPr/>
        </p:nvPicPr>
        <p:blipFill>
          <a:blip r:embed="rId7">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2"/>
            <a:ext cx="3664496" cy="13436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err="1">
                <a:solidFill>
                  <a:schemeClr val="bg1"/>
                </a:solidFill>
                <a:latin typeface="Amare Walter Neue Leicht"/>
              </a:rPr>
              <a:t>Klíčové</a:t>
            </a:r>
            <a:r>
              <a:rPr lang="en-US" sz="4400">
                <a:solidFill>
                  <a:schemeClr val="bg1"/>
                </a:solidFill>
                <a:latin typeface="Amare Walter Neue Leicht"/>
              </a:rPr>
              <a:t> </a:t>
            </a:r>
            <a:endParaRPr lang="en-US" sz="4400">
              <a:solidFill>
                <a:schemeClr val="bg1"/>
              </a:solidFill>
              <a:latin typeface="Amare Walter Neue Leicht" panose="020B0303040202060203" pitchFamily="34" charset="77"/>
            </a:endParaRPr>
          </a:p>
          <a:p>
            <a:r>
              <a:rPr lang="en-US" sz="4400" err="1">
                <a:solidFill>
                  <a:schemeClr val="bg1"/>
                </a:solidFill>
                <a:latin typeface="Amare Walter Neue Leicht"/>
              </a:rPr>
              <a:t>složky</a:t>
            </a:r>
            <a:endParaRPr lang="en-US" sz="4400" err="1">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6" y="299284"/>
            <a:ext cx="4879569" cy="83705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err="1">
                <a:solidFill>
                  <a:schemeClr val="accent3"/>
                </a:solidFill>
                <a:latin typeface="Amare Walter Neue Halbfett"/>
              </a:rPr>
              <a:t>Cerebiome</a:t>
            </a:r>
            <a:r>
              <a:rPr lang="en-US" b="1">
                <a:solidFill>
                  <a:schemeClr val="accent3"/>
                </a:solidFill>
                <a:latin typeface="Amare Walter Neue Halbfett"/>
              </a:rPr>
              <a:t>®                      (</a:t>
            </a:r>
            <a:r>
              <a:rPr lang="en-US" b="1" err="1">
                <a:solidFill>
                  <a:schemeClr val="accent3"/>
                </a:solidFill>
                <a:latin typeface="Amare Walter Neue Halbfett"/>
              </a:rPr>
              <a:t>živé</a:t>
            </a:r>
            <a:r>
              <a:rPr lang="en-US" b="1">
                <a:solidFill>
                  <a:schemeClr val="accent3"/>
                </a:solidFill>
                <a:latin typeface="Amare Walter Neue Halbfett"/>
              </a:rPr>
              <a:t> </a:t>
            </a:r>
            <a:r>
              <a:rPr lang="en-US" b="1" err="1">
                <a:solidFill>
                  <a:schemeClr val="accent3"/>
                </a:solidFill>
                <a:latin typeface="Amare Walter Neue Halbfett"/>
              </a:rPr>
              <a:t>bakteriální</a:t>
            </a:r>
            <a:r>
              <a:rPr lang="en-US" b="1">
                <a:solidFill>
                  <a:schemeClr val="accent3"/>
                </a:solidFill>
                <a:latin typeface="Amare Walter Neue Halbfett"/>
              </a:rPr>
              <a:t> </a:t>
            </a:r>
            <a:r>
              <a:rPr lang="en-US" b="1" err="1">
                <a:solidFill>
                  <a:schemeClr val="accent3"/>
                </a:solidFill>
                <a:latin typeface="Amare Walter Neue Halbfett"/>
              </a:rPr>
              <a:t>kultury</a:t>
            </a:r>
            <a:r>
              <a:rPr lang="en-US" b="1">
                <a:solidFill>
                  <a:schemeClr val="accent3"/>
                </a:solidFill>
                <a:latin typeface="Amare Walter Neue Halbfett"/>
              </a:rPr>
              <a:t>)</a:t>
            </a: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4780247" y="1380361"/>
            <a:ext cx="5946368" cy="293373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err="1">
                <a:solidFill>
                  <a:schemeClr val="accent3"/>
                </a:solidFill>
                <a:latin typeface="Amare Walter Neue Mager"/>
              </a:rPr>
              <a:t>Cerebiome</a:t>
            </a:r>
            <a:r>
              <a:rPr lang="en-US" sz="1600">
                <a:solidFill>
                  <a:schemeClr val="accent3"/>
                </a:solidFill>
                <a:latin typeface="Amare Walter Neue Mager"/>
              </a:rPr>
              <a:t>® </a:t>
            </a:r>
            <a:r>
              <a:rPr lang="en-US" sz="1600" err="1">
                <a:solidFill>
                  <a:schemeClr val="accent3"/>
                </a:solidFill>
                <a:latin typeface="Amare Walter Neue Mager"/>
              </a:rPr>
              <a:t>představuje</a:t>
            </a:r>
            <a:r>
              <a:rPr lang="en-US" sz="1600">
                <a:solidFill>
                  <a:schemeClr val="accent3"/>
                </a:solidFill>
                <a:latin typeface="Amare Walter Neue Mager"/>
              </a:rPr>
              <a:t> </a:t>
            </a:r>
            <a:r>
              <a:rPr lang="en-US" sz="1600" err="1">
                <a:solidFill>
                  <a:schemeClr val="accent3"/>
                </a:solidFill>
                <a:latin typeface="Amare Walter Neue Mager"/>
              </a:rPr>
              <a:t>patentovanou</a:t>
            </a:r>
            <a:r>
              <a:rPr lang="en-US" sz="1600">
                <a:solidFill>
                  <a:schemeClr val="accent3"/>
                </a:solidFill>
                <a:latin typeface="Amare Walter Neue Mager"/>
              </a:rPr>
              <a:t> </a:t>
            </a:r>
            <a:r>
              <a:rPr lang="en-US" sz="1600" err="1">
                <a:solidFill>
                  <a:schemeClr val="accent3"/>
                </a:solidFill>
                <a:latin typeface="Amare Walter Neue Mager"/>
              </a:rPr>
              <a:t>směs</a:t>
            </a:r>
            <a:r>
              <a:rPr lang="en-US" sz="1600">
                <a:solidFill>
                  <a:schemeClr val="accent3"/>
                </a:solidFill>
                <a:latin typeface="Amare Walter Neue Mager"/>
              </a:rPr>
              <a:t> </a:t>
            </a:r>
            <a:r>
              <a:rPr lang="en-US" sz="1600" err="1">
                <a:solidFill>
                  <a:schemeClr val="accent3"/>
                </a:solidFill>
                <a:latin typeface="Amare Walter Neue Mager"/>
              </a:rPr>
              <a:t>živých</a:t>
            </a:r>
            <a:r>
              <a:rPr lang="en-US" sz="1600">
                <a:solidFill>
                  <a:schemeClr val="accent3"/>
                </a:solidFill>
                <a:latin typeface="Amare Walter Neue Mager"/>
              </a:rPr>
              <a:t> </a:t>
            </a:r>
            <a:r>
              <a:rPr lang="en-US" sz="1600" err="1">
                <a:solidFill>
                  <a:schemeClr val="accent3"/>
                </a:solidFill>
                <a:latin typeface="Amare Walter Neue Mager"/>
              </a:rPr>
              <a:t>bakteriálních</a:t>
            </a:r>
            <a:r>
              <a:rPr lang="en-US" sz="1600">
                <a:solidFill>
                  <a:schemeClr val="accent3"/>
                </a:solidFill>
                <a:latin typeface="Amare Walter Neue Mager"/>
              </a:rPr>
              <a:t> kultur </a:t>
            </a:r>
            <a:r>
              <a:rPr lang="en-US" sz="1600" err="1">
                <a:solidFill>
                  <a:schemeClr val="accent3"/>
                </a:solidFill>
                <a:latin typeface="Amare Walter Neue Mager"/>
              </a:rPr>
              <a:t>vyvinutou</a:t>
            </a:r>
            <a:r>
              <a:rPr lang="en-US" sz="1600">
                <a:solidFill>
                  <a:schemeClr val="accent3"/>
                </a:solidFill>
                <a:latin typeface="Amare Walter Neue Mager"/>
              </a:rPr>
              <a:t> </a:t>
            </a:r>
            <a:r>
              <a:rPr lang="en-US" sz="1600" err="1">
                <a:solidFill>
                  <a:schemeClr val="accent3"/>
                </a:solidFill>
                <a:latin typeface="Amare Walter Neue Mager"/>
              </a:rPr>
              <a:t>společností</a:t>
            </a:r>
            <a:r>
              <a:rPr lang="en-US" sz="1600">
                <a:solidFill>
                  <a:schemeClr val="accent3"/>
                </a:solidFill>
                <a:latin typeface="Amare Walter Neue Mager"/>
              </a:rPr>
              <a:t> </a:t>
            </a:r>
            <a:r>
              <a:rPr lang="en-US" sz="1600" err="1">
                <a:solidFill>
                  <a:schemeClr val="accent3"/>
                </a:solidFill>
                <a:latin typeface="Amare Walter Neue Mager"/>
              </a:rPr>
              <a:t>Danstar</a:t>
            </a:r>
            <a:r>
              <a:rPr lang="en-US" sz="1600">
                <a:solidFill>
                  <a:schemeClr val="accent3"/>
                </a:solidFill>
                <a:latin typeface="Amare Walter Neue Mager"/>
              </a:rPr>
              <a:t> Ferment AG. </a:t>
            </a:r>
            <a:r>
              <a:rPr lang="en-US" sz="1600" err="1">
                <a:solidFill>
                  <a:schemeClr val="accent3"/>
                </a:solidFill>
                <a:latin typeface="Amare Walter Neue Mager"/>
              </a:rPr>
              <a:t>Obsahuje</a:t>
            </a:r>
            <a:r>
              <a:rPr lang="en-US" sz="1600">
                <a:solidFill>
                  <a:schemeClr val="accent3"/>
                </a:solidFill>
                <a:latin typeface="Amare Walter Neue Mager"/>
              </a:rPr>
              <a:t> </a:t>
            </a:r>
            <a:r>
              <a:rPr lang="en-US" sz="1600" err="1">
                <a:solidFill>
                  <a:schemeClr val="accent3"/>
                </a:solidFill>
                <a:latin typeface="Amare Walter Neue Mager"/>
              </a:rPr>
              <a:t>specifické</a:t>
            </a:r>
            <a:r>
              <a:rPr lang="en-US" sz="1600">
                <a:solidFill>
                  <a:schemeClr val="accent3"/>
                </a:solidFill>
                <a:latin typeface="Amare Walter Neue Mager"/>
              </a:rPr>
              <a:t> </a:t>
            </a:r>
            <a:r>
              <a:rPr lang="en-US" sz="1600" err="1">
                <a:solidFill>
                  <a:schemeClr val="accent3"/>
                </a:solidFill>
                <a:latin typeface="Amare Walter Neue Mager"/>
              </a:rPr>
              <a:t>kmeny</a:t>
            </a:r>
            <a:r>
              <a:rPr lang="en-US" sz="1600">
                <a:solidFill>
                  <a:schemeClr val="accent3"/>
                </a:solidFill>
                <a:latin typeface="Amare Walter Neue Mager"/>
              </a:rPr>
              <a:t> Lactobacillus </a:t>
            </a:r>
            <a:r>
              <a:rPr lang="en-US" sz="1600" err="1">
                <a:solidFill>
                  <a:schemeClr val="accent3"/>
                </a:solidFill>
                <a:latin typeface="Amare Walter Neue Mager"/>
              </a:rPr>
              <a:t>helveticus</a:t>
            </a:r>
            <a:r>
              <a:rPr lang="en-US" sz="1600">
                <a:solidFill>
                  <a:schemeClr val="accent3"/>
                </a:solidFill>
                <a:latin typeface="Amare Walter Neue Mager"/>
              </a:rPr>
              <a:t> R0052, Bifidobacterium longum R0175 a </a:t>
            </a:r>
            <a:r>
              <a:rPr lang="en-US" sz="1600" err="1">
                <a:solidFill>
                  <a:schemeClr val="accent3"/>
                </a:solidFill>
                <a:latin typeface="Amare Walter Neue Mager"/>
              </a:rPr>
              <a:t>Lacticaseibacillus</a:t>
            </a:r>
            <a:r>
              <a:rPr lang="en-US" sz="1600">
                <a:solidFill>
                  <a:schemeClr val="accent3"/>
                </a:solidFill>
                <a:latin typeface="Amare Walter Neue Mager"/>
              </a:rPr>
              <a:t> </a:t>
            </a:r>
            <a:r>
              <a:rPr lang="en-US" sz="1600" err="1">
                <a:solidFill>
                  <a:schemeClr val="accent3"/>
                </a:solidFill>
                <a:latin typeface="Amare Walter Neue Mager"/>
              </a:rPr>
              <a:t>rhamnosus</a:t>
            </a:r>
            <a:r>
              <a:rPr lang="en-US" sz="1600">
                <a:solidFill>
                  <a:schemeClr val="accent3"/>
                </a:solidFill>
                <a:latin typeface="Amare Walter Neue Mager"/>
              </a:rPr>
              <a:t> R0011.</a:t>
            </a:r>
            <a:endParaRPr lang="cs-CZ">
              <a:solidFill>
                <a:schemeClr val="accent3"/>
              </a:solidFill>
              <a:latin typeface="Amare Walter Neue Mager"/>
            </a:endParaRPr>
          </a:p>
          <a:p>
            <a:pPr marL="0" indent="0">
              <a:lnSpc>
                <a:spcPct val="100000"/>
              </a:lnSpc>
              <a:spcBef>
                <a:spcPts val="0"/>
              </a:spcBef>
              <a:buNone/>
            </a:pPr>
            <a:endParaRPr lang="en-US" sz="1600">
              <a:solidFill>
                <a:schemeClr val="accent3"/>
              </a:solidFill>
              <a:latin typeface="Amare Walter Neue Mager"/>
            </a:endParaRPr>
          </a:p>
          <a:p>
            <a:pPr marL="0" indent="0">
              <a:lnSpc>
                <a:spcPct val="100000"/>
              </a:lnSpc>
              <a:spcBef>
                <a:spcPts val="0"/>
              </a:spcBef>
              <a:buNone/>
            </a:pPr>
            <a:r>
              <a:rPr lang="en-US" sz="1600">
                <a:solidFill>
                  <a:schemeClr val="accent3"/>
                </a:solidFill>
                <a:latin typeface="Amare Walter Neue Mager"/>
              </a:rPr>
              <a:t>Tyto </a:t>
            </a:r>
            <a:r>
              <a:rPr lang="en-US" sz="1600" err="1">
                <a:solidFill>
                  <a:schemeClr val="accent3"/>
                </a:solidFill>
                <a:latin typeface="Amare Walter Neue Mager"/>
              </a:rPr>
              <a:t>kmeny</a:t>
            </a:r>
            <a:r>
              <a:rPr lang="en-US" sz="1600">
                <a:solidFill>
                  <a:schemeClr val="accent3"/>
                </a:solidFill>
                <a:latin typeface="Amare Walter Neue Mager"/>
              </a:rPr>
              <a:t> </a:t>
            </a:r>
            <a:r>
              <a:rPr lang="en-US" sz="1600" err="1">
                <a:solidFill>
                  <a:schemeClr val="accent3"/>
                </a:solidFill>
                <a:latin typeface="Amare Walter Neue Mager"/>
              </a:rPr>
              <a:t>jsou</a:t>
            </a:r>
            <a:r>
              <a:rPr lang="en-US" sz="1600">
                <a:solidFill>
                  <a:schemeClr val="accent3"/>
                </a:solidFill>
                <a:latin typeface="Amare Walter Neue Mager"/>
              </a:rPr>
              <a:t> </a:t>
            </a:r>
            <a:r>
              <a:rPr lang="en-US" sz="1600" err="1">
                <a:solidFill>
                  <a:schemeClr val="accent3"/>
                </a:solidFill>
                <a:latin typeface="Amare Walter Neue Mager"/>
              </a:rPr>
              <a:t>součástí</a:t>
            </a:r>
            <a:r>
              <a:rPr lang="en-US" sz="1600">
                <a:solidFill>
                  <a:schemeClr val="accent3"/>
                </a:solidFill>
                <a:latin typeface="Amare Walter Neue Mager"/>
              </a:rPr>
              <a:t> </a:t>
            </a:r>
            <a:r>
              <a:rPr lang="en-US" sz="1600" err="1">
                <a:solidFill>
                  <a:schemeClr val="accent3"/>
                </a:solidFill>
                <a:latin typeface="Amare Walter Neue Mager"/>
              </a:rPr>
              <a:t>komplexní</a:t>
            </a:r>
            <a:r>
              <a:rPr lang="en-US" sz="1600">
                <a:solidFill>
                  <a:schemeClr val="accent3"/>
                </a:solidFill>
                <a:latin typeface="Amare Walter Neue Mager"/>
              </a:rPr>
              <a:t> </a:t>
            </a:r>
            <a:r>
              <a:rPr lang="en-US" sz="1600" err="1">
                <a:solidFill>
                  <a:schemeClr val="accent3"/>
                </a:solidFill>
                <a:latin typeface="Amare Walter Neue Mager"/>
              </a:rPr>
              <a:t>receptury</a:t>
            </a:r>
            <a:r>
              <a:rPr lang="en-US" sz="1600">
                <a:solidFill>
                  <a:schemeClr val="accent3"/>
                </a:solidFill>
                <a:latin typeface="Amare Walter Neue Mager"/>
              </a:rPr>
              <a:t> Amare </a:t>
            </a:r>
            <a:r>
              <a:rPr lang="en-US" sz="1600" err="1">
                <a:solidFill>
                  <a:schemeClr val="accent3"/>
                </a:solidFill>
                <a:latin typeface="Amare Walter Neue Mager"/>
              </a:rPr>
              <a:t>NexCollagen</a:t>
            </a:r>
            <a:r>
              <a:rPr lang="en-US" sz="1600">
                <a:solidFill>
                  <a:schemeClr val="accent3"/>
                </a:solidFill>
                <a:latin typeface="Amare Walter Neue Mager"/>
              </a:rPr>
              <a:t> a </a:t>
            </a:r>
            <a:r>
              <a:rPr lang="en-US" sz="1600" err="1">
                <a:solidFill>
                  <a:schemeClr val="accent3"/>
                </a:solidFill>
                <a:latin typeface="Amare Walter Neue Mager"/>
              </a:rPr>
              <a:t>doplňují</a:t>
            </a:r>
            <a:r>
              <a:rPr lang="en-US" sz="1600">
                <a:solidFill>
                  <a:schemeClr val="accent3"/>
                </a:solidFill>
                <a:latin typeface="Amare Walter Neue Mager"/>
              </a:rPr>
              <a:t> </a:t>
            </a:r>
            <a:r>
              <a:rPr lang="en-US" sz="1600" err="1">
                <a:solidFill>
                  <a:schemeClr val="accent3"/>
                </a:solidFill>
                <a:latin typeface="Amare Walter Neue Mager"/>
              </a:rPr>
              <a:t>jeho</a:t>
            </a:r>
            <a:r>
              <a:rPr lang="en-US" sz="1600">
                <a:solidFill>
                  <a:schemeClr val="accent3"/>
                </a:solidFill>
                <a:latin typeface="Amare Walter Neue Mager"/>
              </a:rPr>
              <a:t> </a:t>
            </a:r>
            <a:r>
              <a:rPr lang="en-US" sz="1600" err="1">
                <a:solidFill>
                  <a:schemeClr val="accent3"/>
                </a:solidFill>
                <a:latin typeface="Amare Walter Neue Mager"/>
              </a:rPr>
              <a:t>vícesložkové</a:t>
            </a:r>
            <a:r>
              <a:rPr lang="en-US" sz="1600">
                <a:solidFill>
                  <a:schemeClr val="accent3"/>
                </a:solidFill>
                <a:latin typeface="Amare Walter Neue Mager"/>
              </a:rPr>
              <a:t> </a:t>
            </a:r>
            <a:r>
              <a:rPr lang="en-US" sz="1600" err="1">
                <a:solidFill>
                  <a:schemeClr val="accent3"/>
                </a:solidFill>
                <a:latin typeface="Amare Walter Neue Mager"/>
              </a:rPr>
              <a:t>složení</a:t>
            </a:r>
            <a:r>
              <a:rPr lang="en-US" sz="1600">
                <a:solidFill>
                  <a:schemeClr val="accent3"/>
                </a:solidFill>
                <a:latin typeface="Amare Walter Neue Mager"/>
              </a:rPr>
              <a:t>.</a:t>
            </a:r>
            <a:endParaRPr lang="en-US">
              <a:solidFill>
                <a:schemeClr val="accent3"/>
              </a:solidFill>
              <a:latin typeface="Amare Walter Neue Mager"/>
            </a:endParaRPr>
          </a:p>
          <a:p>
            <a:pPr marL="0" indent="0">
              <a:lnSpc>
                <a:spcPct val="100000"/>
              </a:lnSpc>
              <a:spcBef>
                <a:spcPts val="0"/>
              </a:spcBef>
              <a:buNone/>
            </a:pPr>
            <a:endParaRPr lang="en-US" sz="1600">
              <a:solidFill>
                <a:schemeClr val="accent3"/>
              </a:solidFill>
              <a:latin typeface="Amare Walter Neue Mager"/>
            </a:endParaRPr>
          </a:p>
          <a:p>
            <a:pPr marL="0" indent="0">
              <a:lnSpc>
                <a:spcPct val="100000"/>
              </a:lnSpc>
              <a:spcBef>
                <a:spcPts val="0"/>
              </a:spcBef>
              <a:buNone/>
            </a:pPr>
            <a:r>
              <a:rPr lang="en-US" sz="1600" err="1">
                <a:solidFill>
                  <a:schemeClr val="accent3"/>
                </a:solidFill>
                <a:latin typeface="Amare Walter Neue Mager"/>
              </a:rPr>
              <a:t>Cerebiome</a:t>
            </a:r>
            <a:r>
              <a:rPr lang="en-US" sz="1600">
                <a:solidFill>
                  <a:schemeClr val="accent3"/>
                </a:solidFill>
                <a:latin typeface="Amare Walter Neue Mager"/>
              </a:rPr>
              <a:t>® je </a:t>
            </a:r>
            <a:r>
              <a:rPr lang="en-US" sz="1600" err="1">
                <a:solidFill>
                  <a:schemeClr val="accent3"/>
                </a:solidFill>
                <a:latin typeface="Amare Walter Neue Mager"/>
              </a:rPr>
              <a:t>registrovaná</a:t>
            </a:r>
            <a:r>
              <a:rPr lang="en-US" sz="1600">
                <a:solidFill>
                  <a:schemeClr val="accent3"/>
                </a:solidFill>
                <a:latin typeface="Amare Walter Neue Mager"/>
              </a:rPr>
              <a:t> </a:t>
            </a:r>
            <a:r>
              <a:rPr lang="en-US" sz="1600" err="1">
                <a:solidFill>
                  <a:schemeClr val="accent3"/>
                </a:solidFill>
                <a:latin typeface="Amare Walter Neue Mager"/>
              </a:rPr>
              <a:t>ochranná</a:t>
            </a:r>
            <a:r>
              <a:rPr lang="en-US" sz="1600">
                <a:solidFill>
                  <a:schemeClr val="accent3"/>
                </a:solidFill>
                <a:latin typeface="Amare Walter Neue Mager"/>
              </a:rPr>
              <a:t> </a:t>
            </a:r>
            <a:r>
              <a:rPr lang="en-US" sz="1600" err="1">
                <a:solidFill>
                  <a:schemeClr val="accent3"/>
                </a:solidFill>
                <a:latin typeface="Amare Walter Neue Mager"/>
              </a:rPr>
              <a:t>známka</a:t>
            </a:r>
            <a:r>
              <a:rPr lang="en-US" sz="1600">
                <a:solidFill>
                  <a:schemeClr val="accent3"/>
                </a:solidFill>
                <a:latin typeface="Amare Walter Neue Mager"/>
              </a:rPr>
              <a:t> </a:t>
            </a:r>
            <a:r>
              <a:rPr lang="en-US" sz="1600" err="1">
                <a:solidFill>
                  <a:schemeClr val="accent3"/>
                </a:solidFill>
                <a:latin typeface="Amare Walter Neue Mager"/>
              </a:rPr>
              <a:t>společnosti</a:t>
            </a:r>
            <a:r>
              <a:rPr lang="en-US" sz="1600">
                <a:solidFill>
                  <a:schemeClr val="accent3"/>
                </a:solidFill>
                <a:latin typeface="Amare Walter Neue Mager"/>
              </a:rPr>
              <a:t> </a:t>
            </a:r>
            <a:r>
              <a:rPr lang="en-US" sz="1600" err="1">
                <a:solidFill>
                  <a:schemeClr val="accent3"/>
                </a:solidFill>
                <a:latin typeface="Amare Walter Neue Mager"/>
              </a:rPr>
              <a:t>Danstar</a:t>
            </a:r>
            <a:r>
              <a:rPr lang="en-US" sz="1600">
                <a:solidFill>
                  <a:schemeClr val="accent3"/>
                </a:solidFill>
                <a:latin typeface="Amare Walter Neue Mager"/>
              </a:rPr>
              <a:t> Ferment AG.</a:t>
            </a:r>
            <a:endParaRPr lang="en-US" sz="1600" i="1">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16</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bg1"/>
                </a:solidFill>
              </a:rPr>
              <a:t>Amare </a:t>
            </a:r>
            <a:r>
              <a:rPr lang="en-US" sz="1200" err="1">
                <a:solidFill>
                  <a:schemeClr val="bg1"/>
                </a:solidFill>
              </a:rPr>
              <a:t>NexCollagen</a:t>
            </a:r>
            <a:r>
              <a:rPr lang="en-US" sz="120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lIns="91440" tIns="45720" rIns="91440" bIns="45720" rtlCol="0" anchor="t">
            <a:spAutoFit/>
          </a:bodyPr>
          <a:lstStyle/>
          <a:p>
            <a:r>
              <a:rPr lang="en-US" sz="800" b="1">
                <a:solidFill>
                  <a:schemeClr val="bg1"/>
                </a:solidFill>
                <a:latin typeface="Amare Walter Neue"/>
              </a:rPr>
              <a:t>UPOZORNĚNÍ:</a:t>
            </a:r>
            <a:r>
              <a:rPr lang="en-US" sz="800">
                <a:solidFill>
                  <a:schemeClr val="bg1"/>
                </a:solidFill>
                <a:latin typeface="Amare Walter Neue"/>
              </a:rPr>
              <a:t> </a:t>
            </a:r>
            <a:r>
              <a:rPr lang="en-US" sz="800" err="1">
                <a:solidFill>
                  <a:schemeClr val="bg1"/>
                </a:solidFill>
                <a:latin typeface="Amare Walter Neue"/>
              </a:rPr>
              <a:t>Doplňky</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t>
            </a:r>
            <a:r>
              <a:rPr lang="en-US" sz="800" err="1">
                <a:solidFill>
                  <a:schemeClr val="bg1"/>
                </a:solidFill>
                <a:latin typeface="Amare Walter Neue"/>
              </a:rPr>
              <a:t>nejsou</a:t>
            </a:r>
            <a:r>
              <a:rPr lang="en-US" sz="800">
                <a:solidFill>
                  <a:schemeClr val="bg1"/>
                </a:solidFill>
                <a:latin typeface="Amare Walter Neue"/>
              </a:rPr>
              <a:t> </a:t>
            </a:r>
            <a:r>
              <a:rPr lang="en-US" sz="800" err="1">
                <a:solidFill>
                  <a:schemeClr val="bg1"/>
                </a:solidFill>
                <a:latin typeface="Amare Walter Neue"/>
              </a:rPr>
              <a:t>náhradou</a:t>
            </a:r>
            <a:r>
              <a:rPr lang="en-US" sz="800">
                <a:solidFill>
                  <a:schemeClr val="bg1"/>
                </a:solidFill>
                <a:latin typeface="Amare Walter Neue"/>
              </a:rPr>
              <a:t> </a:t>
            </a:r>
            <a:r>
              <a:rPr lang="en-US" sz="800" err="1">
                <a:solidFill>
                  <a:schemeClr val="bg1"/>
                </a:solidFill>
                <a:latin typeface="Amare Walter Neue"/>
              </a:rPr>
              <a:t>pestré</a:t>
            </a:r>
            <a:r>
              <a:rPr lang="en-US" sz="800">
                <a:solidFill>
                  <a:schemeClr val="bg1"/>
                </a:solidFill>
                <a:latin typeface="Amare Walter Neue"/>
              </a:rPr>
              <a:t> a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ani </a:t>
            </a:r>
            <a:r>
              <a:rPr lang="en-US" sz="800" err="1">
                <a:solidFill>
                  <a:schemeClr val="bg1"/>
                </a:solidFill>
                <a:latin typeface="Amare Walter Neue"/>
              </a:rPr>
              <a:t>zdravého</a:t>
            </a:r>
            <a:r>
              <a:rPr lang="en-US" sz="800">
                <a:solidFill>
                  <a:schemeClr val="bg1"/>
                </a:solidFill>
                <a:latin typeface="Amare Walter Neue"/>
              </a:rPr>
              <a:t> </a:t>
            </a:r>
            <a:r>
              <a:rPr lang="en-US" sz="800" err="1">
                <a:solidFill>
                  <a:schemeClr val="bg1"/>
                </a:solidFill>
                <a:latin typeface="Amare Walter Neue"/>
              </a:rPr>
              <a:t>životního</a:t>
            </a:r>
            <a:r>
              <a:rPr lang="en-US" sz="800">
                <a:solidFill>
                  <a:schemeClr val="bg1"/>
                </a:solidFill>
                <a:latin typeface="Amare Walter Neue"/>
              </a:rPr>
              <a:t> </a:t>
            </a:r>
            <a:r>
              <a:rPr lang="en-US" sz="800" err="1">
                <a:solidFill>
                  <a:schemeClr val="bg1"/>
                </a:solidFill>
                <a:latin typeface="Amare Walter Neue"/>
              </a:rPr>
              <a:t>stylu</a:t>
            </a:r>
            <a:r>
              <a:rPr lang="en-US" sz="800">
                <a:solidFill>
                  <a:schemeClr val="bg1"/>
                </a:solidFill>
                <a:latin typeface="Amare Walter Neue"/>
              </a:rPr>
              <a:t>. </a:t>
            </a:r>
            <a:r>
              <a:rPr lang="en-US" sz="800" err="1">
                <a:solidFill>
                  <a:schemeClr val="bg1"/>
                </a:solidFill>
                <a:latin typeface="Amare Walter Neue"/>
              </a:rPr>
              <a:t>Nepřekračujte</a:t>
            </a:r>
            <a:r>
              <a:rPr lang="en-US" sz="800">
                <a:solidFill>
                  <a:schemeClr val="bg1"/>
                </a:solidFill>
                <a:latin typeface="Amare Walter Neue"/>
              </a:rPr>
              <a:t> </a:t>
            </a:r>
            <a:r>
              <a:rPr lang="en-US" sz="800" err="1">
                <a:solidFill>
                  <a:schemeClr val="bg1"/>
                </a:solidFill>
                <a:latin typeface="Amare Walter Neue"/>
              </a:rPr>
              <a:t>doporučené</a:t>
            </a:r>
            <a:r>
              <a:rPr lang="en-US" sz="800">
                <a:solidFill>
                  <a:schemeClr val="bg1"/>
                </a:solidFill>
                <a:latin typeface="Amare Walter Neue"/>
              </a:rPr>
              <a:t> </a:t>
            </a:r>
            <a:r>
              <a:rPr lang="en-US" sz="800" err="1">
                <a:solidFill>
                  <a:schemeClr val="bg1"/>
                </a:solidFill>
                <a:latin typeface="Amare Walter Neue"/>
              </a:rPr>
              <a:t>denní</a:t>
            </a:r>
            <a:r>
              <a:rPr lang="en-US" sz="800">
                <a:solidFill>
                  <a:schemeClr val="bg1"/>
                </a:solidFill>
                <a:latin typeface="Amare Walter Neue"/>
              </a:rPr>
              <a:t> </a:t>
            </a:r>
            <a:r>
              <a:rPr lang="en-US" sz="800" err="1">
                <a:solidFill>
                  <a:schemeClr val="bg1"/>
                </a:solidFill>
                <a:latin typeface="Amare Walter Neue"/>
              </a:rPr>
              <a:t>dávkování</a:t>
            </a:r>
            <a:r>
              <a:rPr lang="en-US" sz="800">
                <a:solidFill>
                  <a:schemeClr val="bg1"/>
                </a:solidFill>
                <a:latin typeface="Amare Walter Neue"/>
              </a:rPr>
              <a:t>. </a:t>
            </a:r>
            <a:r>
              <a:rPr lang="en-US" sz="800" err="1">
                <a:solidFill>
                  <a:schemeClr val="bg1"/>
                </a:solidFill>
                <a:latin typeface="Amare Walter Neue"/>
              </a:rPr>
              <a:t>Uchovávejte</a:t>
            </a:r>
            <a:r>
              <a:rPr lang="en-US" sz="800">
                <a:solidFill>
                  <a:schemeClr val="bg1"/>
                </a:solidFill>
                <a:latin typeface="Amare Walter Neue"/>
              </a:rPr>
              <a:t> </a:t>
            </a:r>
            <a:r>
              <a:rPr lang="en-US" sz="800" err="1">
                <a:solidFill>
                  <a:schemeClr val="bg1"/>
                </a:solidFill>
                <a:latin typeface="Amare Walter Neue"/>
              </a:rPr>
              <a:t>mimo</a:t>
            </a:r>
            <a:r>
              <a:rPr lang="en-US" sz="800">
                <a:solidFill>
                  <a:schemeClr val="bg1"/>
                </a:solidFill>
                <a:latin typeface="Amare Walter Neue"/>
              </a:rPr>
              <a:t> </a:t>
            </a:r>
            <a:r>
              <a:rPr lang="en-US" sz="800" err="1">
                <a:solidFill>
                  <a:schemeClr val="bg1"/>
                </a:solidFill>
                <a:latin typeface="Amare Walter Neue"/>
              </a:rPr>
              <a:t>dosah</a:t>
            </a:r>
            <a:r>
              <a:rPr lang="en-US" sz="800">
                <a:solidFill>
                  <a:schemeClr val="bg1"/>
                </a:solidFill>
                <a:latin typeface="Amare Walter Neue"/>
              </a:rPr>
              <a:t> </a:t>
            </a:r>
            <a:r>
              <a:rPr lang="en-US" sz="800" err="1">
                <a:solidFill>
                  <a:schemeClr val="bg1"/>
                </a:solidFill>
                <a:latin typeface="Amare Walter Neue"/>
              </a:rPr>
              <a:t>malých</a:t>
            </a:r>
            <a:r>
              <a:rPr lang="en-US" sz="800">
                <a:solidFill>
                  <a:schemeClr val="bg1"/>
                </a:solidFill>
                <a:latin typeface="Amare Walter Neue"/>
              </a:rPr>
              <a:t> </a:t>
            </a:r>
            <a:r>
              <a:rPr lang="en-US" sz="800" err="1">
                <a:solidFill>
                  <a:schemeClr val="bg1"/>
                </a:solidFill>
                <a:latin typeface="Amare Walter Neue"/>
              </a:rPr>
              <a:t>dětí</a:t>
            </a:r>
            <a:r>
              <a:rPr lang="en-US" sz="800">
                <a:solidFill>
                  <a:schemeClr val="bg1"/>
                </a:solidFill>
                <a:latin typeface="Amare Walter Neue"/>
              </a:rPr>
              <a:t>. </a:t>
            </a:r>
            <a:r>
              <a:rPr lang="en-US" sz="800" err="1">
                <a:solidFill>
                  <a:schemeClr val="bg1"/>
                </a:solidFill>
                <a:latin typeface="Amare Walter Neue"/>
              </a:rPr>
              <a:t>Pokud</a:t>
            </a:r>
            <a:r>
              <a:rPr lang="en-US" sz="800">
                <a:solidFill>
                  <a:schemeClr val="bg1"/>
                </a:solidFill>
                <a:latin typeface="Amare Walter Neue"/>
              </a:rPr>
              <a:t> </a:t>
            </a:r>
            <a:r>
              <a:rPr lang="en-US" sz="800" err="1">
                <a:solidFill>
                  <a:schemeClr val="bg1"/>
                </a:solidFill>
                <a:latin typeface="Amare Walter Neue"/>
              </a:rPr>
              <a:t>jste</a:t>
            </a:r>
            <a:r>
              <a:rPr lang="en-US" sz="800">
                <a:solidFill>
                  <a:schemeClr val="bg1"/>
                </a:solidFill>
                <a:latin typeface="Amare Walter Neue"/>
              </a:rPr>
              <a:t> </a:t>
            </a:r>
            <a:r>
              <a:rPr lang="en-US" sz="800" err="1">
                <a:solidFill>
                  <a:schemeClr val="bg1"/>
                </a:solidFill>
                <a:latin typeface="Amare Walter Neue"/>
              </a:rPr>
              <a:t>těhotná</a:t>
            </a:r>
            <a:r>
              <a:rPr lang="en-US" sz="800">
                <a:solidFill>
                  <a:schemeClr val="bg1"/>
                </a:solidFill>
                <a:latin typeface="Amare Walter Neue"/>
              </a:rPr>
              <a:t>, </a:t>
            </a:r>
            <a:r>
              <a:rPr lang="en-US" sz="800" err="1">
                <a:solidFill>
                  <a:schemeClr val="bg1"/>
                </a:solidFill>
                <a:latin typeface="Amare Walter Neue"/>
              </a:rPr>
              <a:t>kojíte</a:t>
            </a:r>
            <a:r>
              <a:rPr lang="en-US" sz="800">
                <a:solidFill>
                  <a:schemeClr val="bg1"/>
                </a:solidFill>
                <a:latin typeface="Amare Walter Neue"/>
              </a:rPr>
              <a:t>, </a:t>
            </a:r>
            <a:r>
              <a:rPr lang="en-US" sz="800" err="1">
                <a:solidFill>
                  <a:schemeClr val="bg1"/>
                </a:solidFill>
                <a:latin typeface="Amare Walter Neue"/>
              </a:rPr>
              <a:t>užíváte</a:t>
            </a:r>
            <a:r>
              <a:rPr lang="en-US" sz="800">
                <a:solidFill>
                  <a:schemeClr val="bg1"/>
                </a:solidFill>
                <a:latin typeface="Amare Walter Neue"/>
              </a:rPr>
              <a:t> </a:t>
            </a:r>
            <a:r>
              <a:rPr lang="en-US" sz="800" err="1">
                <a:solidFill>
                  <a:schemeClr val="bg1"/>
                </a:solidFill>
                <a:latin typeface="Amare Walter Neue"/>
              </a:rPr>
              <a:t>léky</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předpis</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máte</a:t>
            </a:r>
            <a:r>
              <a:rPr lang="en-US" sz="800">
                <a:solidFill>
                  <a:schemeClr val="bg1"/>
                </a:solidFill>
                <a:latin typeface="Amare Walter Neue"/>
              </a:rPr>
              <a:t> </a:t>
            </a:r>
            <a:r>
              <a:rPr lang="en-US" sz="800" err="1">
                <a:solidFill>
                  <a:schemeClr val="bg1"/>
                </a:solidFill>
                <a:latin typeface="Amare Walter Neue"/>
              </a:rPr>
              <a:t>zdravotní</a:t>
            </a:r>
            <a:r>
              <a:rPr lang="en-US" sz="800">
                <a:solidFill>
                  <a:schemeClr val="bg1"/>
                </a:solidFill>
                <a:latin typeface="Amare Walter Neue"/>
              </a:rPr>
              <a:t> </a:t>
            </a:r>
            <a:r>
              <a:rPr lang="en-US" sz="800" err="1">
                <a:solidFill>
                  <a:schemeClr val="bg1"/>
                </a:solidFill>
                <a:latin typeface="Amare Walter Neue"/>
              </a:rPr>
              <a:t>potíže</a:t>
            </a:r>
            <a:r>
              <a:rPr lang="en-US" sz="800">
                <a:solidFill>
                  <a:schemeClr val="bg1"/>
                </a:solidFill>
                <a:latin typeface="Amare Walter Neue"/>
              </a:rPr>
              <a:t>, </a:t>
            </a:r>
            <a:r>
              <a:rPr lang="en-US" sz="800" err="1">
                <a:solidFill>
                  <a:schemeClr val="bg1"/>
                </a:solidFill>
                <a:latin typeface="Amare Walter Neue"/>
              </a:rPr>
              <a:t>poraďte</a:t>
            </a:r>
            <a:r>
              <a:rPr lang="en-US" sz="800">
                <a:solidFill>
                  <a:schemeClr val="bg1"/>
                </a:solidFill>
                <a:latin typeface="Amare Walter Neue"/>
              </a:rPr>
              <a:t> se </a:t>
            </a:r>
            <a:r>
              <a:rPr lang="en-US" sz="800" err="1">
                <a:solidFill>
                  <a:schemeClr val="bg1"/>
                </a:solidFill>
                <a:latin typeface="Amare Walter Neue"/>
              </a:rPr>
              <a:t>před</a:t>
            </a:r>
            <a:r>
              <a:rPr lang="en-US" sz="800">
                <a:solidFill>
                  <a:schemeClr val="bg1"/>
                </a:solidFill>
                <a:latin typeface="Amare Walter Neue"/>
              </a:rPr>
              <a:t> </a:t>
            </a:r>
            <a:r>
              <a:rPr lang="en-US" sz="800" err="1">
                <a:solidFill>
                  <a:schemeClr val="bg1"/>
                </a:solidFill>
                <a:latin typeface="Amare Walter Neue"/>
              </a:rPr>
              <a:t>užíváním</a:t>
            </a:r>
            <a:r>
              <a:rPr lang="en-US" sz="800">
                <a:solidFill>
                  <a:schemeClr val="bg1"/>
                </a:solidFill>
                <a:latin typeface="Amare Walter Neue"/>
              </a:rPr>
              <a:t> se </a:t>
            </a:r>
            <a:r>
              <a:rPr lang="en-US" sz="800" err="1">
                <a:solidFill>
                  <a:schemeClr val="bg1"/>
                </a:solidFill>
                <a:latin typeface="Amare Walter Neue"/>
              </a:rPr>
              <a:t>svým</a:t>
            </a:r>
            <a:r>
              <a:rPr lang="en-US" sz="800">
                <a:solidFill>
                  <a:schemeClr val="bg1"/>
                </a:solidFill>
                <a:latin typeface="Amare Walter Neue"/>
              </a:rPr>
              <a:t> </a:t>
            </a:r>
            <a:r>
              <a:rPr lang="en-US" sz="800" err="1">
                <a:solidFill>
                  <a:schemeClr val="bg1"/>
                </a:solidFill>
                <a:latin typeface="Amare Walter Neue"/>
              </a:rPr>
              <a:t>lékařem</a:t>
            </a:r>
            <a:r>
              <a:rPr lang="en-US" sz="800">
                <a:solidFill>
                  <a:schemeClr val="bg1"/>
                </a:solidFill>
                <a:latin typeface="Amare Walter Neue"/>
              </a:rPr>
              <a:t> </a:t>
            </a:r>
            <a:r>
              <a:rPr lang="en-US" sz="800" err="1">
                <a:solidFill>
                  <a:schemeClr val="bg1"/>
                </a:solidFill>
                <a:latin typeface="Amare Walter Neue"/>
              </a:rPr>
              <a:t>nebo</a:t>
            </a:r>
            <a:r>
              <a:rPr lang="en-US" sz="800">
                <a:solidFill>
                  <a:schemeClr val="bg1"/>
                </a:solidFill>
                <a:latin typeface="Amare Walter Neue"/>
              </a:rPr>
              <a:t> </a:t>
            </a:r>
            <a:r>
              <a:rPr lang="en-US" sz="800" err="1">
                <a:solidFill>
                  <a:schemeClr val="bg1"/>
                </a:solidFill>
                <a:latin typeface="Amare Walter Neue"/>
              </a:rPr>
              <a:t>lékárníkem</a:t>
            </a:r>
            <a:r>
              <a:rPr lang="en-US" sz="800">
                <a:solidFill>
                  <a:schemeClr val="bg1"/>
                </a:solidFill>
                <a:latin typeface="Amare Walter Neue"/>
              </a:rPr>
              <a:t>. Uvedené </a:t>
            </a:r>
            <a:r>
              <a:rPr lang="en-US" sz="800" err="1">
                <a:solidFill>
                  <a:schemeClr val="bg1"/>
                </a:solidFill>
                <a:latin typeface="Amare Walter Neue"/>
              </a:rPr>
              <a:t>přínosy</a:t>
            </a:r>
            <a:r>
              <a:rPr lang="en-US" sz="800">
                <a:solidFill>
                  <a:schemeClr val="bg1"/>
                </a:solidFill>
                <a:latin typeface="Amare Walter Neue"/>
              </a:rPr>
              <a:t> </a:t>
            </a:r>
            <a:r>
              <a:rPr lang="en-US" sz="800" err="1">
                <a:solidFill>
                  <a:schemeClr val="bg1"/>
                </a:solidFill>
                <a:latin typeface="Amare Walter Neue"/>
              </a:rPr>
              <a:t>vitaminu</a:t>
            </a:r>
            <a:r>
              <a:rPr lang="en-US" sz="800">
                <a:solidFill>
                  <a:schemeClr val="bg1"/>
                </a:solidFill>
                <a:latin typeface="Amare Walter Neue"/>
              </a:rPr>
              <a:t> C, </a:t>
            </a:r>
            <a:r>
              <a:rPr lang="en-US" sz="800" err="1">
                <a:solidFill>
                  <a:schemeClr val="bg1"/>
                </a:solidFill>
                <a:latin typeface="Amare Walter Neue"/>
              </a:rPr>
              <a:t>biotinu</a:t>
            </a:r>
            <a:r>
              <a:rPr lang="en-US" sz="800">
                <a:solidFill>
                  <a:schemeClr val="bg1"/>
                </a:solidFill>
                <a:latin typeface="Amare Walter Neue"/>
              </a:rPr>
              <a:t> a </a:t>
            </a:r>
            <a:r>
              <a:rPr lang="en-US" sz="800" err="1">
                <a:solidFill>
                  <a:schemeClr val="bg1"/>
                </a:solidFill>
                <a:latin typeface="Amare Walter Neue"/>
              </a:rPr>
              <a:t>vitaminu</a:t>
            </a:r>
            <a:r>
              <a:rPr lang="en-US" sz="800">
                <a:solidFill>
                  <a:schemeClr val="bg1"/>
                </a:solidFill>
                <a:latin typeface="Amare Walter Neue"/>
              </a:rPr>
              <a:t> B12 </a:t>
            </a:r>
            <a:r>
              <a:rPr lang="en-US" sz="800" err="1">
                <a:solidFill>
                  <a:schemeClr val="bg1"/>
                </a:solidFill>
                <a:latin typeface="Amare Walter Neue"/>
              </a:rPr>
              <a:t>platí</a:t>
            </a:r>
            <a:r>
              <a:rPr lang="en-US" sz="800">
                <a:solidFill>
                  <a:schemeClr val="bg1"/>
                </a:solidFill>
                <a:latin typeface="Amare Walter Neue"/>
              </a:rPr>
              <a:t> </a:t>
            </a:r>
            <a:r>
              <a:rPr lang="en-US" sz="800" err="1">
                <a:solidFill>
                  <a:schemeClr val="bg1"/>
                </a:solidFill>
                <a:latin typeface="Amare Walter Neue"/>
              </a:rPr>
              <a:t>při</a:t>
            </a:r>
            <a:r>
              <a:rPr lang="en-US" sz="800">
                <a:solidFill>
                  <a:schemeClr val="bg1"/>
                </a:solidFill>
                <a:latin typeface="Amare Walter Neue"/>
              </a:rPr>
              <a:t> </a:t>
            </a:r>
            <a:r>
              <a:rPr lang="en-US" sz="800" err="1">
                <a:solidFill>
                  <a:schemeClr val="bg1"/>
                </a:solidFill>
                <a:latin typeface="Amare Walter Neue"/>
              </a:rPr>
              <a:t>konzumaci</a:t>
            </a:r>
            <a:r>
              <a:rPr lang="en-US" sz="800">
                <a:solidFill>
                  <a:schemeClr val="bg1"/>
                </a:solidFill>
                <a:latin typeface="Amare Walter Neue"/>
              </a:rPr>
              <a:t> </a:t>
            </a:r>
            <a:r>
              <a:rPr lang="en-US" sz="800" err="1">
                <a:solidFill>
                  <a:schemeClr val="bg1"/>
                </a:solidFill>
                <a:latin typeface="Amare Walter Neue"/>
              </a:rPr>
              <a:t>produktu</a:t>
            </a:r>
            <a:r>
              <a:rPr lang="en-US" sz="800">
                <a:solidFill>
                  <a:schemeClr val="bg1"/>
                </a:solidFill>
                <a:latin typeface="Amare Walter Neue"/>
              </a:rPr>
              <a:t> </a:t>
            </a:r>
            <a:r>
              <a:rPr lang="en-US" sz="800" err="1">
                <a:solidFill>
                  <a:schemeClr val="bg1"/>
                </a:solidFill>
                <a:latin typeface="Amare Walter Neue"/>
              </a:rPr>
              <a:t>jako</a:t>
            </a:r>
            <a:r>
              <a:rPr lang="en-US" sz="800">
                <a:solidFill>
                  <a:schemeClr val="bg1"/>
                </a:solidFill>
                <a:latin typeface="Amare Walter Neue"/>
              </a:rPr>
              <a:t> </a:t>
            </a:r>
            <a:r>
              <a:rPr lang="en-US" sz="800" err="1">
                <a:solidFill>
                  <a:schemeClr val="bg1"/>
                </a:solidFill>
                <a:latin typeface="Amare Walter Neue"/>
              </a:rPr>
              <a:t>součásti</a:t>
            </a:r>
            <a:r>
              <a:rPr lang="en-US" sz="800">
                <a:solidFill>
                  <a:schemeClr val="bg1"/>
                </a:solidFill>
                <a:latin typeface="Amare Walter Neue"/>
              </a:rPr>
              <a:t> </a:t>
            </a:r>
            <a:r>
              <a:rPr lang="en-US" sz="800" err="1">
                <a:solidFill>
                  <a:schemeClr val="bg1"/>
                </a:solidFill>
                <a:latin typeface="Amare Walter Neue"/>
              </a:rPr>
              <a:t>vyvážené</a:t>
            </a:r>
            <a:r>
              <a:rPr lang="en-US" sz="800">
                <a:solidFill>
                  <a:schemeClr val="bg1"/>
                </a:solidFill>
                <a:latin typeface="Amare Walter Neue"/>
              </a:rPr>
              <a:t> </a:t>
            </a:r>
            <a:r>
              <a:rPr lang="en-US" sz="800" err="1">
                <a:solidFill>
                  <a:schemeClr val="bg1"/>
                </a:solidFill>
                <a:latin typeface="Amare Walter Neue"/>
              </a:rPr>
              <a:t>stravy</a:t>
            </a:r>
            <a:r>
              <a:rPr lang="en-US" sz="800">
                <a:solidFill>
                  <a:schemeClr val="bg1"/>
                </a:solidFill>
                <a:latin typeface="Amare Walter Neue"/>
              </a:rPr>
              <a:t> a za </a:t>
            </a:r>
            <a:r>
              <a:rPr lang="en-US" sz="800" err="1">
                <a:solidFill>
                  <a:schemeClr val="bg1"/>
                </a:solidFill>
                <a:latin typeface="Amare Walter Neue"/>
              </a:rPr>
              <a:t>předpokladu</a:t>
            </a:r>
            <a:r>
              <a:rPr lang="en-US" sz="800">
                <a:solidFill>
                  <a:schemeClr val="bg1"/>
                </a:solidFill>
                <a:latin typeface="Amare Walter Neue"/>
              </a:rPr>
              <a:t>, </a:t>
            </a:r>
            <a:r>
              <a:rPr lang="en-US" sz="800" err="1">
                <a:solidFill>
                  <a:schemeClr val="bg1"/>
                </a:solidFill>
                <a:latin typeface="Amare Walter Neue"/>
              </a:rPr>
              <a:t>že</a:t>
            </a:r>
            <a:r>
              <a:rPr lang="en-US" sz="800">
                <a:solidFill>
                  <a:schemeClr val="bg1"/>
                </a:solidFill>
                <a:latin typeface="Amare Walter Neue"/>
              </a:rPr>
              <a:t> </a:t>
            </a:r>
            <a:r>
              <a:rPr lang="en-US" sz="800" err="1">
                <a:solidFill>
                  <a:schemeClr val="bg1"/>
                </a:solidFill>
                <a:latin typeface="Amare Walter Neue"/>
              </a:rPr>
              <a:t>produkt</a:t>
            </a:r>
            <a:r>
              <a:rPr lang="en-US" sz="800">
                <a:solidFill>
                  <a:schemeClr val="bg1"/>
                </a:solidFill>
                <a:latin typeface="Amare Walter Neue"/>
              </a:rPr>
              <a:t> </a:t>
            </a:r>
            <a:r>
              <a:rPr lang="en-US" sz="800" err="1">
                <a:solidFill>
                  <a:schemeClr val="bg1"/>
                </a:solidFill>
                <a:latin typeface="Amare Walter Neue"/>
              </a:rPr>
              <a:t>poskytuje</a:t>
            </a:r>
            <a:r>
              <a:rPr lang="en-US" sz="800">
                <a:solidFill>
                  <a:schemeClr val="bg1"/>
                </a:solidFill>
                <a:latin typeface="Amare Walter Neue"/>
              </a:rPr>
              <a:t> </a:t>
            </a:r>
            <a:r>
              <a:rPr lang="en-US" sz="800" err="1">
                <a:solidFill>
                  <a:schemeClr val="bg1"/>
                </a:solidFill>
                <a:latin typeface="Amare Walter Neue"/>
              </a:rPr>
              <a:t>tyto</a:t>
            </a:r>
            <a:r>
              <a:rPr lang="en-US" sz="800">
                <a:solidFill>
                  <a:schemeClr val="bg1"/>
                </a:solidFill>
                <a:latin typeface="Amare Walter Neue"/>
              </a:rPr>
              <a:t> </a:t>
            </a:r>
            <a:r>
              <a:rPr lang="en-US" sz="800" err="1">
                <a:solidFill>
                  <a:schemeClr val="bg1"/>
                </a:solidFill>
                <a:latin typeface="Amare Walter Neue"/>
              </a:rPr>
              <a:t>vitaminy</a:t>
            </a:r>
            <a:r>
              <a:rPr lang="en-US" sz="800">
                <a:solidFill>
                  <a:schemeClr val="bg1"/>
                </a:solidFill>
                <a:latin typeface="Amare Walter Neue"/>
              </a:rPr>
              <a:t> v </a:t>
            </a:r>
            <a:r>
              <a:rPr lang="en-US" sz="800" err="1">
                <a:solidFill>
                  <a:schemeClr val="bg1"/>
                </a:solidFill>
                <a:latin typeface="Amare Walter Neue"/>
              </a:rPr>
              <a:t>množství</a:t>
            </a:r>
            <a:r>
              <a:rPr lang="en-US" sz="800">
                <a:solidFill>
                  <a:schemeClr val="bg1"/>
                </a:solidFill>
                <a:latin typeface="Amare Walter Neue"/>
              </a:rPr>
              <a:t> </a:t>
            </a:r>
            <a:r>
              <a:rPr lang="en-US" sz="800" err="1">
                <a:solidFill>
                  <a:schemeClr val="bg1"/>
                </a:solidFill>
                <a:latin typeface="Amare Walter Neue"/>
              </a:rPr>
              <a:t>odpovídajícím</a:t>
            </a:r>
            <a:r>
              <a:rPr lang="en-US" sz="800">
                <a:solidFill>
                  <a:schemeClr val="bg1"/>
                </a:solidFill>
                <a:latin typeface="Amare Walter Neue"/>
              </a:rPr>
              <a:t> </a:t>
            </a:r>
            <a:r>
              <a:rPr lang="en-US" sz="800" err="1">
                <a:solidFill>
                  <a:schemeClr val="bg1"/>
                </a:solidFill>
                <a:latin typeface="Amare Walter Neue"/>
              </a:rPr>
              <a:t>alespoň</a:t>
            </a:r>
            <a:r>
              <a:rPr lang="en-US" sz="800">
                <a:solidFill>
                  <a:schemeClr val="bg1"/>
                </a:solidFill>
                <a:latin typeface="Amare Walter Neue"/>
              </a:rPr>
              <a:t> 15 % </a:t>
            </a:r>
            <a:r>
              <a:rPr lang="en-US" sz="800" err="1">
                <a:solidFill>
                  <a:schemeClr val="bg1"/>
                </a:solidFill>
                <a:latin typeface="Amare Walter Neue"/>
              </a:rPr>
              <a:t>referenční</a:t>
            </a:r>
            <a:r>
              <a:rPr lang="en-US" sz="800">
                <a:solidFill>
                  <a:schemeClr val="bg1"/>
                </a:solidFill>
                <a:latin typeface="Amare Walter Neue"/>
              </a:rPr>
              <a:t> </a:t>
            </a:r>
            <a:r>
              <a:rPr lang="en-US" sz="800" err="1">
                <a:solidFill>
                  <a:schemeClr val="bg1"/>
                </a:solidFill>
                <a:latin typeface="Amare Walter Neue"/>
              </a:rPr>
              <a:t>hodnoty</a:t>
            </a:r>
            <a:r>
              <a:rPr lang="en-US" sz="800">
                <a:solidFill>
                  <a:schemeClr val="bg1"/>
                </a:solidFill>
                <a:latin typeface="Amare Walter Neue"/>
              </a:rPr>
              <a:t> </a:t>
            </a:r>
            <a:r>
              <a:rPr lang="en-US" sz="800" err="1">
                <a:solidFill>
                  <a:schemeClr val="bg1"/>
                </a:solidFill>
                <a:latin typeface="Amare Walter Neue"/>
              </a:rPr>
              <a:t>příjmu</a:t>
            </a:r>
            <a:r>
              <a:rPr lang="en-US" sz="800">
                <a:solidFill>
                  <a:schemeClr val="bg1"/>
                </a:solidFill>
                <a:latin typeface="Amare Walter Neue"/>
              </a:rPr>
              <a:t> </a:t>
            </a:r>
            <a:r>
              <a:rPr lang="en-US" sz="800" err="1">
                <a:solidFill>
                  <a:schemeClr val="bg1"/>
                </a:solidFill>
                <a:latin typeface="Amare Walter Neue"/>
              </a:rPr>
              <a:t>na</a:t>
            </a:r>
            <a:r>
              <a:rPr lang="en-US" sz="800">
                <a:solidFill>
                  <a:schemeClr val="bg1"/>
                </a:solidFill>
                <a:latin typeface="Amare Walter Neue"/>
              </a:rPr>
              <a:t> </a:t>
            </a:r>
            <a:r>
              <a:rPr lang="en-US" sz="800" err="1">
                <a:solidFill>
                  <a:schemeClr val="bg1"/>
                </a:solidFill>
                <a:latin typeface="Amare Walter Neue"/>
              </a:rPr>
              <a:t>jednu</a:t>
            </a:r>
            <a:r>
              <a:rPr lang="en-US" sz="800">
                <a:solidFill>
                  <a:schemeClr val="bg1"/>
                </a:solidFill>
                <a:latin typeface="Amare Walter Neue"/>
              </a:rPr>
              <a:t> </a:t>
            </a:r>
            <a:r>
              <a:rPr lang="en-US" sz="800" err="1">
                <a:solidFill>
                  <a:schemeClr val="bg1"/>
                </a:solidFill>
                <a:latin typeface="Amare Walter Neue"/>
              </a:rPr>
              <a:t>porci</a:t>
            </a:r>
            <a:r>
              <a:rPr lang="en-US" sz="800">
                <a:solidFill>
                  <a:schemeClr val="bg1"/>
                </a:solidFill>
                <a:latin typeface="Amare Walter Neue"/>
              </a:rPr>
              <a:t>.</a:t>
            </a:r>
            <a:endParaRPr lang="cs-CZ">
              <a:solidFill>
                <a:schemeClr val="bg1"/>
              </a:solidFill>
              <a:latin typeface="Amare Walter Neue"/>
            </a:endParaRPr>
          </a:p>
        </p:txBody>
      </p:sp>
      <p:pic>
        <p:nvPicPr>
          <p:cNvPr id="15" name="Resim 14">
            <a:extLst>
              <a:ext uri="{FF2B5EF4-FFF2-40B4-BE49-F238E27FC236}">
                <a16:creationId xmlns:a16="http://schemas.microsoft.com/office/drawing/2014/main" id="{1D57A822-EF67-38E0-EF29-9F89B67A3E08}"/>
              </a:ext>
            </a:extLst>
          </p:cNvPr>
          <p:cNvPicPr>
            <a:picLocks noChangeAspect="1"/>
          </p:cNvPicPr>
          <p:nvPr/>
        </p:nvPicPr>
        <p:blipFill>
          <a:blip r:embed="rId10"/>
          <a:stretch>
            <a:fillRect/>
          </a:stretch>
        </p:blipFill>
        <p:spPr>
          <a:xfrm>
            <a:off x="798504" y="2201538"/>
            <a:ext cx="2137622" cy="2493892"/>
          </a:xfrm>
          <a:prstGeom prst="rect">
            <a:avLst/>
          </a:prstGeom>
        </p:spPr>
      </p:pic>
    </p:spTree>
    <p:extLst>
      <p:ext uri="{BB962C8B-B14F-4D97-AF65-F5344CB8AC3E}">
        <p14:creationId xmlns:p14="http://schemas.microsoft.com/office/powerpoint/2010/main" val="1637192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77F3B9-A166-0D94-3DF7-CCA330A7C56C}"/>
            </a:ext>
          </a:extLst>
        </p:cNvPr>
        <p:cNvGrpSpPr/>
        <p:nvPr/>
      </p:nvGrpSpPr>
      <p:grpSpPr>
        <a:xfrm>
          <a:off x="0" y="0"/>
          <a:ext cx="0" cy="0"/>
          <a:chOff x="0" y="0"/>
          <a:chExt cx="0" cy="0"/>
        </a:xfrm>
      </p:grpSpPr>
      <p:pic>
        <p:nvPicPr>
          <p:cNvPr id="20" name="Picture 2">
            <a:extLst>
              <a:ext uri="{FF2B5EF4-FFF2-40B4-BE49-F238E27FC236}">
                <a16:creationId xmlns:a16="http://schemas.microsoft.com/office/drawing/2014/main" id="{18EAA5BC-3A47-FD94-6995-80FC453F96D1}"/>
              </a:ext>
            </a:extLst>
          </p:cNvPr>
          <p:cNvPicPr>
            <a:picLocks noChangeAspect="1"/>
          </p:cNvPicPr>
          <p:nvPr/>
        </p:nvPicPr>
        <p:blipFill>
          <a:blip r:embed="rId4">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4" name="Resim 13">
            <a:extLst>
              <a:ext uri="{FF2B5EF4-FFF2-40B4-BE49-F238E27FC236}">
                <a16:creationId xmlns:a16="http://schemas.microsoft.com/office/drawing/2014/main" id="{5CA3CA0A-49C8-8176-7AB3-778432CCA399}"/>
              </a:ext>
            </a:extLst>
          </p:cNvPr>
          <p:cNvPicPr>
            <a:picLocks noChangeAspect="1"/>
          </p:cNvPicPr>
          <p:nvPr/>
        </p:nvPicPr>
        <p:blipFill>
          <a:blip r:embed="rId5"/>
          <a:stretch>
            <a:fillRect/>
          </a:stretch>
        </p:blipFill>
        <p:spPr>
          <a:xfrm>
            <a:off x="6098626" y="0"/>
            <a:ext cx="6111793" cy="6858000"/>
          </a:xfrm>
          <a:prstGeom prst="rect">
            <a:avLst/>
          </a:prstGeom>
        </p:spPr>
      </p:pic>
      <p:sp>
        <p:nvSpPr>
          <p:cNvPr id="10" name="Rectangle 16">
            <a:extLst>
              <a:ext uri="{FF2B5EF4-FFF2-40B4-BE49-F238E27FC236}">
                <a16:creationId xmlns:a16="http://schemas.microsoft.com/office/drawing/2014/main" id="{780D3A05-746D-2EAC-B151-E4C3EFAFBF90}"/>
              </a:ext>
            </a:extLst>
          </p:cNvPr>
          <p:cNvSpPr/>
          <p:nvPr/>
        </p:nvSpPr>
        <p:spPr>
          <a:xfrm>
            <a:off x="6098626" y="0"/>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700DC96-0856-6903-00F8-EE646EAA07C8}"/>
              </a:ext>
            </a:extLst>
          </p:cNvPr>
          <p:cNvSpPr>
            <a:spLocks noGrp="1"/>
          </p:cNvSpPr>
          <p:nvPr>
            <p:ph type="sldNum" sz="quarter" idx="12"/>
          </p:nvPr>
        </p:nvSpPr>
        <p:spPr>
          <a:xfrm>
            <a:off x="9184460" y="6356350"/>
            <a:ext cx="2743200" cy="365125"/>
          </a:xfrm>
        </p:spPr>
        <p:txBody>
          <a:bodyPr/>
          <a:lstStyle/>
          <a:p>
            <a:fld id="{FEDAFF86-66A4-D342-B39A-0C3E2798F66C}" type="slidenum">
              <a:rPr lang="en-US" smtClean="0"/>
              <a:pPr/>
              <a:t>17</a:t>
            </a:fld>
            <a:endParaRPr lang="en-US"/>
          </a:p>
        </p:txBody>
      </p:sp>
      <p:pic>
        <p:nvPicPr>
          <p:cNvPr id="3" name="Picture 2" descr="A purple letter on a black background&#10;&#10;Description automatically generated">
            <a:extLst>
              <a:ext uri="{FF2B5EF4-FFF2-40B4-BE49-F238E27FC236}">
                <a16:creationId xmlns:a16="http://schemas.microsoft.com/office/drawing/2014/main" id="{9C35E6DF-8F7F-7E37-F93E-343C45A12CFB}"/>
              </a:ext>
            </a:extLst>
          </p:cNvPr>
          <p:cNvPicPr>
            <a:picLocks noChangeAspect="1"/>
          </p:cNvPicPr>
          <p:nvPr/>
        </p:nvPicPr>
        <p:blipFill>
          <a:blip r:embed="rId6"/>
          <a:stretch>
            <a:fillRect/>
          </a:stretch>
        </p:blipFill>
        <p:spPr>
          <a:xfrm>
            <a:off x="245723" y="6429613"/>
            <a:ext cx="1184953" cy="218597"/>
          </a:xfrm>
          <a:prstGeom prst="rect">
            <a:avLst/>
          </a:prstGeom>
        </p:spPr>
      </p:pic>
      <p:sp>
        <p:nvSpPr>
          <p:cNvPr id="4" name="Slide Number Placeholder 1">
            <a:extLst>
              <a:ext uri="{FF2B5EF4-FFF2-40B4-BE49-F238E27FC236}">
                <a16:creationId xmlns:a16="http://schemas.microsoft.com/office/drawing/2014/main" id="{4AA6ACE8-129A-66E0-4DEC-37767CF62313}"/>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17</a:t>
            </a:fld>
            <a:endParaRPr lang="en-US"/>
          </a:p>
        </p:txBody>
      </p:sp>
      <p:pic>
        <p:nvPicPr>
          <p:cNvPr id="5" name="Picture 4" descr="A purple letter on a black background&#10;&#10;Description automatically generated">
            <a:extLst>
              <a:ext uri="{FF2B5EF4-FFF2-40B4-BE49-F238E27FC236}">
                <a16:creationId xmlns:a16="http://schemas.microsoft.com/office/drawing/2014/main" id="{987C3F7F-8EAB-A7BA-0F84-FE326C381BFF}"/>
              </a:ext>
            </a:extLst>
          </p:cNvPr>
          <p:cNvPicPr>
            <a:picLocks noChangeAspect="1"/>
          </p:cNvPicPr>
          <p:nvPr/>
        </p:nvPicPr>
        <p:blipFill>
          <a:blip r:embed="rId6"/>
          <a:stretch>
            <a:fillRect/>
          </a:stretch>
        </p:blipFill>
        <p:spPr>
          <a:xfrm>
            <a:off x="245723" y="6429613"/>
            <a:ext cx="1184953" cy="218597"/>
          </a:xfrm>
          <a:prstGeom prst="rect">
            <a:avLst/>
          </a:prstGeom>
        </p:spPr>
      </p:pic>
      <p:sp>
        <p:nvSpPr>
          <p:cNvPr id="6" name="Rectangle 5">
            <a:extLst>
              <a:ext uri="{FF2B5EF4-FFF2-40B4-BE49-F238E27FC236}">
                <a16:creationId xmlns:a16="http://schemas.microsoft.com/office/drawing/2014/main" id="{80DF4232-7B14-2701-62FA-383957A6783B}"/>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urple letter on a black background&#10;&#10;Description automatically generated">
            <a:extLst>
              <a:ext uri="{FF2B5EF4-FFF2-40B4-BE49-F238E27FC236}">
                <a16:creationId xmlns:a16="http://schemas.microsoft.com/office/drawing/2014/main" id="{E9A4D5D6-2DD8-9905-A041-F6FDCAA023A9}"/>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16" name="Text Placeholder 2">
            <a:extLst>
              <a:ext uri="{FF2B5EF4-FFF2-40B4-BE49-F238E27FC236}">
                <a16:creationId xmlns:a16="http://schemas.microsoft.com/office/drawing/2014/main" id="{0142CFFB-2095-3E42-5B95-BF24612F9DC6}"/>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7" name="Slide Number Placeholder 1">
            <a:extLst>
              <a:ext uri="{FF2B5EF4-FFF2-40B4-BE49-F238E27FC236}">
                <a16:creationId xmlns:a16="http://schemas.microsoft.com/office/drawing/2014/main" id="{6BE70DAD-B770-06CD-1408-C488EB17CA8F}"/>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17</a:t>
            </a:fld>
            <a:endParaRPr lang="en-US"/>
          </a:p>
        </p:txBody>
      </p:sp>
      <p:sp>
        <p:nvSpPr>
          <p:cNvPr id="18" name="Slide Number Placeholder 1">
            <a:extLst>
              <a:ext uri="{FF2B5EF4-FFF2-40B4-BE49-F238E27FC236}">
                <a16:creationId xmlns:a16="http://schemas.microsoft.com/office/drawing/2014/main" id="{521F1AEB-4420-2E23-3A55-1C5886B20D4B}"/>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17</a:t>
            </a:fld>
            <a:endParaRPr lang="en-US">
              <a:solidFill>
                <a:schemeClr val="bg1"/>
              </a:solidFill>
              <a:latin typeface="Amare Walter Neue Mager" panose="020B0403040202060203" pitchFamily="34" charset="77"/>
            </a:endParaRPr>
          </a:p>
        </p:txBody>
      </p:sp>
      <p:sp>
        <p:nvSpPr>
          <p:cNvPr id="22" name="Title 1">
            <a:extLst>
              <a:ext uri="{FF2B5EF4-FFF2-40B4-BE49-F238E27FC236}">
                <a16:creationId xmlns:a16="http://schemas.microsoft.com/office/drawing/2014/main" id="{1CB7FE89-0BE7-3FE3-CDA1-7F7DE0A757B0}"/>
              </a:ext>
            </a:extLst>
          </p:cNvPr>
          <p:cNvSpPr txBox="1">
            <a:spLocks/>
          </p:cNvSpPr>
          <p:nvPr>
            <p:custDataLst>
              <p:tags r:id="rId1"/>
            </p:custDataLst>
          </p:nvPr>
        </p:nvSpPr>
        <p:spPr>
          <a:xfrm>
            <a:off x="244700" y="780783"/>
            <a:ext cx="5968532" cy="7919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pPr>
              <a:spcBef>
                <a:spcPts val="0"/>
              </a:spcBef>
            </a:pPr>
            <a:r>
              <a:rPr lang="en-US" sz="4400" err="1">
                <a:solidFill>
                  <a:schemeClr val="accent3"/>
                </a:solidFill>
                <a:latin typeface="Amare Walter Neue Leicht"/>
              </a:rPr>
              <a:t>Nutriční</a:t>
            </a:r>
            <a:r>
              <a:rPr lang="en-US" sz="4400">
                <a:solidFill>
                  <a:schemeClr val="accent3"/>
                </a:solidFill>
                <a:latin typeface="Amare Walter Neue Leicht"/>
              </a:rPr>
              <a:t> </a:t>
            </a:r>
            <a:r>
              <a:rPr lang="en-US" sz="4400" err="1">
                <a:solidFill>
                  <a:schemeClr val="accent3"/>
                </a:solidFill>
                <a:latin typeface="Amare Walter Neue Leicht"/>
              </a:rPr>
              <a:t>informace</a:t>
            </a:r>
            <a:endParaRPr lang="cs-CZ" err="1">
              <a:solidFill>
                <a:schemeClr val="accent3"/>
              </a:solidFill>
            </a:endParaRPr>
          </a:p>
        </p:txBody>
      </p:sp>
      <p:sp>
        <p:nvSpPr>
          <p:cNvPr id="8" name="Title 1">
            <a:extLst>
              <a:ext uri="{FF2B5EF4-FFF2-40B4-BE49-F238E27FC236}">
                <a16:creationId xmlns:a16="http://schemas.microsoft.com/office/drawing/2014/main" id="{68D5553B-26E5-39AA-2B6A-99B5936054EE}"/>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pic>
        <p:nvPicPr>
          <p:cNvPr id="11" name="Resim 10">
            <a:extLst>
              <a:ext uri="{FF2B5EF4-FFF2-40B4-BE49-F238E27FC236}">
                <a16:creationId xmlns:a16="http://schemas.microsoft.com/office/drawing/2014/main" id="{6D7E6088-6E48-00FF-6D9F-6BC3549B4FD0}"/>
              </a:ext>
            </a:extLst>
          </p:cNvPr>
          <p:cNvPicPr>
            <a:picLocks noChangeAspect="1"/>
          </p:cNvPicPr>
          <p:nvPr/>
        </p:nvPicPr>
        <p:blipFill>
          <a:blip r:embed="rId9"/>
          <a:stretch>
            <a:fillRect/>
          </a:stretch>
        </p:blipFill>
        <p:spPr>
          <a:xfrm>
            <a:off x="462056" y="1417089"/>
            <a:ext cx="4642801" cy="4400988"/>
          </a:xfrm>
          <a:prstGeom prst="rect">
            <a:avLst/>
          </a:prstGeom>
        </p:spPr>
      </p:pic>
    </p:spTree>
    <p:extLst>
      <p:ext uri="{BB962C8B-B14F-4D97-AF65-F5344CB8AC3E}">
        <p14:creationId xmlns:p14="http://schemas.microsoft.com/office/powerpoint/2010/main" val="1012320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77F3B9-A166-0D94-3DF7-CCA330A7C56C}"/>
            </a:ext>
          </a:extLst>
        </p:cNvPr>
        <p:cNvGrpSpPr/>
        <p:nvPr/>
      </p:nvGrpSpPr>
      <p:grpSpPr>
        <a:xfrm>
          <a:off x="0" y="0"/>
          <a:ext cx="0" cy="0"/>
          <a:chOff x="0" y="0"/>
          <a:chExt cx="0" cy="0"/>
        </a:xfrm>
      </p:grpSpPr>
      <p:pic>
        <p:nvPicPr>
          <p:cNvPr id="13" name="Picture 2">
            <a:extLst>
              <a:ext uri="{FF2B5EF4-FFF2-40B4-BE49-F238E27FC236}">
                <a16:creationId xmlns:a16="http://schemas.microsoft.com/office/drawing/2014/main" id="{8842C758-EFA8-314D-B65A-BFCC96137835}"/>
              </a:ext>
            </a:extLst>
          </p:cNvPr>
          <p:cNvPicPr>
            <a:picLocks noChangeAspect="1"/>
          </p:cNvPicPr>
          <p:nvPr/>
        </p:nvPicPr>
        <p:blipFill>
          <a:blip r:embed="rId4">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1" name="Resim 10">
            <a:extLst>
              <a:ext uri="{FF2B5EF4-FFF2-40B4-BE49-F238E27FC236}">
                <a16:creationId xmlns:a16="http://schemas.microsoft.com/office/drawing/2014/main" id="{C91503D7-98DB-2389-416B-A5CC6D592327}"/>
              </a:ext>
            </a:extLst>
          </p:cNvPr>
          <p:cNvPicPr>
            <a:picLocks noChangeAspect="1"/>
          </p:cNvPicPr>
          <p:nvPr/>
        </p:nvPicPr>
        <p:blipFill>
          <a:blip r:embed="rId5"/>
          <a:stretch>
            <a:fillRect/>
          </a:stretch>
        </p:blipFill>
        <p:spPr>
          <a:xfrm>
            <a:off x="8870906" y="-9168"/>
            <a:ext cx="3321094" cy="6858000"/>
          </a:xfrm>
          <a:prstGeom prst="rect">
            <a:avLst/>
          </a:prstGeom>
        </p:spPr>
      </p:pic>
      <p:sp>
        <p:nvSpPr>
          <p:cNvPr id="2" name="Slide Number Placeholder 1">
            <a:extLst>
              <a:ext uri="{FF2B5EF4-FFF2-40B4-BE49-F238E27FC236}">
                <a16:creationId xmlns:a16="http://schemas.microsoft.com/office/drawing/2014/main" id="{B700DC96-0856-6903-00F8-EE646EAA07C8}"/>
              </a:ext>
            </a:extLst>
          </p:cNvPr>
          <p:cNvSpPr>
            <a:spLocks noGrp="1"/>
          </p:cNvSpPr>
          <p:nvPr>
            <p:ph type="sldNum" sz="quarter" idx="12"/>
          </p:nvPr>
        </p:nvSpPr>
        <p:spPr>
          <a:xfrm>
            <a:off x="9184460" y="6356350"/>
            <a:ext cx="2743200" cy="365125"/>
          </a:xfrm>
        </p:spPr>
        <p:txBody>
          <a:bodyPr/>
          <a:lstStyle/>
          <a:p>
            <a:fld id="{FEDAFF86-66A4-D342-B39A-0C3E2798F66C}" type="slidenum">
              <a:rPr lang="en-US" smtClean="0"/>
              <a:pPr/>
              <a:t>18</a:t>
            </a:fld>
            <a:endParaRPr lang="en-US"/>
          </a:p>
        </p:txBody>
      </p:sp>
      <p:pic>
        <p:nvPicPr>
          <p:cNvPr id="3" name="Picture 2" descr="A purple letter on a black background&#10;&#10;Description automatically generated">
            <a:extLst>
              <a:ext uri="{FF2B5EF4-FFF2-40B4-BE49-F238E27FC236}">
                <a16:creationId xmlns:a16="http://schemas.microsoft.com/office/drawing/2014/main" id="{9C35E6DF-8F7F-7E37-F93E-343C45A12CFB}"/>
              </a:ext>
            </a:extLst>
          </p:cNvPr>
          <p:cNvPicPr>
            <a:picLocks noChangeAspect="1"/>
          </p:cNvPicPr>
          <p:nvPr/>
        </p:nvPicPr>
        <p:blipFill>
          <a:blip r:embed="rId6"/>
          <a:stretch>
            <a:fillRect/>
          </a:stretch>
        </p:blipFill>
        <p:spPr>
          <a:xfrm>
            <a:off x="245723" y="6429613"/>
            <a:ext cx="1184953" cy="218597"/>
          </a:xfrm>
          <a:prstGeom prst="rect">
            <a:avLst/>
          </a:prstGeom>
        </p:spPr>
      </p:pic>
      <p:sp>
        <p:nvSpPr>
          <p:cNvPr id="8" name="TextBox 7">
            <a:extLst>
              <a:ext uri="{FF2B5EF4-FFF2-40B4-BE49-F238E27FC236}">
                <a16:creationId xmlns:a16="http://schemas.microsoft.com/office/drawing/2014/main" id="{A0FAA47C-48BD-529E-55EE-E199AE418968}"/>
              </a:ext>
            </a:extLst>
          </p:cNvPr>
          <p:cNvSpPr txBox="1"/>
          <p:nvPr/>
        </p:nvSpPr>
        <p:spPr>
          <a:xfrm>
            <a:off x="244700" y="1572773"/>
            <a:ext cx="8114927" cy="2331407"/>
          </a:xfrm>
          <a:prstGeom prst="rect">
            <a:avLst/>
          </a:prstGeom>
          <a:noFill/>
        </p:spPr>
        <p:txBody>
          <a:bodyPr wrap="square" lIns="91440" tIns="45720" rIns="91440" bIns="45720" anchor="t">
            <a:spAutoFit/>
          </a:bodyPr>
          <a:lstStyle/>
          <a:p>
            <a:pPr>
              <a:lnSpc>
                <a:spcPts val="1739"/>
              </a:lnSpc>
            </a:pPr>
            <a:r>
              <a:rPr lang="en-US" sz="1100" dirty="0" err="1">
                <a:solidFill>
                  <a:schemeClr val="accent3"/>
                </a:solidFill>
                <a:latin typeface="Amare Walter Neue Mager"/>
                <a:ea typeface="+mn-lt"/>
                <a:cs typeface="+mn-lt"/>
              </a:rPr>
              <a:t>Kolagenní</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peptidy</a:t>
            </a:r>
            <a:r>
              <a:rPr lang="en-US" sz="1100" dirty="0">
                <a:solidFill>
                  <a:schemeClr val="accent3"/>
                </a:solidFill>
                <a:latin typeface="Amare Walter Neue Mager"/>
                <a:ea typeface="+mn-lt"/>
                <a:cs typeface="+mn-lt"/>
              </a:rPr>
              <a:t> z </a:t>
            </a:r>
            <a:r>
              <a:rPr lang="en-US" sz="1100" dirty="0" err="1">
                <a:solidFill>
                  <a:schemeClr val="accent3"/>
                </a:solidFill>
                <a:latin typeface="Amare Walter Neue Mager"/>
                <a:ea typeface="+mn-lt"/>
                <a:cs typeface="+mn-lt"/>
              </a:rPr>
              <a:t>hovězí</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kůže</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kolagenní</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tripeptid</a:t>
            </a:r>
            <a:r>
              <a:rPr lang="en-US" sz="1100" dirty="0">
                <a:solidFill>
                  <a:schemeClr val="accent3"/>
                </a:solidFill>
                <a:latin typeface="Amare Walter Neue Mager"/>
                <a:ea typeface="+mn-lt"/>
                <a:cs typeface="+mn-lt"/>
              </a:rPr>
              <a:t> z RYBÍ </a:t>
            </a:r>
            <a:r>
              <a:rPr lang="en-US" sz="1100" dirty="0" err="1">
                <a:solidFill>
                  <a:schemeClr val="accent3"/>
                </a:solidFill>
                <a:latin typeface="Amare Walter Neue Mager"/>
                <a:ea typeface="+mn-lt"/>
                <a:cs typeface="+mn-lt"/>
              </a:rPr>
              <a:t>kůže</a:t>
            </a:r>
            <a:r>
              <a:rPr lang="en-US" sz="1100" dirty="0">
                <a:solidFill>
                  <a:schemeClr val="accent3"/>
                </a:solidFill>
                <a:latin typeface="Amare Walter Neue Mager"/>
                <a:ea typeface="+mn-lt"/>
                <a:cs typeface="+mn-lt"/>
              </a:rPr>
              <a:t>, aroma, </a:t>
            </a:r>
            <a:r>
              <a:rPr lang="en-US" sz="1100" dirty="0" err="1">
                <a:solidFill>
                  <a:schemeClr val="accent3"/>
                </a:solidFill>
                <a:latin typeface="Amare Walter Neue Mager"/>
                <a:ea typeface="+mn-lt"/>
                <a:cs typeface="+mn-lt"/>
              </a:rPr>
              <a:t>regulátor</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kyselosti</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kyselina</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citronová</a:t>
            </a:r>
            <a:r>
              <a:rPr lang="en-US" sz="1100" dirty="0">
                <a:solidFill>
                  <a:schemeClr val="accent3"/>
                </a:solidFill>
                <a:latin typeface="Amare Walter Neue Mager"/>
                <a:ea typeface="+mn-lt"/>
                <a:cs typeface="+mn-lt"/>
              </a:rPr>
              <a:t>, aroma, aroma, aroma, L-</a:t>
            </a:r>
            <a:r>
              <a:rPr lang="en-US" sz="1100" dirty="0" err="1">
                <a:solidFill>
                  <a:schemeClr val="accent3"/>
                </a:solidFill>
                <a:latin typeface="Amare Walter Neue Mager"/>
                <a:ea typeface="+mn-lt"/>
                <a:cs typeface="+mn-lt"/>
              </a:rPr>
              <a:t>glutamin</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prášek</a:t>
            </a:r>
            <a:r>
              <a:rPr lang="en-US" sz="1100" dirty="0">
                <a:solidFill>
                  <a:schemeClr val="accent3"/>
                </a:solidFill>
                <a:latin typeface="Amare Walter Neue Mager"/>
                <a:ea typeface="+mn-lt"/>
                <a:cs typeface="+mn-lt"/>
              </a:rPr>
              <a:t> z </a:t>
            </a:r>
            <a:r>
              <a:rPr lang="en-US" sz="1100" dirty="0" err="1">
                <a:solidFill>
                  <a:schemeClr val="accent3"/>
                </a:solidFill>
                <a:latin typeface="Amare Walter Neue Mager"/>
                <a:ea typeface="+mn-lt"/>
                <a:cs typeface="+mn-lt"/>
              </a:rPr>
              <a:t>červené</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řepy</a:t>
            </a:r>
            <a:r>
              <a:rPr lang="en-US" sz="1100" dirty="0">
                <a:solidFill>
                  <a:schemeClr val="accent3"/>
                </a:solidFill>
                <a:latin typeface="Amare Walter Neue Mager"/>
                <a:ea typeface="+mn-lt"/>
                <a:cs typeface="+mn-lt"/>
              </a:rPr>
              <a:t> (Beta vulgaris L., </a:t>
            </a:r>
            <a:r>
              <a:rPr lang="en-US" sz="1100" dirty="0" err="1">
                <a:solidFill>
                  <a:schemeClr val="accent3"/>
                </a:solidFill>
                <a:latin typeface="Amare Walter Neue Mager"/>
                <a:ea typeface="+mn-lt"/>
                <a:cs typeface="+mn-lt"/>
              </a:rPr>
              <a:t>kořen</a:t>
            </a:r>
            <a:r>
              <a:rPr lang="en-US" sz="1100" dirty="0">
                <a:solidFill>
                  <a:schemeClr val="accent3"/>
                </a:solidFill>
                <a:latin typeface="Amare Walter Neue Mager"/>
                <a:ea typeface="+mn-lt"/>
                <a:cs typeface="+mn-lt"/>
              </a:rPr>
              <a:t>) pro </a:t>
            </a:r>
            <a:r>
              <a:rPr lang="en-US" sz="1100" dirty="0" err="1">
                <a:solidFill>
                  <a:schemeClr val="accent3"/>
                </a:solidFill>
                <a:latin typeface="Amare Walter Neue Mager"/>
                <a:ea typeface="+mn-lt"/>
                <a:cs typeface="+mn-lt"/>
              </a:rPr>
              <a:t>barvu</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sladidlo</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steviol-glykosidy</a:t>
            </a:r>
            <a:r>
              <a:rPr lang="en-US" sz="1100" dirty="0">
                <a:solidFill>
                  <a:schemeClr val="accent3"/>
                </a:solidFill>
                <a:latin typeface="Amare Walter Neue Mager"/>
                <a:ea typeface="+mn-lt"/>
                <a:cs typeface="+mn-lt"/>
              </a:rPr>
              <a:t> ze </a:t>
            </a:r>
            <a:r>
              <a:rPr lang="en-US" sz="1100" dirty="0" err="1">
                <a:solidFill>
                  <a:schemeClr val="accent3"/>
                </a:solidFill>
                <a:latin typeface="Amare Walter Neue Mager"/>
                <a:ea typeface="+mn-lt"/>
                <a:cs typeface="+mn-lt"/>
              </a:rPr>
              <a:t>stévie</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kyselina</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hyaluronová</a:t>
            </a:r>
            <a:r>
              <a:rPr lang="en-US" sz="1100" dirty="0">
                <a:solidFill>
                  <a:schemeClr val="accent3"/>
                </a:solidFill>
                <a:latin typeface="Amare Walter Neue Mager"/>
                <a:ea typeface="+mn-lt"/>
                <a:cs typeface="+mn-lt"/>
              </a:rPr>
              <a:t>, vitamin C (</a:t>
            </a:r>
            <a:r>
              <a:rPr lang="en-US" sz="1100" dirty="0" err="1">
                <a:solidFill>
                  <a:schemeClr val="accent3"/>
                </a:solidFill>
                <a:latin typeface="Amare Walter Neue Mager"/>
                <a:ea typeface="+mn-lt"/>
                <a:cs typeface="+mn-lt"/>
              </a:rPr>
              <a:t>kyselina</a:t>
            </a:r>
            <a:r>
              <a:rPr lang="en-US" sz="1100" dirty="0">
                <a:solidFill>
                  <a:schemeClr val="accent3"/>
                </a:solidFill>
                <a:latin typeface="Amare Walter Neue Mager"/>
                <a:ea typeface="+mn-lt"/>
                <a:cs typeface="+mn-lt"/>
              </a:rPr>
              <a:t> L-</a:t>
            </a:r>
            <a:r>
              <a:rPr lang="en-US" sz="1100" dirty="0" err="1">
                <a:solidFill>
                  <a:schemeClr val="accent3"/>
                </a:solidFill>
                <a:latin typeface="Amare Walter Neue Mager"/>
                <a:ea typeface="+mn-lt"/>
                <a:cs typeface="+mn-lt"/>
              </a:rPr>
              <a:t>askorbová</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směs</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prášku</a:t>
            </a:r>
            <a:r>
              <a:rPr lang="en-US" sz="1100" dirty="0">
                <a:solidFill>
                  <a:schemeClr val="accent3"/>
                </a:solidFill>
                <a:latin typeface="Amare Walter Neue Mager"/>
                <a:ea typeface="+mn-lt"/>
                <a:cs typeface="+mn-lt"/>
              </a:rPr>
              <a:t> z </a:t>
            </a:r>
            <a:r>
              <a:rPr lang="en-US" sz="1100" dirty="0" err="1">
                <a:solidFill>
                  <a:schemeClr val="accent3"/>
                </a:solidFill>
                <a:latin typeface="Amare Walter Neue Mager"/>
                <a:ea typeface="+mn-lt"/>
                <a:cs typeface="+mn-lt"/>
              </a:rPr>
              <a:t>mrkve</a:t>
            </a:r>
            <a:r>
              <a:rPr lang="en-US" sz="1100" dirty="0">
                <a:solidFill>
                  <a:schemeClr val="accent3"/>
                </a:solidFill>
                <a:latin typeface="Amare Walter Neue Mager"/>
                <a:ea typeface="+mn-lt"/>
                <a:cs typeface="+mn-lt"/>
              </a:rPr>
              <a:t> (Daucus carota L., </a:t>
            </a:r>
            <a:r>
              <a:rPr lang="en-US" sz="1100" dirty="0" err="1">
                <a:solidFill>
                  <a:schemeClr val="accent3"/>
                </a:solidFill>
                <a:latin typeface="Amare Walter Neue Mager"/>
                <a:ea typeface="+mn-lt"/>
                <a:cs typeface="+mn-lt"/>
              </a:rPr>
              <a:t>kořen</a:t>
            </a:r>
            <a:r>
              <a:rPr lang="en-US" sz="1100" dirty="0">
                <a:solidFill>
                  <a:schemeClr val="accent3"/>
                </a:solidFill>
                <a:latin typeface="Amare Walter Neue Mager"/>
                <a:ea typeface="+mn-lt"/>
                <a:cs typeface="+mn-lt"/>
              </a:rPr>
              <a:t>) a </a:t>
            </a:r>
            <a:r>
              <a:rPr lang="en-US" sz="1100" dirty="0" err="1">
                <a:solidFill>
                  <a:schemeClr val="accent3"/>
                </a:solidFill>
                <a:latin typeface="Amare Walter Neue Mager"/>
                <a:ea typeface="+mn-lt"/>
                <a:cs typeface="+mn-lt"/>
              </a:rPr>
              <a:t>borůvek</a:t>
            </a:r>
            <a:r>
              <a:rPr lang="en-US" sz="1100" dirty="0">
                <a:solidFill>
                  <a:schemeClr val="accent3"/>
                </a:solidFill>
                <a:latin typeface="Amare Walter Neue Mager"/>
                <a:ea typeface="+mn-lt"/>
                <a:cs typeface="+mn-lt"/>
              </a:rPr>
              <a:t> (Vaccinium </a:t>
            </a:r>
            <a:r>
              <a:rPr lang="en-US" sz="1100" dirty="0" err="1">
                <a:solidFill>
                  <a:schemeClr val="accent3"/>
                </a:solidFill>
                <a:latin typeface="Amare Walter Neue Mager"/>
                <a:ea typeface="+mn-lt"/>
                <a:cs typeface="+mn-lt"/>
              </a:rPr>
              <a:t>corymbosum</a:t>
            </a:r>
            <a:r>
              <a:rPr lang="en-US" sz="1100" dirty="0">
                <a:solidFill>
                  <a:schemeClr val="accent3"/>
                </a:solidFill>
                <a:latin typeface="Amare Walter Neue Mager"/>
                <a:ea typeface="+mn-lt"/>
                <a:cs typeface="+mn-lt"/>
              </a:rPr>
              <a:t> L., plod) pro </a:t>
            </a:r>
            <a:r>
              <a:rPr lang="en-US" sz="1100" dirty="0" err="1">
                <a:solidFill>
                  <a:schemeClr val="accent3"/>
                </a:solidFill>
                <a:latin typeface="Amare Walter Neue Mager"/>
                <a:ea typeface="+mn-lt"/>
                <a:cs typeface="+mn-lt"/>
              </a:rPr>
              <a:t>barvu</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nedenaturovaný</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kolagen</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typu</a:t>
            </a:r>
            <a:r>
              <a:rPr lang="en-US" sz="1100" dirty="0">
                <a:solidFill>
                  <a:schemeClr val="accent3"/>
                </a:solidFill>
                <a:latin typeface="Amare Walter Neue Mager"/>
                <a:ea typeface="+mn-lt"/>
                <a:cs typeface="+mn-lt"/>
              </a:rPr>
              <a:t> II z </a:t>
            </a:r>
            <a:r>
              <a:rPr lang="en-US" sz="1100" dirty="0" err="1">
                <a:solidFill>
                  <a:schemeClr val="accent3"/>
                </a:solidFill>
                <a:latin typeface="Amare Walter Neue Mager"/>
                <a:ea typeface="+mn-lt"/>
                <a:cs typeface="+mn-lt"/>
              </a:rPr>
              <a:t>drůbeží</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hrudní</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kosti</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bakteriální</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směs</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Cerebiome</a:t>
            </a:r>
            <a:r>
              <a:rPr lang="en-US" sz="1100" dirty="0">
                <a:solidFill>
                  <a:schemeClr val="accent3"/>
                </a:solidFill>
                <a:latin typeface="Amare Walter Neue Mager"/>
                <a:ea typeface="+mn-lt"/>
                <a:cs typeface="+mn-lt"/>
              </a:rPr>
              <a:t>® (</a:t>
            </a:r>
            <a:r>
              <a:rPr lang="en-US" sz="1100" i="1" dirty="0">
                <a:solidFill>
                  <a:schemeClr val="accent3"/>
                </a:solidFill>
                <a:latin typeface="Amare Walter Neue Mager"/>
                <a:ea typeface="+mn-lt"/>
                <a:cs typeface="+mn-lt"/>
              </a:rPr>
              <a:t>Lactobacillus </a:t>
            </a:r>
            <a:r>
              <a:rPr lang="en-US" sz="1100" i="1" dirty="0" err="1">
                <a:solidFill>
                  <a:schemeClr val="accent3"/>
                </a:solidFill>
                <a:latin typeface="Amare Walter Neue Mager"/>
                <a:ea typeface="+mn-lt"/>
                <a:cs typeface="+mn-lt"/>
              </a:rPr>
              <a:t>helveticus</a:t>
            </a:r>
            <a:r>
              <a:rPr lang="en-US" sz="1100" dirty="0">
                <a:solidFill>
                  <a:schemeClr val="accent3"/>
                </a:solidFill>
                <a:latin typeface="Amare Walter Neue Mager"/>
                <a:ea typeface="+mn-lt"/>
                <a:cs typeface="+mn-lt"/>
              </a:rPr>
              <a:t> R0052, </a:t>
            </a:r>
            <a:r>
              <a:rPr lang="en-US" sz="1100" i="1" dirty="0">
                <a:solidFill>
                  <a:schemeClr val="accent3"/>
                </a:solidFill>
                <a:latin typeface="Amare Walter Neue Mager"/>
                <a:ea typeface="+mn-lt"/>
                <a:cs typeface="+mn-lt"/>
              </a:rPr>
              <a:t>Bifidobacterium longum</a:t>
            </a:r>
            <a:r>
              <a:rPr lang="en-US" sz="1100" dirty="0">
                <a:solidFill>
                  <a:schemeClr val="accent3"/>
                </a:solidFill>
                <a:latin typeface="Amare Walter Neue Mager"/>
                <a:ea typeface="+mn-lt"/>
                <a:cs typeface="+mn-lt"/>
              </a:rPr>
              <a:t> R0175, </a:t>
            </a:r>
            <a:r>
              <a:rPr lang="en-US" sz="1100" i="1" dirty="0" err="1">
                <a:solidFill>
                  <a:schemeClr val="accent3"/>
                </a:solidFill>
                <a:latin typeface="Amare Walter Neue Mager"/>
                <a:ea typeface="+mn-lt"/>
                <a:cs typeface="+mn-lt"/>
              </a:rPr>
              <a:t>Lacticaseibacillus</a:t>
            </a:r>
            <a:r>
              <a:rPr lang="en-US" sz="1100" i="1" dirty="0">
                <a:solidFill>
                  <a:schemeClr val="accent3"/>
                </a:solidFill>
                <a:latin typeface="Amare Walter Neue Mager"/>
                <a:ea typeface="+mn-lt"/>
                <a:cs typeface="+mn-lt"/>
              </a:rPr>
              <a:t> </a:t>
            </a:r>
            <a:r>
              <a:rPr lang="en-US" sz="1100" i="1" dirty="0" err="1">
                <a:solidFill>
                  <a:schemeClr val="accent3"/>
                </a:solidFill>
                <a:latin typeface="Amare Walter Neue Mager"/>
                <a:ea typeface="+mn-lt"/>
                <a:cs typeface="+mn-lt"/>
              </a:rPr>
              <a:t>rhamnosus</a:t>
            </a:r>
            <a:r>
              <a:rPr lang="en-US" sz="1100" dirty="0">
                <a:solidFill>
                  <a:schemeClr val="accent3"/>
                </a:solidFill>
                <a:latin typeface="Amare Walter Neue Mager"/>
                <a:ea typeface="+mn-lt"/>
                <a:cs typeface="+mn-lt"/>
              </a:rPr>
              <a:t> R0011) (SÓJA), vitamin B12 (</a:t>
            </a:r>
            <a:r>
              <a:rPr lang="en-US" sz="1100" dirty="0" err="1">
                <a:solidFill>
                  <a:schemeClr val="accent3"/>
                </a:solidFill>
                <a:latin typeface="Amare Walter Neue Mager"/>
                <a:ea typeface="+mn-lt"/>
                <a:cs typeface="+mn-lt"/>
              </a:rPr>
              <a:t>methylkobalamin</a:t>
            </a:r>
            <a:r>
              <a:rPr lang="en-US" sz="1100" dirty="0">
                <a:solidFill>
                  <a:schemeClr val="accent3"/>
                </a:solidFill>
                <a:latin typeface="Amare Walter Neue Mager"/>
                <a:ea typeface="+mn-lt"/>
                <a:cs typeface="+mn-lt"/>
              </a:rPr>
              <a:t>), biotin (D-biotin).</a:t>
            </a:r>
            <a:endParaRPr lang="cs-CZ" dirty="0">
              <a:solidFill>
                <a:schemeClr val="accent3"/>
              </a:solidFill>
              <a:latin typeface="Amare Walter Neue Mager"/>
              <a:ea typeface="+mn-lt"/>
              <a:cs typeface="+mn-lt"/>
            </a:endParaRPr>
          </a:p>
          <a:p>
            <a:pPr>
              <a:lnSpc>
                <a:spcPts val="1740"/>
              </a:lnSpc>
            </a:pPr>
            <a:endParaRPr lang="en-US" sz="1100" dirty="0">
              <a:solidFill>
                <a:schemeClr val="accent3"/>
              </a:solidFill>
              <a:latin typeface="Amare Walter Neue Mager" panose="020B0403040202060203" pitchFamily="34" charset="77"/>
            </a:endParaRPr>
          </a:p>
          <a:p>
            <a:r>
              <a:rPr lang="en-US" sz="1100" dirty="0" err="1">
                <a:solidFill>
                  <a:schemeClr val="accent3"/>
                </a:solidFill>
                <a:latin typeface="Amare Walter Neue Mager"/>
                <a:ea typeface="+mn-lt"/>
                <a:cs typeface="+mn-lt"/>
              </a:rPr>
              <a:t>Collavant</a:t>
            </a:r>
            <a:r>
              <a:rPr lang="en-US" sz="1100" dirty="0">
                <a:solidFill>
                  <a:schemeClr val="accent3"/>
                </a:solidFill>
                <a:latin typeface="Amare Walter Neue Mager"/>
                <a:ea typeface="+mn-lt"/>
                <a:cs typeface="+mn-lt"/>
              </a:rPr>
              <a:t>® n2, </a:t>
            </a:r>
            <a:r>
              <a:rPr lang="en-US" sz="1100" dirty="0" err="1">
                <a:solidFill>
                  <a:schemeClr val="accent3"/>
                </a:solidFill>
                <a:latin typeface="Amare Walter Neue Mager"/>
                <a:ea typeface="+mn-lt"/>
                <a:cs typeface="+mn-lt"/>
              </a:rPr>
              <a:t>Dermial</a:t>
            </a:r>
            <a:r>
              <a:rPr lang="en-US" sz="1100" dirty="0">
                <a:solidFill>
                  <a:schemeClr val="accent3"/>
                </a:solidFill>
                <a:latin typeface="Amare Walter Neue Mager"/>
                <a:ea typeface="+mn-lt"/>
                <a:cs typeface="+mn-lt"/>
              </a:rPr>
              <a:t>® a </a:t>
            </a:r>
            <a:r>
              <a:rPr lang="en-US" sz="1100" dirty="0" err="1">
                <a:solidFill>
                  <a:schemeClr val="accent3"/>
                </a:solidFill>
                <a:latin typeface="Amare Walter Neue Mager"/>
                <a:ea typeface="+mn-lt"/>
                <a:cs typeface="+mn-lt"/>
              </a:rPr>
              <a:t>Mobilee</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jsou</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registrované</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ochranné</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známky</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společnosti</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Bioiberica</a:t>
            </a:r>
            <a:r>
              <a:rPr lang="en-US" sz="1100" dirty="0">
                <a:solidFill>
                  <a:schemeClr val="accent3"/>
                </a:solidFill>
                <a:latin typeface="Amare Walter Neue Mager"/>
                <a:ea typeface="+mn-lt"/>
                <a:cs typeface="+mn-lt"/>
              </a:rPr>
              <a:t>, S.A.U.</a:t>
            </a:r>
            <a:endParaRPr lang="en-US" sz="1100" dirty="0">
              <a:solidFill>
                <a:schemeClr val="accent3"/>
              </a:solidFill>
              <a:latin typeface="Amare Walter Neue Mager"/>
              <a:cs typeface="Arial"/>
            </a:endParaRPr>
          </a:p>
          <a:p>
            <a:r>
              <a:rPr lang="en-US" sz="1100" dirty="0">
                <a:solidFill>
                  <a:schemeClr val="accent3"/>
                </a:solidFill>
                <a:latin typeface="Amare Walter Neue Mager"/>
                <a:ea typeface="+mn-lt"/>
                <a:cs typeface="+mn-lt"/>
              </a:rPr>
              <a:t>GPX-4™ je </a:t>
            </a:r>
            <a:r>
              <a:rPr lang="en-US" sz="1100" dirty="0" err="1">
                <a:solidFill>
                  <a:schemeClr val="accent3"/>
                </a:solidFill>
                <a:latin typeface="Amare Walter Neue Mager"/>
                <a:ea typeface="+mn-lt"/>
                <a:cs typeface="+mn-lt"/>
              </a:rPr>
              <a:t>obchodní</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značka</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společnosti</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Newtree</a:t>
            </a:r>
            <a:r>
              <a:rPr lang="en-US" sz="1100" dirty="0">
                <a:solidFill>
                  <a:schemeClr val="accent3"/>
                </a:solidFill>
                <a:latin typeface="Amare Walter Neue Mager"/>
                <a:ea typeface="+mn-lt"/>
                <a:cs typeface="+mn-lt"/>
              </a:rPr>
              <a:t> Co. Ltd.</a:t>
            </a:r>
            <a:endParaRPr lang="en-US" sz="1100" dirty="0">
              <a:solidFill>
                <a:schemeClr val="accent3"/>
              </a:solidFill>
              <a:latin typeface="Amare Walter Neue Mager"/>
              <a:cs typeface="Arial"/>
            </a:endParaRPr>
          </a:p>
          <a:p>
            <a:r>
              <a:rPr lang="en-US" sz="1100" dirty="0" err="1">
                <a:solidFill>
                  <a:schemeClr val="accent3"/>
                </a:solidFill>
                <a:latin typeface="Amare Walter Neue Mager"/>
                <a:ea typeface="+mn-lt"/>
                <a:cs typeface="+mn-lt"/>
              </a:rPr>
              <a:t>Cerebiome</a:t>
            </a:r>
            <a:r>
              <a:rPr lang="en-US" sz="1100" dirty="0">
                <a:solidFill>
                  <a:schemeClr val="accent3"/>
                </a:solidFill>
                <a:latin typeface="Amare Walter Neue Mager"/>
                <a:ea typeface="+mn-lt"/>
                <a:cs typeface="+mn-lt"/>
              </a:rPr>
              <a:t>® je </a:t>
            </a:r>
            <a:r>
              <a:rPr lang="en-US" sz="1100" dirty="0" err="1">
                <a:solidFill>
                  <a:schemeClr val="accent3"/>
                </a:solidFill>
                <a:latin typeface="Amare Walter Neue Mager"/>
                <a:ea typeface="+mn-lt"/>
                <a:cs typeface="+mn-lt"/>
              </a:rPr>
              <a:t>registrovaná</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ochranná</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známka</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společnosti</a:t>
            </a:r>
            <a:r>
              <a:rPr lang="en-US" sz="1100" dirty="0">
                <a:solidFill>
                  <a:schemeClr val="accent3"/>
                </a:solidFill>
                <a:latin typeface="Amare Walter Neue Mager"/>
                <a:ea typeface="+mn-lt"/>
                <a:cs typeface="+mn-lt"/>
              </a:rPr>
              <a:t> </a:t>
            </a:r>
            <a:r>
              <a:rPr lang="en-US" sz="1100" dirty="0" err="1">
                <a:solidFill>
                  <a:schemeClr val="accent3"/>
                </a:solidFill>
                <a:latin typeface="Amare Walter Neue Mager"/>
                <a:ea typeface="+mn-lt"/>
                <a:cs typeface="+mn-lt"/>
              </a:rPr>
              <a:t>Danstar</a:t>
            </a:r>
            <a:r>
              <a:rPr lang="en-US" sz="1100" dirty="0">
                <a:solidFill>
                  <a:schemeClr val="accent3"/>
                </a:solidFill>
                <a:latin typeface="Amare Walter Neue Mager"/>
                <a:ea typeface="+mn-lt"/>
                <a:cs typeface="+mn-lt"/>
              </a:rPr>
              <a:t> Ferment AG.</a:t>
            </a:r>
            <a:endParaRPr lang="en-US" dirty="0">
              <a:solidFill>
                <a:schemeClr val="accent3"/>
              </a:solidFill>
              <a:latin typeface="Amare Walter Neue Mager"/>
              <a:ea typeface="+mn-lt"/>
              <a:cs typeface="+mn-lt"/>
            </a:endParaRPr>
          </a:p>
          <a:p>
            <a:pPr>
              <a:lnSpc>
                <a:spcPts val="1739"/>
              </a:lnSpc>
            </a:pPr>
            <a:endParaRPr lang="en-US" sz="1100" dirty="0">
              <a:solidFill>
                <a:schemeClr val="accent3"/>
              </a:solidFill>
              <a:latin typeface="Amare Walter Neue Mager"/>
            </a:endParaRPr>
          </a:p>
        </p:txBody>
      </p:sp>
      <p:sp>
        <p:nvSpPr>
          <p:cNvPr id="4" name="Slide Number Placeholder 1">
            <a:extLst>
              <a:ext uri="{FF2B5EF4-FFF2-40B4-BE49-F238E27FC236}">
                <a16:creationId xmlns:a16="http://schemas.microsoft.com/office/drawing/2014/main" id="{4AA6ACE8-129A-66E0-4DEC-37767CF62313}"/>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18</a:t>
            </a:fld>
            <a:endParaRPr lang="en-US"/>
          </a:p>
        </p:txBody>
      </p:sp>
      <p:pic>
        <p:nvPicPr>
          <p:cNvPr id="5" name="Picture 4" descr="A purple letter on a black background&#10;&#10;Description automatically generated">
            <a:extLst>
              <a:ext uri="{FF2B5EF4-FFF2-40B4-BE49-F238E27FC236}">
                <a16:creationId xmlns:a16="http://schemas.microsoft.com/office/drawing/2014/main" id="{987C3F7F-8EAB-A7BA-0F84-FE326C381BFF}"/>
              </a:ext>
            </a:extLst>
          </p:cNvPr>
          <p:cNvPicPr>
            <a:picLocks noChangeAspect="1"/>
          </p:cNvPicPr>
          <p:nvPr/>
        </p:nvPicPr>
        <p:blipFill>
          <a:blip r:embed="rId6"/>
          <a:stretch>
            <a:fillRect/>
          </a:stretch>
        </p:blipFill>
        <p:spPr>
          <a:xfrm>
            <a:off x="245723" y="6429613"/>
            <a:ext cx="1184953" cy="218597"/>
          </a:xfrm>
          <a:prstGeom prst="rect">
            <a:avLst/>
          </a:prstGeom>
        </p:spPr>
      </p:pic>
      <p:sp>
        <p:nvSpPr>
          <p:cNvPr id="6" name="Rectangle 5">
            <a:extLst>
              <a:ext uri="{FF2B5EF4-FFF2-40B4-BE49-F238E27FC236}">
                <a16:creationId xmlns:a16="http://schemas.microsoft.com/office/drawing/2014/main" id="{80DF4232-7B14-2701-62FA-383957A6783B}"/>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urple letter on a black background&#10;&#10;Description automatically generated">
            <a:extLst>
              <a:ext uri="{FF2B5EF4-FFF2-40B4-BE49-F238E27FC236}">
                <a16:creationId xmlns:a16="http://schemas.microsoft.com/office/drawing/2014/main" id="{E9A4D5D6-2DD8-9905-A041-F6FDCAA023A9}"/>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16" name="Text Placeholder 2">
            <a:extLst>
              <a:ext uri="{FF2B5EF4-FFF2-40B4-BE49-F238E27FC236}">
                <a16:creationId xmlns:a16="http://schemas.microsoft.com/office/drawing/2014/main" id="{0142CFFB-2095-3E42-5B95-BF24612F9DC6}"/>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7" name="Slide Number Placeholder 1">
            <a:extLst>
              <a:ext uri="{FF2B5EF4-FFF2-40B4-BE49-F238E27FC236}">
                <a16:creationId xmlns:a16="http://schemas.microsoft.com/office/drawing/2014/main" id="{6BE70DAD-B770-06CD-1408-C488EB17CA8F}"/>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18</a:t>
            </a:fld>
            <a:endParaRPr lang="en-US"/>
          </a:p>
        </p:txBody>
      </p:sp>
      <p:sp>
        <p:nvSpPr>
          <p:cNvPr id="18" name="Slide Number Placeholder 1">
            <a:extLst>
              <a:ext uri="{FF2B5EF4-FFF2-40B4-BE49-F238E27FC236}">
                <a16:creationId xmlns:a16="http://schemas.microsoft.com/office/drawing/2014/main" id="{521F1AEB-4420-2E23-3A55-1C5886B20D4B}"/>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18</a:t>
            </a:fld>
            <a:endParaRPr lang="en-US">
              <a:solidFill>
                <a:schemeClr val="bg1"/>
              </a:solidFill>
              <a:latin typeface="Amare Walter Neue Mager" panose="020B0403040202060203" pitchFamily="34" charset="77"/>
            </a:endParaRPr>
          </a:p>
        </p:txBody>
      </p:sp>
      <p:sp>
        <p:nvSpPr>
          <p:cNvPr id="22" name="Title 1">
            <a:extLst>
              <a:ext uri="{FF2B5EF4-FFF2-40B4-BE49-F238E27FC236}">
                <a16:creationId xmlns:a16="http://schemas.microsoft.com/office/drawing/2014/main" id="{1CB7FE89-0BE7-3FE3-CDA1-7F7DE0A757B0}"/>
              </a:ext>
            </a:extLst>
          </p:cNvPr>
          <p:cNvSpPr txBox="1">
            <a:spLocks/>
          </p:cNvSpPr>
          <p:nvPr>
            <p:custDataLst>
              <p:tags r:id="rId1"/>
            </p:custDataLst>
          </p:nvPr>
        </p:nvSpPr>
        <p:spPr>
          <a:xfrm>
            <a:off x="244700" y="780783"/>
            <a:ext cx="3664496" cy="7919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err="1">
                <a:solidFill>
                  <a:schemeClr val="accent3"/>
                </a:solidFill>
                <a:latin typeface="Amare Walter Neue Leicht"/>
              </a:rPr>
              <a:t>Složení</a:t>
            </a:r>
            <a:endParaRPr lang="en-US" sz="4400" baseline="30000" err="1">
              <a:solidFill>
                <a:schemeClr val="accent3"/>
              </a:solidFill>
              <a:latin typeface="Amare Walter Neue Leicht" panose="020B0303040202060203" pitchFamily="34" charset="77"/>
            </a:endParaRPr>
          </a:p>
        </p:txBody>
      </p:sp>
      <p:sp>
        <p:nvSpPr>
          <p:cNvPr id="7" name="Title 1">
            <a:extLst>
              <a:ext uri="{FF2B5EF4-FFF2-40B4-BE49-F238E27FC236}">
                <a16:creationId xmlns:a16="http://schemas.microsoft.com/office/drawing/2014/main" id="{7B4CFA57-2EB7-C93D-5B60-C5B6484A02B7}"/>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a:solidFill>
                  <a:schemeClr val="accent3">
                    <a:lumMod val="60000"/>
                    <a:lumOff val="40000"/>
                  </a:schemeClr>
                </a:solidFill>
              </a:rPr>
              <a:t>Amare </a:t>
            </a:r>
            <a:r>
              <a:rPr lang="en-US" sz="1200" err="1">
                <a:solidFill>
                  <a:schemeClr val="accent3">
                    <a:lumMod val="60000"/>
                    <a:lumOff val="40000"/>
                  </a:schemeClr>
                </a:solidFill>
              </a:rPr>
              <a:t>NexCollagen</a:t>
            </a:r>
            <a:r>
              <a:rPr lang="en-US" sz="1200">
                <a:solidFill>
                  <a:schemeClr val="accent3">
                    <a:lumMod val="60000"/>
                    <a:lumOff val="40000"/>
                  </a:schemeClr>
                </a:solidFill>
              </a:rPr>
              <a:t>™</a:t>
            </a:r>
          </a:p>
        </p:txBody>
      </p:sp>
    </p:spTree>
    <p:extLst>
      <p:ext uri="{BB962C8B-B14F-4D97-AF65-F5344CB8AC3E}">
        <p14:creationId xmlns:p14="http://schemas.microsoft.com/office/powerpoint/2010/main" val="2707143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08BF6-DA2F-956F-344B-5947F320B3BE}"/>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FA03599-81ED-D92E-822A-E6F31C7DB055}"/>
              </a:ext>
            </a:extLst>
          </p:cNvPr>
          <p:cNvSpPr txBox="1">
            <a:spLocks/>
          </p:cNvSpPr>
          <p:nvPr>
            <p:custDataLst>
              <p:tags r:id="rId1"/>
            </p:custDataLst>
          </p:nvPr>
        </p:nvSpPr>
        <p:spPr>
          <a:xfrm>
            <a:off x="1804962" y="1439729"/>
            <a:ext cx="8582075" cy="13034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Aft>
                <a:spcPts val="600"/>
              </a:spcAft>
              <a:buNone/>
            </a:pPr>
            <a:r>
              <a:rPr lang="en-US" sz="2400" dirty="0" err="1">
                <a:solidFill>
                  <a:schemeClr val="bg1"/>
                </a:solidFill>
                <a:latin typeface="Amare Walter Neue Mager"/>
              </a:rPr>
              <a:t>Produktová</a:t>
            </a:r>
            <a:r>
              <a:rPr lang="en-US" sz="2400" dirty="0">
                <a:solidFill>
                  <a:schemeClr val="bg1"/>
                </a:solidFill>
                <a:latin typeface="Amare Walter Neue Mager"/>
              </a:rPr>
              <a:t> </a:t>
            </a:r>
            <a:r>
              <a:rPr lang="en-US" sz="2400" dirty="0" err="1">
                <a:solidFill>
                  <a:schemeClr val="bg1"/>
                </a:solidFill>
                <a:latin typeface="Amare Walter Neue Mager"/>
              </a:rPr>
              <a:t>brožura</a:t>
            </a:r>
            <a:r>
              <a:rPr lang="en-US" sz="2400" dirty="0">
                <a:solidFill>
                  <a:schemeClr val="bg1"/>
                </a:solidFill>
                <a:latin typeface="Amare Walter Neue Mager"/>
              </a:rPr>
              <a:t> </a:t>
            </a:r>
            <a:r>
              <a:rPr lang="en-US" sz="2400" dirty="0" err="1">
                <a:solidFill>
                  <a:schemeClr val="bg1"/>
                </a:solidFill>
                <a:latin typeface="Amare Walter Neue Mager"/>
              </a:rPr>
              <a:t>ve</a:t>
            </a:r>
            <a:r>
              <a:rPr lang="en-US" sz="2400" dirty="0">
                <a:solidFill>
                  <a:schemeClr val="bg1"/>
                </a:solidFill>
                <a:latin typeface="Amare Walter Neue Mager"/>
              </a:rPr>
              <a:t> </a:t>
            </a:r>
            <a:r>
              <a:rPr lang="en-US" sz="2400" dirty="0" err="1">
                <a:solidFill>
                  <a:schemeClr val="bg1"/>
                </a:solidFill>
                <a:latin typeface="Amare Walter Neue Mager"/>
              </a:rPr>
              <a:t>více</a:t>
            </a:r>
            <a:r>
              <a:rPr lang="en-US" sz="2400" dirty="0">
                <a:solidFill>
                  <a:schemeClr val="bg1"/>
                </a:solidFill>
                <a:latin typeface="Amare Walter Neue Mager"/>
              </a:rPr>
              <a:t> </a:t>
            </a:r>
            <a:r>
              <a:rPr lang="en-US" sz="2400" dirty="0" err="1">
                <a:solidFill>
                  <a:schemeClr val="bg1"/>
                </a:solidFill>
                <a:latin typeface="Amare Walter Neue Mager"/>
              </a:rPr>
              <a:t>jazycích</a:t>
            </a:r>
            <a:r>
              <a:rPr lang="en-US" sz="2400" dirty="0">
                <a:solidFill>
                  <a:schemeClr val="bg1"/>
                </a:solidFill>
                <a:latin typeface="Amare Walter Neue Mager"/>
              </a:rPr>
              <a:t>: </a:t>
            </a:r>
            <a:endParaRPr lang="en-US" sz="2400" b="1" dirty="0">
              <a:solidFill>
                <a:schemeClr val="bg1"/>
              </a:solidFill>
              <a:latin typeface="Amare Walter Neue Mager"/>
            </a:endParaRPr>
          </a:p>
          <a:p>
            <a:pPr marL="0" indent="0" algn="ctr">
              <a:lnSpc>
                <a:spcPct val="100000"/>
              </a:lnSpc>
              <a:spcAft>
                <a:spcPts val="600"/>
              </a:spcAft>
              <a:buNone/>
            </a:pPr>
            <a:r>
              <a:rPr lang="en-US" sz="2400" dirty="0">
                <a:solidFill>
                  <a:schemeClr val="bg1"/>
                </a:solidFill>
                <a:latin typeface="Amare Walter Neue Mager"/>
                <a:hlinkClick r:id="rId5">
                  <a:extLst>
                    <a:ext uri="{A12FA001-AC4F-418D-AE19-62706E023703}">
                      <ahyp:hlinkClr xmlns:ahyp="http://schemas.microsoft.com/office/drawing/2018/hyperlinkcolor" val="tx"/>
                    </a:ext>
                  </a:extLst>
                </a:hlinkClick>
              </a:rPr>
              <a:t> </a:t>
            </a:r>
            <a:r>
              <a:rPr lang="en-US" sz="2400" b="1" dirty="0" err="1">
                <a:solidFill>
                  <a:schemeClr val="bg1"/>
                </a:solidFill>
                <a:latin typeface="Amare Walter Neue Mager"/>
                <a:hlinkClick r:id="rId5">
                  <a:extLst>
                    <a:ext uri="{A12FA001-AC4F-418D-AE19-62706E023703}">
                      <ahyp:hlinkClr xmlns:ahyp="http://schemas.microsoft.com/office/drawing/2018/hyperlinkcolor" val="tx"/>
                    </a:ext>
                  </a:extLst>
                </a:hlinkClick>
              </a:rPr>
              <a:t>NexCollagen</a:t>
            </a:r>
            <a:r>
              <a:rPr lang="en-US" sz="2400" b="1" dirty="0">
                <a:solidFill>
                  <a:schemeClr val="bg1"/>
                </a:solidFill>
                <a:latin typeface="Amare Walter Neue Mager"/>
                <a:hlinkClick r:id="rId5">
                  <a:extLst>
                    <a:ext uri="{A12FA001-AC4F-418D-AE19-62706E023703}">
                      <ahyp:hlinkClr xmlns:ahyp="http://schemas.microsoft.com/office/drawing/2018/hyperlinkcolor" val="tx"/>
                    </a:ext>
                  </a:extLst>
                </a:hlinkClick>
              </a:rPr>
              <a:t>™ EU </a:t>
            </a:r>
            <a:r>
              <a:rPr lang="en-US" sz="2400" b="1" dirty="0" err="1">
                <a:solidFill>
                  <a:schemeClr val="bg1"/>
                </a:solidFill>
                <a:latin typeface="Amare Walter Neue Mager"/>
                <a:hlinkClick r:id="rId5">
                  <a:extLst>
                    <a:ext uri="{A12FA001-AC4F-418D-AE19-62706E023703}">
                      <ahyp:hlinkClr xmlns:ahyp="http://schemas.microsoft.com/office/drawing/2018/hyperlinkcolor" val="tx"/>
                    </a:ext>
                  </a:extLst>
                </a:hlinkClick>
              </a:rPr>
              <a:t>Produktová</a:t>
            </a:r>
            <a:r>
              <a:rPr lang="en-US" sz="2400" b="1" dirty="0">
                <a:solidFill>
                  <a:schemeClr val="bg1"/>
                </a:solidFill>
                <a:latin typeface="Amare Walter Neue Mager"/>
                <a:hlinkClick r:id="rId5">
                  <a:extLst>
                    <a:ext uri="{A12FA001-AC4F-418D-AE19-62706E023703}">
                      <ahyp:hlinkClr xmlns:ahyp="http://schemas.microsoft.com/office/drawing/2018/hyperlinkcolor" val="tx"/>
                    </a:ext>
                  </a:extLst>
                </a:hlinkClick>
              </a:rPr>
              <a:t> </a:t>
            </a:r>
            <a:r>
              <a:rPr lang="en-US" sz="2400" b="1" dirty="0" err="1">
                <a:solidFill>
                  <a:schemeClr val="bg1"/>
                </a:solidFill>
                <a:latin typeface="Amare Walter Neue Mager"/>
                <a:hlinkClick r:id="rId5">
                  <a:extLst>
                    <a:ext uri="{A12FA001-AC4F-418D-AE19-62706E023703}">
                      <ahyp:hlinkClr xmlns:ahyp="http://schemas.microsoft.com/office/drawing/2018/hyperlinkcolor" val="tx"/>
                    </a:ext>
                  </a:extLst>
                </a:hlinkClick>
              </a:rPr>
              <a:t>brožura</a:t>
            </a:r>
            <a:endParaRPr lang="en-US" sz="2400" b="1" dirty="0">
              <a:solidFill>
                <a:schemeClr val="bg1"/>
              </a:solidFill>
              <a:latin typeface="Amare Walter Neue Mager"/>
            </a:endParaRPr>
          </a:p>
        </p:txBody>
      </p:sp>
      <p:sp>
        <p:nvSpPr>
          <p:cNvPr id="6" name="Content Placeholder 2">
            <a:extLst>
              <a:ext uri="{FF2B5EF4-FFF2-40B4-BE49-F238E27FC236}">
                <a16:creationId xmlns:a16="http://schemas.microsoft.com/office/drawing/2014/main" id="{98E60067-A5E5-2E55-B6A6-1EFD927DDEE4}"/>
              </a:ext>
            </a:extLst>
          </p:cNvPr>
          <p:cNvSpPr txBox="1">
            <a:spLocks/>
          </p:cNvSpPr>
          <p:nvPr>
            <p:custDataLst>
              <p:tags r:id="rId2"/>
            </p:custDataLst>
          </p:nvPr>
        </p:nvSpPr>
        <p:spPr>
          <a:xfrm>
            <a:off x="4093093" y="3293929"/>
            <a:ext cx="4005812" cy="8970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Aft>
                <a:spcPts val="600"/>
              </a:spcAft>
              <a:buNone/>
            </a:pPr>
            <a:r>
              <a:rPr lang="en-US" sz="2400">
                <a:solidFill>
                  <a:schemeClr val="bg1"/>
                </a:solidFill>
                <a:latin typeface="Amare Walter Neue Mager"/>
              </a:rPr>
              <a:t>Pro </a:t>
            </a:r>
            <a:r>
              <a:rPr lang="en-US" sz="2400" err="1">
                <a:solidFill>
                  <a:schemeClr val="bg1"/>
                </a:solidFill>
                <a:latin typeface="Amare Walter Neue Mager"/>
              </a:rPr>
              <a:t>více</a:t>
            </a:r>
            <a:r>
              <a:rPr lang="en-US" sz="2400">
                <a:solidFill>
                  <a:schemeClr val="bg1"/>
                </a:solidFill>
                <a:latin typeface="Amare Walter Neue Mager"/>
              </a:rPr>
              <a:t> </a:t>
            </a:r>
            <a:r>
              <a:rPr lang="en-US" sz="2400" err="1">
                <a:solidFill>
                  <a:schemeClr val="bg1"/>
                </a:solidFill>
                <a:latin typeface="Amare Walter Neue Mager"/>
              </a:rPr>
              <a:t>informací</a:t>
            </a:r>
            <a:r>
              <a:rPr lang="en-US" sz="2400">
                <a:solidFill>
                  <a:schemeClr val="bg1"/>
                </a:solidFill>
                <a:latin typeface="Amare Walter Neue Mager"/>
              </a:rPr>
              <a:t> </a:t>
            </a:r>
            <a:r>
              <a:rPr lang="en-US" sz="2400" err="1">
                <a:solidFill>
                  <a:schemeClr val="bg1"/>
                </a:solidFill>
                <a:latin typeface="Amare Walter Neue Mager"/>
              </a:rPr>
              <a:t>navštivte</a:t>
            </a:r>
            <a:endParaRPr lang="en-US" sz="2400">
              <a:solidFill>
                <a:schemeClr val="bg1"/>
              </a:solidFill>
              <a:latin typeface="Amare Walter Neue Mager"/>
            </a:endParaRPr>
          </a:p>
          <a:p>
            <a:pPr marL="0" indent="0" algn="ctr">
              <a:lnSpc>
                <a:spcPct val="100000"/>
              </a:lnSpc>
              <a:spcAft>
                <a:spcPts val="600"/>
              </a:spcAft>
              <a:buNone/>
            </a:pPr>
            <a:r>
              <a:rPr lang="en-US" sz="2400" b="1">
                <a:solidFill>
                  <a:schemeClr val="bg1"/>
                </a:solidFill>
                <a:latin typeface="Amare Walter Neue Mager"/>
                <a:hlinkClick r:id="rId6">
                  <a:extLst>
                    <a:ext uri="{A12FA001-AC4F-418D-AE19-62706E023703}">
                      <ahyp:hlinkClr xmlns:ahyp="http://schemas.microsoft.com/office/drawing/2018/hyperlinkcolor" val="tx"/>
                    </a:ext>
                  </a:extLst>
                </a:hlinkClick>
              </a:rPr>
              <a:t>www.amare.com</a:t>
            </a:r>
            <a:endParaRPr lang="en-US" sz="2400" b="1">
              <a:solidFill>
                <a:schemeClr val="bg1"/>
              </a:solidFill>
              <a:latin typeface="Amare Walter Neue Mager"/>
            </a:endParaRPr>
          </a:p>
        </p:txBody>
      </p:sp>
      <p:pic>
        <p:nvPicPr>
          <p:cNvPr id="8" name="Picture 6" descr="A purple letter on a black background&#10;&#10;Description automatically generated">
            <a:extLst>
              <a:ext uri="{FF2B5EF4-FFF2-40B4-BE49-F238E27FC236}">
                <a16:creationId xmlns:a16="http://schemas.microsoft.com/office/drawing/2014/main" id="{D1F45023-24D5-6DBC-3ECC-95516518CDC0}"/>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4093093" y="5045695"/>
            <a:ext cx="4039254" cy="745151"/>
          </a:xfrm>
          <a:prstGeom prst="rect">
            <a:avLst/>
          </a:prstGeom>
        </p:spPr>
      </p:pic>
    </p:spTree>
    <p:extLst>
      <p:ext uri="{BB962C8B-B14F-4D97-AF65-F5344CB8AC3E}">
        <p14:creationId xmlns:p14="http://schemas.microsoft.com/office/powerpoint/2010/main" val="2890307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08BF6-DA2F-956F-344B-5947F320B3BE}"/>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248ABA2B-875F-222D-960C-DF7AFBF4FA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41566" y="2161925"/>
            <a:ext cx="9108869" cy="2534151"/>
          </a:xfrm>
          <a:prstGeom prst="rect">
            <a:avLst/>
          </a:prstGeom>
        </p:spPr>
      </p:pic>
    </p:spTree>
    <p:extLst>
      <p:ext uri="{BB962C8B-B14F-4D97-AF65-F5344CB8AC3E}">
        <p14:creationId xmlns:p14="http://schemas.microsoft.com/office/powerpoint/2010/main" val="20066208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LUS_ID" val="title"/>
</p:tagLst>
</file>

<file path=ppt/tags/tag2.xml><?xml version="1.0" encoding="utf-8"?>
<p:tagLst xmlns:a="http://schemas.openxmlformats.org/drawingml/2006/main" xmlns:r="http://schemas.openxmlformats.org/officeDocument/2006/relationships" xmlns:p="http://schemas.openxmlformats.org/presentationml/2006/main">
  <p:tag name="PLUS_ID" val="detail_0"/>
</p:tagLst>
</file>

<file path=ppt/tags/tag3.xml><?xml version="1.0" encoding="utf-8"?>
<p:tagLst xmlns:a="http://schemas.openxmlformats.org/drawingml/2006/main" xmlns:r="http://schemas.openxmlformats.org/officeDocument/2006/relationships" xmlns:p="http://schemas.openxmlformats.org/presentationml/2006/main">
  <p:tag name="PLUS_ID" val="logo"/>
</p:tagLst>
</file>

<file path=ppt/tags/tag4.xml><?xml version="1.0" encoding="utf-8"?>
<p:tagLst xmlns:a="http://schemas.openxmlformats.org/drawingml/2006/main" xmlns:r="http://schemas.openxmlformats.org/officeDocument/2006/relationships" xmlns:p="http://schemas.openxmlformats.org/presentationml/2006/main">
  <p:tag name="PLUS_ID" val="detail_0"/>
</p:tagLst>
</file>

<file path=ppt/tags/tag5.xml><?xml version="1.0" encoding="utf-8"?>
<p:tagLst xmlns:a="http://schemas.openxmlformats.org/drawingml/2006/main" xmlns:r="http://schemas.openxmlformats.org/officeDocument/2006/relationships" xmlns:p="http://schemas.openxmlformats.org/presentationml/2006/main">
  <p:tag name="PLUS_ID" val="title"/>
</p:tagLst>
</file>

<file path=ppt/tags/tag6.xml><?xml version="1.0" encoding="utf-8"?>
<p:tagLst xmlns:a="http://schemas.openxmlformats.org/drawingml/2006/main" xmlns:r="http://schemas.openxmlformats.org/officeDocument/2006/relationships" xmlns:p="http://schemas.openxmlformats.org/presentationml/2006/main">
  <p:tag name="PLUS_ID" val="detail_0"/>
</p:tagLst>
</file>

<file path=ppt/tags/tag7.xml><?xml version="1.0" encoding="utf-8"?>
<p:tagLst xmlns:a="http://schemas.openxmlformats.org/drawingml/2006/main" xmlns:r="http://schemas.openxmlformats.org/officeDocument/2006/relationships" xmlns:p="http://schemas.openxmlformats.org/presentationml/2006/main">
  <p:tag name="PLUS_ID" val="title"/>
</p:tagLst>
</file>

<file path=ppt/tags/tag8.xml><?xml version="1.0" encoding="utf-8"?>
<p:tagLst xmlns:a="http://schemas.openxmlformats.org/drawingml/2006/main" xmlns:r="http://schemas.openxmlformats.org/officeDocument/2006/relationships" xmlns:p="http://schemas.openxmlformats.org/presentationml/2006/main">
  <p:tag name="PLUS_ID" val="detail_0"/>
</p:tagLst>
</file>

<file path=ppt/tags/tag9.xml><?xml version="1.0" encoding="utf-8"?>
<p:tagLst xmlns:a="http://schemas.openxmlformats.org/drawingml/2006/main" xmlns:r="http://schemas.openxmlformats.org/officeDocument/2006/relationships" xmlns:p="http://schemas.openxmlformats.org/presentationml/2006/main">
  <p:tag name="PLUS_ID" val="title"/>
</p:tagLst>
</file>

<file path=ppt/tags/tag10.xml><?xml version="1.0" encoding="utf-8"?>
<p:tagLst xmlns:a="http://schemas.openxmlformats.org/drawingml/2006/main" xmlns:r="http://schemas.openxmlformats.org/officeDocument/2006/relationships" xmlns:p="http://schemas.openxmlformats.org/presentationml/2006/main">
  <p:tag name="PLUS_ID" val="detail_0"/>
</p:tagLst>
</file>

<file path=ppt/tags/tag11.xml><?xml version="1.0" encoding="utf-8"?>
<p:tagLst xmlns:a="http://schemas.openxmlformats.org/drawingml/2006/main" xmlns:r="http://schemas.openxmlformats.org/officeDocument/2006/relationships" xmlns:p="http://schemas.openxmlformats.org/presentationml/2006/main">
  <p:tag name="PLUS_ID" val="title"/>
</p:tagLst>
</file>

<file path=ppt/tags/tag12.xml><?xml version="1.0" encoding="utf-8"?>
<p:tagLst xmlns:a="http://schemas.openxmlformats.org/drawingml/2006/main" xmlns:r="http://schemas.openxmlformats.org/officeDocument/2006/relationships" xmlns:p="http://schemas.openxmlformats.org/presentationml/2006/main">
  <p:tag name="PLUS_ID" val="detail_0"/>
</p:tagLst>
</file>

<file path=ppt/tags/tag13.xml><?xml version="1.0" encoding="utf-8"?>
<p:tagLst xmlns:a="http://schemas.openxmlformats.org/drawingml/2006/main" xmlns:r="http://schemas.openxmlformats.org/officeDocument/2006/relationships" xmlns:p="http://schemas.openxmlformats.org/presentationml/2006/main">
  <p:tag name="PLUS_ID" val="title"/>
</p:tagLst>
</file>

<file path=ppt/tags/tag14.xml><?xml version="1.0" encoding="utf-8"?>
<p:tagLst xmlns:a="http://schemas.openxmlformats.org/drawingml/2006/main" xmlns:r="http://schemas.openxmlformats.org/officeDocument/2006/relationships" xmlns:p="http://schemas.openxmlformats.org/presentationml/2006/main">
  <p:tag name="PLUS_ID" val="detail_0"/>
</p:tagLst>
</file>

<file path=ppt/tags/tag15.xml><?xml version="1.0" encoding="utf-8"?>
<p:tagLst xmlns:a="http://schemas.openxmlformats.org/drawingml/2006/main" xmlns:r="http://schemas.openxmlformats.org/officeDocument/2006/relationships" xmlns:p="http://schemas.openxmlformats.org/presentationml/2006/main">
  <p:tag name="PLUS_ID" val="title"/>
</p:tagLst>
</file>

<file path=ppt/tags/tag16.xml><?xml version="1.0" encoding="utf-8"?>
<p:tagLst xmlns:a="http://schemas.openxmlformats.org/drawingml/2006/main" xmlns:r="http://schemas.openxmlformats.org/officeDocument/2006/relationships" xmlns:p="http://schemas.openxmlformats.org/presentationml/2006/main">
  <p:tag name="PLUS_ID" val="detail_0"/>
</p:tagLst>
</file>

<file path=ppt/tags/tag17.xml><?xml version="1.0" encoding="utf-8"?>
<p:tagLst xmlns:a="http://schemas.openxmlformats.org/drawingml/2006/main" xmlns:r="http://schemas.openxmlformats.org/officeDocument/2006/relationships" xmlns:p="http://schemas.openxmlformats.org/presentationml/2006/main">
  <p:tag name="PLUS_ID" val="title"/>
</p:tagLst>
</file>

<file path=ppt/tags/tag18.xml><?xml version="1.0" encoding="utf-8"?>
<p:tagLst xmlns:a="http://schemas.openxmlformats.org/drawingml/2006/main" xmlns:r="http://schemas.openxmlformats.org/officeDocument/2006/relationships" xmlns:p="http://schemas.openxmlformats.org/presentationml/2006/main">
  <p:tag name="PLUS_ID" val="title"/>
</p:tagLst>
</file>

<file path=ppt/tags/tag19.xml><?xml version="1.0" encoding="utf-8"?>
<p:tagLst xmlns:a="http://schemas.openxmlformats.org/drawingml/2006/main" xmlns:r="http://schemas.openxmlformats.org/officeDocument/2006/relationships" xmlns:p="http://schemas.openxmlformats.org/presentationml/2006/main">
  <p:tag name="PLUS_ID" val="title"/>
</p:tagLst>
</file>

<file path=ppt/tags/tag20.xml><?xml version="1.0" encoding="utf-8"?>
<p:tagLst xmlns:a="http://schemas.openxmlformats.org/drawingml/2006/main" xmlns:r="http://schemas.openxmlformats.org/officeDocument/2006/relationships" xmlns:p="http://schemas.openxmlformats.org/presentationml/2006/main">
  <p:tag name="PLUS_ID" val="title"/>
</p:tagLst>
</file>

<file path=ppt/tags/tag21.xml><?xml version="1.0" encoding="utf-8"?>
<p:tagLst xmlns:a="http://schemas.openxmlformats.org/drawingml/2006/main" xmlns:r="http://schemas.openxmlformats.org/officeDocument/2006/relationships" xmlns:p="http://schemas.openxmlformats.org/presentationml/2006/main">
  <p:tag name="PLUS_ID" val="detail_0"/>
</p:tagLst>
</file>

<file path=ppt/tags/tag22.xml><?xml version="1.0" encoding="utf-8"?>
<p:tagLst xmlns:a="http://schemas.openxmlformats.org/drawingml/2006/main" xmlns:r="http://schemas.openxmlformats.org/officeDocument/2006/relationships" xmlns:p="http://schemas.openxmlformats.org/presentationml/2006/main">
  <p:tag name="PLUS_ID" val="detail_0"/>
</p:tagLst>
</file>

<file path=ppt/tags/tag23.xml><?xml version="1.0" encoding="utf-8"?>
<p:tagLst xmlns:a="http://schemas.openxmlformats.org/drawingml/2006/main" xmlns:r="http://schemas.openxmlformats.org/officeDocument/2006/relationships" xmlns:p="http://schemas.openxmlformats.org/presentationml/2006/main">
  <p:tag name="PLUS_ID" val="title"/>
</p:tagLst>
</file>

<file path=ppt/tags/tag24.xml><?xml version="1.0" encoding="utf-8"?>
<p:tagLst xmlns:a="http://schemas.openxmlformats.org/drawingml/2006/main" xmlns:r="http://schemas.openxmlformats.org/officeDocument/2006/relationships" xmlns:p="http://schemas.openxmlformats.org/presentationml/2006/main">
  <p:tag name="PLUS_ID" val="detail_0"/>
</p:tagLst>
</file>

<file path=ppt/tags/tag25.xml><?xml version="1.0" encoding="utf-8"?>
<p:tagLst xmlns:a="http://schemas.openxmlformats.org/drawingml/2006/main" xmlns:r="http://schemas.openxmlformats.org/officeDocument/2006/relationships" xmlns:p="http://schemas.openxmlformats.org/presentationml/2006/main">
  <p:tag name="PLUS_ID" val="detail_0"/>
</p:tagLst>
</file>

<file path=ppt/tags/tag26.xml><?xml version="1.0" encoding="utf-8"?>
<p:tagLst xmlns:a="http://schemas.openxmlformats.org/drawingml/2006/main" xmlns:r="http://schemas.openxmlformats.org/officeDocument/2006/relationships" xmlns:p="http://schemas.openxmlformats.org/presentationml/2006/main">
  <p:tag name="PLUS_ID" val="detail_0"/>
</p:tagLst>
</file>

<file path=ppt/tags/tag27.xml><?xml version="1.0" encoding="utf-8"?>
<p:tagLst xmlns:a="http://schemas.openxmlformats.org/drawingml/2006/main" xmlns:r="http://schemas.openxmlformats.org/officeDocument/2006/relationships" xmlns:p="http://schemas.openxmlformats.org/presentationml/2006/main">
  <p:tag name="PLUS_ID" val="detail_0"/>
</p:tagLst>
</file>

<file path=ppt/tags/tag28.xml><?xml version="1.0" encoding="utf-8"?>
<p:tagLst xmlns:a="http://schemas.openxmlformats.org/drawingml/2006/main" xmlns:r="http://schemas.openxmlformats.org/officeDocument/2006/relationships" xmlns:p="http://schemas.openxmlformats.org/presentationml/2006/main">
  <p:tag name="PLUS_ID" val="detail_0"/>
</p:tagLst>
</file>

<file path=ppt/tags/tag29.xml><?xml version="1.0" encoding="utf-8"?>
<p:tagLst xmlns:a="http://schemas.openxmlformats.org/drawingml/2006/main" xmlns:r="http://schemas.openxmlformats.org/officeDocument/2006/relationships" xmlns:p="http://schemas.openxmlformats.org/presentationml/2006/main">
  <p:tag name="PLUS_ID" val="detail_0"/>
</p:tagLst>
</file>

<file path=ppt/tags/tag30.xml><?xml version="1.0" encoding="utf-8"?>
<p:tagLst xmlns:a="http://schemas.openxmlformats.org/drawingml/2006/main" xmlns:r="http://schemas.openxmlformats.org/officeDocument/2006/relationships" xmlns:p="http://schemas.openxmlformats.org/presentationml/2006/main">
  <p:tag name="PLUS_ID" val="title"/>
</p:tagLst>
</file>

<file path=ppt/tags/tag31.xml><?xml version="1.0" encoding="utf-8"?>
<p:tagLst xmlns:a="http://schemas.openxmlformats.org/drawingml/2006/main" xmlns:r="http://schemas.openxmlformats.org/officeDocument/2006/relationships" xmlns:p="http://schemas.openxmlformats.org/presentationml/2006/main">
  <p:tag name="PLUS_ID" val="detail_0"/>
</p:tagLst>
</file>

<file path=ppt/tags/tag32.xml><?xml version="1.0" encoding="utf-8"?>
<p:tagLst xmlns:a="http://schemas.openxmlformats.org/drawingml/2006/main" xmlns:r="http://schemas.openxmlformats.org/officeDocument/2006/relationships" xmlns:p="http://schemas.openxmlformats.org/presentationml/2006/main">
  <p:tag name="PLUS_ID" val="detail_0"/>
</p:tagLst>
</file>

<file path=ppt/tags/tag33.xml><?xml version="1.0" encoding="utf-8"?>
<p:tagLst xmlns:a="http://schemas.openxmlformats.org/drawingml/2006/main" xmlns:r="http://schemas.openxmlformats.org/officeDocument/2006/relationships" xmlns:p="http://schemas.openxmlformats.org/presentationml/2006/main">
  <p:tag name="PLUS_ID" val="title"/>
</p:tagLst>
</file>

<file path=ppt/tags/tag34.xml><?xml version="1.0" encoding="utf-8"?>
<p:tagLst xmlns:a="http://schemas.openxmlformats.org/drawingml/2006/main" xmlns:r="http://schemas.openxmlformats.org/officeDocument/2006/relationships" xmlns:p="http://schemas.openxmlformats.org/presentationml/2006/main">
  <p:tag name="PLUS_ID" val="detail_0"/>
</p:tagLst>
</file>

<file path=ppt/tags/tag35.xml><?xml version="1.0" encoding="utf-8"?>
<p:tagLst xmlns:a="http://schemas.openxmlformats.org/drawingml/2006/main" xmlns:r="http://schemas.openxmlformats.org/officeDocument/2006/relationships" xmlns:p="http://schemas.openxmlformats.org/presentationml/2006/main">
  <p:tag name="PLUS_ID" val="detail_0"/>
</p:tagLst>
</file>

<file path=ppt/tags/tag36.xml><?xml version="1.0" encoding="utf-8"?>
<p:tagLst xmlns:a="http://schemas.openxmlformats.org/drawingml/2006/main" xmlns:r="http://schemas.openxmlformats.org/officeDocument/2006/relationships" xmlns:p="http://schemas.openxmlformats.org/presentationml/2006/main">
  <p:tag name="PLUS_ID" val="title"/>
</p:tagLst>
</file>

<file path=ppt/tags/tag37.xml><?xml version="1.0" encoding="utf-8"?>
<p:tagLst xmlns:a="http://schemas.openxmlformats.org/drawingml/2006/main" xmlns:r="http://schemas.openxmlformats.org/officeDocument/2006/relationships" xmlns:p="http://schemas.openxmlformats.org/presentationml/2006/main">
  <p:tag name="PLUS_ID" val="detail_0"/>
</p:tagLst>
</file>

<file path=ppt/tags/tag38.xml><?xml version="1.0" encoding="utf-8"?>
<p:tagLst xmlns:a="http://schemas.openxmlformats.org/drawingml/2006/main" xmlns:r="http://schemas.openxmlformats.org/officeDocument/2006/relationships" xmlns:p="http://schemas.openxmlformats.org/presentationml/2006/main">
  <p:tag name="PLUS_ID" val="detail_0"/>
</p:tagLst>
</file>

<file path=ppt/tags/tag39.xml><?xml version="1.0" encoding="utf-8"?>
<p:tagLst xmlns:a="http://schemas.openxmlformats.org/drawingml/2006/main" xmlns:r="http://schemas.openxmlformats.org/officeDocument/2006/relationships" xmlns:p="http://schemas.openxmlformats.org/presentationml/2006/main">
  <p:tag name="PLUS_ID" val="title"/>
</p:tagLst>
</file>

<file path=ppt/tags/tag40.xml><?xml version="1.0" encoding="utf-8"?>
<p:tagLst xmlns:a="http://schemas.openxmlformats.org/drawingml/2006/main" xmlns:r="http://schemas.openxmlformats.org/officeDocument/2006/relationships" xmlns:p="http://schemas.openxmlformats.org/presentationml/2006/main">
  <p:tag name="PLUS_ID" val="title"/>
</p:tagLst>
</file>

<file path=ppt/tags/tag41.xml><?xml version="1.0" encoding="utf-8"?>
<p:tagLst xmlns:a="http://schemas.openxmlformats.org/drawingml/2006/main" xmlns:r="http://schemas.openxmlformats.org/officeDocument/2006/relationships" xmlns:p="http://schemas.openxmlformats.org/presentationml/2006/main">
  <p:tag name="PLUS_ID" val="detail_0"/>
</p:tagLst>
</file>

<file path=ppt/tags/tag42.xml><?xml version="1.0" encoding="utf-8"?>
<p:tagLst xmlns:a="http://schemas.openxmlformats.org/drawingml/2006/main" xmlns:r="http://schemas.openxmlformats.org/officeDocument/2006/relationships" xmlns:p="http://schemas.openxmlformats.org/presentationml/2006/main">
  <p:tag name="PLUS_ID" val="detail_0"/>
</p:tagLst>
</file>

<file path=ppt/tags/tag43.xml><?xml version="1.0" encoding="utf-8"?>
<p:tagLst xmlns:a="http://schemas.openxmlformats.org/drawingml/2006/main" xmlns:r="http://schemas.openxmlformats.org/officeDocument/2006/relationships" xmlns:p="http://schemas.openxmlformats.org/presentationml/2006/main">
  <p:tag name="PLUS_ID" val="title"/>
</p:tagLst>
</file>

<file path=ppt/tags/tag44.xml><?xml version="1.0" encoding="utf-8"?>
<p:tagLst xmlns:a="http://schemas.openxmlformats.org/drawingml/2006/main" xmlns:r="http://schemas.openxmlformats.org/officeDocument/2006/relationships" xmlns:p="http://schemas.openxmlformats.org/presentationml/2006/main">
  <p:tag name="PLUS_ID" val="title"/>
</p:tagLst>
</file>

<file path=ppt/tags/tag45.xml><?xml version="1.0" encoding="utf-8"?>
<p:tagLst xmlns:a="http://schemas.openxmlformats.org/drawingml/2006/main" xmlns:r="http://schemas.openxmlformats.org/officeDocument/2006/relationships" xmlns:p="http://schemas.openxmlformats.org/presentationml/2006/main">
  <p:tag name="PLUS_ID" val="detail_0"/>
</p:tagLst>
</file>

<file path=ppt/tags/tag46.xml><?xml version="1.0" encoding="utf-8"?>
<p:tagLst xmlns:a="http://schemas.openxmlformats.org/drawingml/2006/main" xmlns:r="http://schemas.openxmlformats.org/officeDocument/2006/relationships" xmlns:p="http://schemas.openxmlformats.org/presentationml/2006/main">
  <p:tag name="PLUS_ID" val="detail_0"/>
</p:tagLst>
</file>

<file path=ppt/tags/tag47.xml><?xml version="1.0" encoding="utf-8"?>
<p:tagLst xmlns:a="http://schemas.openxmlformats.org/drawingml/2006/main" xmlns:r="http://schemas.openxmlformats.org/officeDocument/2006/relationships" xmlns:p="http://schemas.openxmlformats.org/presentationml/2006/main">
  <p:tag name="PLUS_ID" val="title"/>
</p:tagLst>
</file>

<file path=ppt/tags/tag48.xml><?xml version="1.0" encoding="utf-8"?>
<p:tagLst xmlns:a="http://schemas.openxmlformats.org/drawingml/2006/main" xmlns:r="http://schemas.openxmlformats.org/officeDocument/2006/relationships" xmlns:p="http://schemas.openxmlformats.org/presentationml/2006/main">
  <p:tag name="PLUS_ID" val="title"/>
</p:tagLst>
</file>

<file path=ppt/tags/tag49.xml><?xml version="1.0" encoding="utf-8"?>
<p:tagLst xmlns:a="http://schemas.openxmlformats.org/drawingml/2006/main" xmlns:r="http://schemas.openxmlformats.org/officeDocument/2006/relationships" xmlns:p="http://schemas.openxmlformats.org/presentationml/2006/main">
  <p:tag name="PLUS_ID" val="detail_0"/>
</p:tagLst>
</file>

<file path=ppt/tags/tag50.xml><?xml version="1.0" encoding="utf-8"?>
<p:tagLst xmlns:a="http://schemas.openxmlformats.org/drawingml/2006/main" xmlns:r="http://schemas.openxmlformats.org/officeDocument/2006/relationships" xmlns:p="http://schemas.openxmlformats.org/presentationml/2006/main">
  <p:tag name="PLUS_ID" val="detail_0"/>
</p:tagLst>
</file>

<file path=ppt/tags/tag51.xml><?xml version="1.0" encoding="utf-8"?>
<p:tagLst xmlns:a="http://schemas.openxmlformats.org/drawingml/2006/main" xmlns:r="http://schemas.openxmlformats.org/officeDocument/2006/relationships" xmlns:p="http://schemas.openxmlformats.org/presentationml/2006/main">
  <p:tag name="PLUS_ID" val="title"/>
</p:tagLst>
</file>

<file path=ppt/tags/tag52.xml><?xml version="1.0" encoding="utf-8"?>
<p:tagLst xmlns:a="http://schemas.openxmlformats.org/drawingml/2006/main" xmlns:r="http://schemas.openxmlformats.org/officeDocument/2006/relationships" xmlns:p="http://schemas.openxmlformats.org/presentationml/2006/main">
  <p:tag name="PLUS_ID" val="title"/>
</p:tagLst>
</file>

<file path=ppt/tags/tag53.xml><?xml version="1.0" encoding="utf-8"?>
<p:tagLst xmlns:a="http://schemas.openxmlformats.org/drawingml/2006/main" xmlns:r="http://schemas.openxmlformats.org/officeDocument/2006/relationships" xmlns:p="http://schemas.openxmlformats.org/presentationml/2006/main">
  <p:tag name="PLUS_ID" val="title"/>
</p:tagLst>
</file>

<file path=ppt/tags/tag54.xml><?xml version="1.0" encoding="utf-8"?>
<p:tagLst xmlns:a="http://schemas.openxmlformats.org/drawingml/2006/main" xmlns:r="http://schemas.openxmlformats.org/officeDocument/2006/relationships" xmlns:p="http://schemas.openxmlformats.org/presentationml/2006/main">
  <p:tag name="PLUS_ID" val="title"/>
</p:tagLst>
</file>

<file path=ppt/tags/tag55.xml><?xml version="1.0" encoding="utf-8"?>
<p:tagLst xmlns:a="http://schemas.openxmlformats.org/drawingml/2006/main" xmlns:r="http://schemas.openxmlformats.org/officeDocument/2006/relationships" xmlns:p="http://schemas.openxmlformats.org/presentationml/2006/main">
  <p:tag name="PLUS_ID" val="title"/>
</p:tagLst>
</file>

<file path=ppt/tags/tag56.xml><?xml version="1.0" encoding="utf-8"?>
<p:tagLst xmlns:a="http://schemas.openxmlformats.org/drawingml/2006/main" xmlns:r="http://schemas.openxmlformats.org/officeDocument/2006/relationships" xmlns:p="http://schemas.openxmlformats.org/presentationml/2006/main">
  <p:tag name="PLUS_ID" val="detail_0"/>
</p:tagLst>
</file>

<file path=ppt/tags/tag57.xml><?xml version="1.0" encoding="utf-8"?>
<p:tagLst xmlns:a="http://schemas.openxmlformats.org/drawingml/2006/main" xmlns:r="http://schemas.openxmlformats.org/officeDocument/2006/relationships" xmlns:p="http://schemas.openxmlformats.org/presentationml/2006/main">
  <p:tag name="PLUS_ID" val="detail_0"/>
</p:tagLst>
</file>

<file path=ppt/theme/theme1.xml><?xml version="1.0" encoding="utf-8"?>
<a:theme xmlns:a="http://schemas.openxmlformats.org/drawingml/2006/main" name="Office Theme">
  <a:themeElements>
    <a:clrScheme name="Amare">
      <a:dk1>
        <a:srgbClr val="000000"/>
      </a:dk1>
      <a:lt1>
        <a:srgbClr val="FFFFFF"/>
      </a:lt1>
      <a:dk2>
        <a:srgbClr val="434043"/>
      </a:dk2>
      <a:lt2>
        <a:srgbClr val="E7E7E0"/>
      </a:lt2>
      <a:accent1>
        <a:srgbClr val="50037F"/>
      </a:accent1>
      <a:accent2>
        <a:srgbClr val="975ED2"/>
      </a:accent2>
      <a:accent3>
        <a:srgbClr val="5F2756"/>
      </a:accent3>
      <a:accent4>
        <a:srgbClr val="FFFFFF"/>
      </a:accent4>
      <a:accent5>
        <a:srgbClr val="FFFFFF"/>
      </a:accent5>
      <a:accent6>
        <a:srgbClr val="FFFFFF"/>
      </a:accent6>
      <a:hlink>
        <a:srgbClr val="975ED2"/>
      </a:hlink>
      <a:folHlink>
        <a:srgbClr val="975ED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e50855b-3af3-474b-a012-e8fd2f7c30f3">
      <Terms xmlns="http://schemas.microsoft.com/office/infopath/2007/PartnerControls"/>
    </lcf76f155ced4ddcb4097134ff3c332f>
    <TaxCatchAll xmlns="6be857c2-1e1f-42cd-a678-e2b3ec80201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D7D6878CD4CD742A7636982EBFDF5AE" ma:contentTypeVersion="16" ma:contentTypeDescription="Create a new document." ma:contentTypeScope="" ma:versionID="e4e6b30919a629ddca1854f8de8a3784">
  <xsd:schema xmlns:xsd="http://www.w3.org/2001/XMLSchema" xmlns:xs="http://www.w3.org/2001/XMLSchema" xmlns:p="http://schemas.microsoft.com/office/2006/metadata/properties" xmlns:ns2="fe50855b-3af3-474b-a012-e8fd2f7c30f3" xmlns:ns3="6be857c2-1e1f-42cd-a678-e2b3ec80201d" targetNamespace="http://schemas.microsoft.com/office/2006/metadata/properties" ma:root="true" ma:fieldsID="400c2b0fd58d116ac43278a55b388e5c" ns2:_="" ns3:_="">
    <xsd:import namespace="fe50855b-3af3-474b-a012-e8fd2f7c30f3"/>
    <xsd:import namespace="6be857c2-1e1f-42cd-a678-e2b3ec80201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50855b-3af3-474b-a012-e8fd2f7c30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557d969-218b-4b5c-82b9-8fe4df7d07ae"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e857c2-1e1f-42cd-a678-e2b3ec80201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5b22715a-479a-4da3-9e80-d9dacde84fb3}" ma:internalName="TaxCatchAll" ma:showField="CatchAllData" ma:web="6be857c2-1e1f-42cd-a678-e2b3ec80201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80EAF3-AAEF-4D27-AB95-0AF6B48CA28A}">
  <ds:schemaRefs>
    <ds:schemaRef ds:uri="6be857c2-1e1f-42cd-a678-e2b3ec80201d"/>
    <ds:schemaRef ds:uri="fe50855b-3af3-474b-a012-e8fd2f7c30f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15C9668-9205-4529-8B14-F6E2EA321191}">
  <ds:schemaRefs>
    <ds:schemaRef ds:uri="http://schemas.microsoft.com/sharepoint/v3/contenttype/forms"/>
  </ds:schemaRefs>
</ds:datastoreItem>
</file>

<file path=customXml/itemProps3.xml><?xml version="1.0" encoding="utf-8"?>
<ds:datastoreItem xmlns:ds="http://schemas.openxmlformats.org/officeDocument/2006/customXml" ds:itemID="{4F2C8CDC-2C46-4957-961C-E5626826078B}">
  <ds:schemaRefs>
    <ds:schemaRef ds:uri="6be857c2-1e1f-42cd-a678-e2b3ec80201d"/>
    <ds:schemaRef ds:uri="fe50855b-3af3-474b-a012-e8fd2f7c30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TotalTime>
  <Words>2733</Words>
  <Application>Microsoft Macintosh PowerPoint</Application>
  <PresentationFormat>Geniş ekran</PresentationFormat>
  <Paragraphs>182</Paragraphs>
  <Slides>20</Slides>
  <Notes>18</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20</vt:i4>
      </vt:variant>
    </vt:vector>
  </HeadingPairs>
  <TitlesOfParts>
    <vt:vector size="28" baseType="lpstr">
      <vt:lpstr>Arial</vt:lpstr>
      <vt:lpstr>Aptos</vt:lpstr>
      <vt:lpstr>Amare Walter Neue Halbfett</vt:lpstr>
      <vt:lpstr>Amare Walter Neue Leicht</vt:lpstr>
      <vt:lpstr>Amare Walter Neue Mittel</vt:lpstr>
      <vt:lpstr>Amare Walter Neue Mager</vt:lpstr>
      <vt:lpstr>Amare Walter Neue</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George Lopez</dc:creator>
  <cp:lastModifiedBy>Gökhan Yalgın</cp:lastModifiedBy>
  <cp:revision>12</cp:revision>
  <cp:lastPrinted>2025-04-09T23:50:38Z</cp:lastPrinted>
  <dcterms:created xsi:type="dcterms:W3CDTF">2024-09-07T19:54:54Z</dcterms:created>
  <dcterms:modified xsi:type="dcterms:W3CDTF">2026-09-07T06:10:03Z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0x0101004D7D6878CD4CD742A7636982EBFDF5AE</vt:lpwstr>
  </property>
  <property fmtid="{D5CDD505-2E9C-101B-9397-08002B2CF9AE}" pid="3" name="MediaServiceImageTags">
    <vt:lpwstr/>
  </property>
</Properties>
</file>