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0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2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sldIdLst>
    <p:sldId id="2147477942" r:id="rId5"/>
    <p:sldId id="2147477783" r:id="rId6"/>
    <p:sldId id="2147477962" r:id="rId7"/>
    <p:sldId id="2147477963" r:id="rId8"/>
    <p:sldId id="2147477969" r:id="rId9"/>
    <p:sldId id="2147477965" r:id="rId10"/>
    <p:sldId id="2147477970" r:id="rId11"/>
    <p:sldId id="2147477966" r:id="rId12"/>
    <p:sldId id="2147477971" r:id="rId13"/>
    <p:sldId id="2147477972" r:id="rId14"/>
    <p:sldId id="2147477973" r:id="rId15"/>
    <p:sldId id="2147477974" r:id="rId16"/>
    <p:sldId id="2147477968" r:id="rId17"/>
    <p:sldId id="2147477967" r:id="rId18"/>
    <p:sldId id="2147477976" r:id="rId19"/>
    <p:sldId id="2147477975" r:id="rId20"/>
    <p:sldId id="2147477977" r:id="rId21"/>
    <p:sldId id="2147477898" r:id="rId22"/>
  </p:sldIdLst>
  <p:sldSz cx="12192000" cy="6858000"/>
  <p:notesSz cx="6858000" cy="9144000"/>
  <p:embeddedFontLst>
    <p:embeddedFont>
      <p:font typeface="Amare Walter Neue" panose="020B0503040202060203" pitchFamily="34" charset="0"/>
      <p:regular r:id="rId24"/>
      <p:bold r:id="rId25"/>
      <p:italic r:id="rId26"/>
      <p:boldItalic r:id="rId27"/>
    </p:embeddedFont>
    <p:embeddedFont>
      <p:font typeface="Amare Walter Neue Halbfett" panose="020B0503040202060203" pitchFamily="34" charset="0"/>
      <p:regular r:id="rId28"/>
      <p:bold r:id="rId29"/>
    </p:embeddedFont>
    <p:embeddedFont>
      <p:font typeface="Amare Walter Neue Leicht" panose="020B0303040202060203" pitchFamily="34" charset="0"/>
      <p:regular r:id="rId30"/>
    </p:embeddedFont>
    <p:embeddedFont>
      <p:font typeface="Amare Walter Neue Mager" panose="020B0403040202060203" pitchFamily="34" charset="0"/>
      <p:regular r:id="rId31"/>
    </p:embeddedFont>
    <p:embeddedFont>
      <p:font typeface="Amare Walter Neue Mittel" panose="020B0503040202060203" pitchFamily="3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B850C-6CE4-97F3-7755-DA3526E4454F}" name="Shayne Boyle" initials="SB" userId="S::sboyle@amare.com::47b8e040-fbfd-44bc-b313-f83444f86b3d" providerId="AD"/>
  <p188:author id="{6008360D-8B2E-FF8F-F660-85051C380D4B}" name="Guest User" initials="GU" userId="S::urn:spo:anon#d16863910c728f09905f99391238413ac9a56de000f218ae6e54e42fd79299e0::" providerId="AD"/>
  <p188:author id="{15F83550-AF39-ACED-CEDB-9032D0DF0D74}" name="Joel Escorpiso" initials="" userId="S::joel.e@clabsstudio.com::1c2ff144-2db8-4ec6-a84e-f1e6856767b8" providerId="AD"/>
  <p188:author id="{5FBF026F-7547-58AB-E476-15BAA33C8B0B}" name="Joel Escorpiso" initials="JE" userId="S::jescorpiso@amare.com::66e428a9-973f-4039-ab83-2da6a743ca24" providerId="AD"/>
  <p188:author id="{FFBBBB79-4B8A-1750-9776-AF565C506636}" name="Rachel Lee" initials="RL" userId="S::rachel.l_clabsstudio.com#ext#@amareglobal.onmicrosoft.com::9248060f-23e5-4415-81b6-1d931b7b33e0" providerId="AD"/>
  <p188:author id="{D89618E4-FAC8-FC56-B2A9-443630B22DEE}" name="Callie Brink-Lee" initials="CB" userId="S::cblee@amare.com::08f0102b-3e6a-4bf1-85fc-b9c19aac72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2656"/>
    <a:srgbClr val="9F7D9B"/>
    <a:srgbClr val="5D244F"/>
    <a:srgbClr val="BD5FAE"/>
    <a:srgbClr val="CCC6BB"/>
    <a:srgbClr val="313131"/>
    <a:srgbClr val="E1D6EA"/>
    <a:srgbClr val="F5A284"/>
    <a:srgbClr val="9571C2"/>
    <a:srgbClr val="975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1"/>
    <p:restoredTop sz="86395"/>
  </p:normalViewPr>
  <p:slideViewPr>
    <p:cSldViewPr snapToGrid="0">
      <p:cViewPr varScale="1">
        <p:scale>
          <a:sx n="110" d="100"/>
          <a:sy n="110" d="100"/>
        </p:scale>
        <p:origin x="105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EDE8-F63B-3240-9EC2-0C60EBCC2C5F}" type="datetimeFigureOut">
              <a:rPr lang="en-US" smtClean="0"/>
              <a:t>12/30/25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1F71-376C-674F-928F-66050F976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6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81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19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99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71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3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57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7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43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1FF2-A255-277D-33B4-7B233A776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2ED44-1610-CE35-6AE1-9382B6A6E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DCDFD-2955-AD24-880C-4B6D061EC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80AA-A548-4715-09AD-AE2DAC7BC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46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21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85F42D6-6C9A-5A75-FABC-D5BDCCE86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2660E-5C6A-5FD0-9C79-F29B3AC66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C4B712C-37D2-E6D9-04F2-21A889D8A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5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CA003-9AA4-3E26-FD7A-00B592E93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cience of Selling Welln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8DC62-2E17-A795-D8BC-E16BE1DFD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05382-26CB-F5C3-3C87-CCF76F0AC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02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58274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/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7BB2-B15E-8825-EE82-0D69F8A5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4570" r="35456" b="-1"/>
          <a:stretch/>
        </p:blipFill>
        <p:spPr>
          <a:xfrm>
            <a:off x="255373" y="6423660"/>
            <a:ext cx="1222907" cy="20855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91AB2-D2F7-F302-DA21-652824CC1618}"/>
              </a:ext>
            </a:extLst>
          </p:cNvPr>
          <p:cNvSpPr txBox="1"/>
          <p:nvPr userDrawn="1"/>
        </p:nvSpPr>
        <p:spPr>
          <a:xfrm>
            <a:off x="7296756" y="6448958"/>
            <a:ext cx="4121787" cy="1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700">
                <a:solidFill>
                  <a:srgbClr val="BD5FA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chemeClr val="bg2"/>
                </a:solidFill>
              </a:rPr>
              <a:t>Copyright © 2025 Amare Global. All rights reserved. 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ABF6688-D94F-89A3-A98B-D681E67B0A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660" y="6462712"/>
            <a:ext cx="170002" cy="174308"/>
          </a:xfrm>
          <a:prstGeom prst="rect">
            <a:avLst/>
          </a:prstGeom>
        </p:spPr>
        <p:txBody>
          <a:bodyPr lIns="0" tIns="0" rIns="0" bIns="0"/>
          <a:lstStyle>
            <a:lvl1pPr>
              <a:tabLst>
                <a:tab pos="2552700" algn="l"/>
              </a:tabLst>
              <a:defRPr sz="900">
                <a:solidFill>
                  <a:schemeClr val="bg2"/>
                </a:solidFill>
                <a:latin typeface="Amare Walter Neue"/>
                <a:ea typeface="Amare Walter Neue"/>
                <a:cs typeface="Amare Walter Neue"/>
                <a:sym typeface="Amare Walter Neue Norm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4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 w/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C2D09-ED28-18FA-CD09-795E0D103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9824" y="4494399"/>
            <a:ext cx="8283388" cy="9620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EC4A79-B5B1-83EB-E22F-DD77DC3B4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AF2A5-72BB-B50F-BE88-97252C162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0762580-569E-B19A-1AB1-5DF51DBB3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9FF24-E238-095E-285A-60209DAAB29D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2025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15CF9172-581D-D069-E218-881D1461A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FF8251-4FEE-D4EF-ACC0-B7CE64BE2A2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2025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3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&amp; Science with 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5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8E0F6-7D8F-43D4-D12D-14C00A09C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CAEBB-831E-A1B3-0489-7577B5F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589518"/>
            <a:ext cx="11681937" cy="1101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02F0-F264-952E-615C-C95F9A5F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23" y="1825625"/>
            <a:ext cx="1168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0E0F5-F54D-F4E0-410A-AA316C3E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lvl1pPr marL="0" indent="0" algn="r">
              <a:tabLst>
                <a:tab pos="2563813" algn="l"/>
              </a:tabLst>
              <a:defRPr sz="900">
                <a:solidFill>
                  <a:schemeClr val="tx2"/>
                </a:solidFill>
                <a:latin typeface="Amare Walter Neue" panose="020B0503040202060203" pitchFamily="34" charset="77"/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AB0261-6AFF-4329-1235-FAF8F2EDE8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32E048-80AA-ED2B-0FEA-9C37DA299BF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sz="7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endParaRPr lang="en-US" sz="7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50" r:id="rId3"/>
    <p:sldLayoutId id="2147483684" r:id="rId4"/>
    <p:sldLayoutId id="2147483672" r:id="rId5"/>
    <p:sldLayoutId id="2147483669" r:id="rId6"/>
    <p:sldLayoutId id="2147483676" r:id="rId7"/>
    <p:sldLayoutId id="2147483673" r:id="rId8"/>
    <p:sldLayoutId id="2147483675" r:id="rId9"/>
    <p:sldLayoutId id="2147483677" r:id="rId10"/>
    <p:sldLayoutId id="2147483674" r:id="rId11"/>
    <p:sldLayoutId id="214748367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re Walter Neue Mager" panose="020B040304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19.png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3.xml"/><Relationship Id="rId12" Type="http://schemas.microsoft.com/office/2007/relationships/hdphoto" Target="../media/hdphoto3.wdp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2.png"/><Relationship Id="rId5" Type="http://schemas.openxmlformats.org/officeDocument/2006/relationships/tags" Target="../tags/tag38.xml"/><Relationship Id="rId10" Type="http://schemas.openxmlformats.org/officeDocument/2006/relationships/image" Target="../media/image24.png"/><Relationship Id="rId4" Type="http://schemas.openxmlformats.org/officeDocument/2006/relationships/tags" Target="../tags/tag37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19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3.xml"/><Relationship Id="rId12" Type="http://schemas.microsoft.com/office/2007/relationships/hdphoto" Target="../media/hdphoto3.wdp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2.png"/><Relationship Id="rId5" Type="http://schemas.openxmlformats.org/officeDocument/2006/relationships/tags" Target="../tags/tag44.xml"/><Relationship Id="rId10" Type="http://schemas.openxmlformats.org/officeDocument/2006/relationships/image" Target="../media/image26.png"/><Relationship Id="rId4" Type="http://schemas.openxmlformats.org/officeDocument/2006/relationships/tags" Target="../tags/tag43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tags" Target="../tags/tag48.xml"/><Relationship Id="rId7" Type="http://schemas.openxmlformats.org/officeDocument/2006/relationships/image" Target="../media/image27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microsoft.com/office/2007/relationships/hdphoto" Target="../media/hdphoto3.wdp"/><Relationship Id="rId4" Type="http://schemas.openxmlformats.org/officeDocument/2006/relationships/tags" Target="../tags/tag49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jp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hyperlink" Target="https://www.amare.com/" TargetMode="External"/><Relationship Id="rId5" Type="http://schemas.openxmlformats.org/officeDocument/2006/relationships/hyperlink" Target="https://amareglobal-my.sharepoint.com/:f:/g/personal/gyalgin_amare_com/EsDAeRFvTAdCgqzL2jz_g7gB5vy-r2Af3sL1wkXOwMrtvA?e=h3sBje" TargetMode="External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.xml"/><Relationship Id="rId7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jp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4.xml"/><Relationship Id="rId7" Type="http://schemas.openxmlformats.org/officeDocument/2006/relationships/image" Target="../media/image1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5.xm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15.png"/><Relationship Id="rId18" Type="http://schemas.microsoft.com/office/2007/relationships/hdphoto" Target="../media/hdphoto3.wdp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2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10" Type="http://schemas.openxmlformats.org/officeDocument/2006/relationships/tags" Target="../tags/tag25.xml"/><Relationship Id="rId19" Type="http://schemas.openxmlformats.org/officeDocument/2006/relationships/image" Target="../media/image19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22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21.png"/><Relationship Id="rId2" Type="http://schemas.openxmlformats.org/officeDocument/2006/relationships/tags" Target="../tags/tag27.xml"/><Relationship Id="rId16" Type="http://schemas.openxmlformats.org/officeDocument/2006/relationships/image" Target="../media/image19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20.png"/><Relationship Id="rId5" Type="http://schemas.openxmlformats.org/officeDocument/2006/relationships/tags" Target="../tags/tag30.xml"/><Relationship Id="rId15" Type="http://schemas.microsoft.com/office/2007/relationships/hdphoto" Target="../media/hdphoto3.wdp"/><Relationship Id="rId10" Type="http://schemas.openxmlformats.org/officeDocument/2006/relationships/notesSlide" Target="../notesSlides/notesSlide9.xml"/><Relationship Id="rId4" Type="http://schemas.openxmlformats.org/officeDocument/2006/relationships/tags" Target="../tags/tag29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E99-E871-984D-D682-875AB298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023FB3-B371-5D3C-ABAC-09D2577844DB}"/>
              </a:ext>
            </a:extLst>
          </p:cNvPr>
          <p:cNvSpPr/>
          <p:nvPr/>
        </p:nvSpPr>
        <p:spPr>
          <a:xfrm>
            <a:off x="-6264" y="0"/>
            <a:ext cx="7251126" cy="6815729"/>
          </a:xfrm>
          <a:prstGeom prst="rect">
            <a:avLst/>
          </a:prstGeom>
          <a:solidFill>
            <a:schemeClr val="accent3">
              <a:alpha val="82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BDE63-B9B7-6F59-5330-C5DDB57F1C34}"/>
              </a:ext>
            </a:extLst>
          </p:cNvPr>
          <p:cNvSpPr txBox="1"/>
          <p:nvPr/>
        </p:nvSpPr>
        <p:spPr>
          <a:xfrm>
            <a:off x="962483" y="2929961"/>
            <a:ext cx="5313631" cy="12262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0" dirty="0">
                <a:solidFill>
                  <a:schemeClr val="bg1"/>
                </a:solidFill>
                <a:latin typeface="Amare Walter Neue Mittel" panose="020B0503040202060203" pitchFamily="34" charset="0"/>
                <a:cs typeface="Arial"/>
              </a:rPr>
              <a:t>Sunrise</a:t>
            </a:r>
            <a:r>
              <a:rPr lang="en-US" sz="8000" baseline="30000" dirty="0">
                <a:solidFill>
                  <a:schemeClr val="bg1"/>
                </a:solidFill>
                <a:latin typeface="Amare Walter Neue Halbfett" panose="020B0503040202060203" pitchFamily="34" charset="77"/>
              </a:rPr>
              <a:t>™</a:t>
            </a:r>
            <a:endParaRPr lang="en-US" sz="8000" dirty="0">
              <a:solidFill>
                <a:schemeClr val="bg1"/>
              </a:solidFill>
              <a:latin typeface="Amare Walter Neue Leicht" panose="020B0303040202060203" pitchFamily="34" charset="77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F33D7-3E37-7CF1-5AF8-CC2955884DFD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126A9E5-00F8-1E2A-BA2E-D8C8379C5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A03EF9-03E8-60D0-13D0-0627D3D8C2F3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40B2CDB-1E07-6982-B682-F32D3F761E17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pic>
        <p:nvPicPr>
          <p:cNvPr id="19" name="Resim 18" descr="yazı tipi, grafik, metin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CC73FB9-ACCA-9F70-28E7-3350A1946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35" y="2067924"/>
            <a:ext cx="2678047" cy="804360"/>
          </a:xfrm>
          <a:prstGeom prst="rect">
            <a:avLst/>
          </a:prstGeom>
        </p:spPr>
      </p:pic>
      <p:pic>
        <p:nvPicPr>
          <p:cNvPr id="2" name="Resim 1" descr="metin, meyve, yemek, gıda, du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6B7CE82-5702-1FD0-6A97-853CFBC7E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846" y="-16605"/>
            <a:ext cx="4982130" cy="62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daire, çizgi film, gülümsemek, gülüş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F2C3BF5-8192-E6B3-0592-5649E9DF5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3487" y="346560"/>
            <a:ext cx="1369714" cy="1455322"/>
          </a:xfrm>
          <a:prstGeom prst="rect">
            <a:avLst/>
          </a:prstGeom>
        </p:spPr>
      </p:pic>
      <p:pic>
        <p:nvPicPr>
          <p:cNvPr id="11" name="Resim 10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E69060D-CC30-BBDB-0CF3-589FB3C35C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5860" y="3351017"/>
            <a:ext cx="1369714" cy="145532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10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Metabolismus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710730"/>
            <a:ext cx="6271006" cy="2578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B3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poskytuje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B5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poskytuje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poskytuje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bílkovin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glykogenu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regulaci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hormonální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činnosti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poskytuje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poskytuje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poskytuje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makroživin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poskytuje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homocysteinu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E5277-DF7F-F77D-15B0-ED0815FCF53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780247" y="3283414"/>
            <a:ext cx="2736834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Nervová</a:t>
            </a: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Soustava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46C750-4832-656A-A1C2-3606516B610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21191" y="3715188"/>
            <a:ext cx="5943071" cy="18814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B3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nervového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nervového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nervového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nervového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9A7F853B-A044-F6D1-9AC7-74A88A3B38AC}"/>
              </a:ext>
            </a:extLst>
          </p:cNvPr>
          <p:cNvSpPr txBox="1"/>
          <p:nvPr/>
        </p:nvSpPr>
        <p:spPr>
          <a:xfrm>
            <a:off x="138700" y="4347432"/>
            <a:ext cx="3911664" cy="46166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Všechna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tato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schválena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podle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nařízení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Komise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EU (EU)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432/2012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mohou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být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použita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tehdy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je-li vitamin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dostatečném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(≥15 %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referenční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hodnoty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příjmu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denní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dávku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4DE27048-124B-0FFF-8A00-7E56BCAD297D}"/>
              </a:ext>
            </a:extLst>
          </p:cNvPr>
          <p:cNvSpPr txBox="1"/>
          <p:nvPr/>
        </p:nvSpPr>
        <p:spPr>
          <a:xfrm>
            <a:off x="138700" y="4916475"/>
            <a:ext cx="3911664" cy="1200329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konkrétních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EB958F-1ED5-AE77-6D8D-3A382B10D544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44700" y="780783"/>
            <a:ext cx="3911664" cy="12786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Jak to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funguje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–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hlavní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výhody</a:t>
            </a:r>
            <a:endParaRPr lang="en-US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59CAA69-89B0-402A-30C8-6445B4FEAE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954" y="2059475"/>
            <a:ext cx="1998873" cy="19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2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logo, simge, sembol, daire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2CF8C1B-2CB5-EC0C-F8A1-D945B7B388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1101" y="354313"/>
            <a:ext cx="1369714" cy="145532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42C5EBD-65AF-C275-CB8F-2874D7C91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1101" y="2277926"/>
            <a:ext cx="1369714" cy="145532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11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Pokožka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660354"/>
            <a:ext cx="5943071" cy="13338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contributes to normal collagen formation for the normal function of skin.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contributes to the maintenance of normal skin.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Folic acid contributes to normal maternal tissue growth during pregnancy.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 contributes to the maintenance of normal skin.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9BF508-2E35-8935-3043-3688F9E6FD7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2833743"/>
            <a:ext cx="5710854" cy="2595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tvorbě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kolagenu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pokožky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pokožky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Kyselina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listová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růstu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mateřských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tkání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během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těhotenství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pokožky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CB9C9AE-1217-92FF-4356-E5CC3EBC487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2180232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Mozek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BDB007B5-7C00-91AD-92E8-E8A8D39A88F4}"/>
              </a:ext>
            </a:extLst>
          </p:cNvPr>
          <p:cNvSpPr txBox="1"/>
          <p:nvPr/>
        </p:nvSpPr>
        <p:spPr>
          <a:xfrm>
            <a:off x="138700" y="4347432"/>
            <a:ext cx="3911664" cy="46166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Všechna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tato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schválena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podle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nařízení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Komise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EU (EU)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432/2012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mohou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být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použita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tehdy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je-li vitamin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dostatečném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(≥15 %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referenční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hodnoty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příjmu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denní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dávku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4344B2EE-8E1D-4236-1BD6-337564C91455}"/>
              </a:ext>
            </a:extLst>
          </p:cNvPr>
          <p:cNvSpPr txBox="1"/>
          <p:nvPr/>
        </p:nvSpPr>
        <p:spPr>
          <a:xfrm>
            <a:off x="138700" y="4916475"/>
            <a:ext cx="3911664" cy="1200329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konkrétních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62EA5B-6620-6077-DC24-E41B03368B78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44700" y="780783"/>
            <a:ext cx="3911664" cy="12786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Jak to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funguje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–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hlavní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výhody</a:t>
            </a:r>
            <a:endParaRPr lang="en-US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075B9A3-7294-B823-0C23-006313E11A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954" y="2059475"/>
            <a:ext cx="1998873" cy="19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71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çizgi film, kırpıntı çizim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A424DA7-B77D-C761-18D9-55C07C3DE3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861" y="314090"/>
            <a:ext cx="1369714" cy="145532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76B078D4-2972-EF93-6893-09D8B33BF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243" y="722800"/>
            <a:ext cx="740946" cy="74094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2565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381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Imunitní</a:t>
            </a: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Systém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660354"/>
            <a:ext cx="5943071" cy="25241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Kyselina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listová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Kyselina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listová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Niacin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Kyselina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pantothenová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89A9FB1C-90D1-CBA4-7911-94D0F65EB161}"/>
              </a:ext>
            </a:extLst>
          </p:cNvPr>
          <p:cNvSpPr txBox="1"/>
          <p:nvPr/>
        </p:nvSpPr>
        <p:spPr>
          <a:xfrm>
            <a:off x="138700" y="4347432"/>
            <a:ext cx="3911664" cy="46166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Všechna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tato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schválena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podle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nařízení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Komise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EU (EU)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432/2012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mohou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být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použita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tehdy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je-li vitamin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dostatečném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(≥15 %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referenční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hodnoty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příjmu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denní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dávku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1088E49-B4E8-8B5D-DBCF-2F395373FF98}"/>
              </a:ext>
            </a:extLst>
          </p:cNvPr>
          <p:cNvSpPr txBox="1"/>
          <p:nvPr/>
        </p:nvSpPr>
        <p:spPr>
          <a:xfrm>
            <a:off x="138700" y="4916475"/>
            <a:ext cx="3911664" cy="1200329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konkrétních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14F169-2C02-3E46-CB02-1F142D0FE749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44700" y="780783"/>
            <a:ext cx="3911664" cy="12786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Jak to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funguje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–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hlavní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výhody</a:t>
            </a:r>
            <a:endParaRPr lang="en-US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B13EA44-3A1B-E306-6D6B-96E7DF5954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954" y="2059475"/>
            <a:ext cx="1998873" cy="19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77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metin, etiket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881C840-7EEF-7074-770A-C6824F09E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523" y="0"/>
            <a:ext cx="5538477" cy="6204932"/>
          </a:xfrm>
          <a:prstGeom prst="rect">
            <a:avLst/>
          </a:prstGeom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0EC3DC2F-FB64-4D09-F473-DBD550B6A1F4}"/>
              </a:ext>
            </a:extLst>
          </p:cNvPr>
          <p:cNvSpPr/>
          <p:nvPr/>
        </p:nvSpPr>
        <p:spPr>
          <a:xfrm>
            <a:off x="6653523" y="-16115"/>
            <a:ext cx="5538477" cy="6444705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13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5968532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Nutriční</a:t>
            </a:r>
            <a:r>
              <a:rPr lang="en-US" sz="4400" dirty="0">
                <a:solidFill>
                  <a:schemeClr val="accent3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informace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D091AE-6D82-A447-70F0-F05996474F9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pic>
        <p:nvPicPr>
          <p:cNvPr id="13" name="Resim 12" descr="metin, makbuz, menü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24CD483-4932-B96C-4DEB-A1050142E1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700" y="1688589"/>
            <a:ext cx="6222891" cy="36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5EBF1FF7-2485-5A2E-D08E-190522594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24" y="1555869"/>
            <a:ext cx="10654857" cy="34439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14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Složení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C870D4-14B5-6789-72F7-2DA1AEF3ECC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</p:spTree>
    <p:extLst>
      <p:ext uri="{BB962C8B-B14F-4D97-AF65-F5344CB8AC3E}">
        <p14:creationId xmlns:p14="http://schemas.microsoft.com/office/powerpoint/2010/main" val="270714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meyve, ekran görüntüsü, kü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2AABB81-11A2-8066-BAB1-9F054EAFB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51" y="1637629"/>
            <a:ext cx="10427370" cy="33408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15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Složení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C870D4-14B5-6789-72F7-2DA1AEF3ECC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</p:spTree>
    <p:extLst>
      <p:ext uri="{BB962C8B-B14F-4D97-AF65-F5344CB8AC3E}">
        <p14:creationId xmlns:p14="http://schemas.microsoft.com/office/powerpoint/2010/main" val="3708367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AA47C-48BD-529E-55EE-E199AE418968}"/>
              </a:ext>
            </a:extLst>
          </p:cNvPr>
          <p:cNvSpPr txBox="1"/>
          <p:nvPr/>
        </p:nvSpPr>
        <p:spPr>
          <a:xfrm>
            <a:off x="244701" y="1572773"/>
            <a:ext cx="9338686" cy="3349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Voda,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kukuřičný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sirup s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fruktózou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koncentrát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bílého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hroznu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(Vitis vinifera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koncentrát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hruškové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(Pyrus</a:t>
            </a: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communis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koncentrát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borůvek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(Vaccinium myrtillus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koncentrát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červeného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hroznu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(Vitis vinifera L.),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koncentrát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červených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malin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(Rubus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idaeus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koncentrát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aronie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(Aronia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melanocarpa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Michx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taurin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koncentrát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borůvek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(High Bush) (Vaccinium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corymbosum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limetková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(Citrus aurantifolia Swingle),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barvivo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koncentrát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černé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mrkve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zahušťovadlo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dextrin,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kukuřičný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škrob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regulátor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kyselosti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kyselina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jablečná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aroma,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regulátor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kyselosti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kyselina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citronová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koncentrát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granátového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jablka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(Punica granatum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extrakt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hroznové</a:t>
            </a:r>
            <a:endParaRPr lang="en-US" sz="11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slupky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(Vitis vinifera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koncentrát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mangostanu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(Garcinia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mangostana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vitamín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C (L-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askorbová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zahušťovadlo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xanthanová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guma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zahušťovadlo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dextrin, niacin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nikotinamid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inositol,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kyselina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pantotenová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(D-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pantothenát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vápenatý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protispékavá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látka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trikalciumfosfát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extrakt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hroznových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jader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(Vitis vinifera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sladidlo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steviol-glykosidy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ze Stevie,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špenát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(Spinacia oleracea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brusinky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(Vaccinium vitis-idaea),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kanadská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borůvka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(Vaccinium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myrtilloides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Michx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.),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koncentrát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granátového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jablka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(Punica granatum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brokolice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(Brassica oleracea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kapusta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kadeřavá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(Brassica</a:t>
            </a: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oleracea L.), vitamin B6 (pyridoxin-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hydrochlorid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vitamin B1 (thiamin-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hydrochlorid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riboflavin,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koncentrát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šťávy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brusinky</a:t>
            </a:r>
            <a:endParaRPr lang="en-US" sz="11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velkoplodé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(Vaccinium macrocarpon Aiton),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extrakt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kořene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ženšenu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Panax,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zahušťovadlo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akátová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guma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extrakt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amly</a:t>
            </a:r>
            <a:endParaRPr lang="en-US" sz="11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Emblica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officinalis syn Phyllanthus L.), açaí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šťáva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(Euterpe oleracea),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protispékavá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látka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dikalciumfosfát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kyselina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listová</a:t>
            </a:r>
            <a:endParaRPr lang="en-US" sz="11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kyselina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pteroylmonoglutamová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biotin (D-biotin),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vitamín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B12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kobalamin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16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Složení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C870D4-14B5-6789-72F7-2DA1AEF3ECC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pic>
        <p:nvPicPr>
          <p:cNvPr id="7" name="Resim 6" descr="dut, meyve, çok besleyici yemek, orman meyveler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74B8C7D-2A19-27EB-5AD5-D6E2F0108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8074" y="0"/>
            <a:ext cx="3303925" cy="620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16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A03599-81ED-D92E-822A-E6F31C7DB05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81299" y="1439729"/>
            <a:ext cx="9262841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Produktovou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brožuru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si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můžete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vyžádat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vašem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úředním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jazyce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: 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Produktová brožura Amare Sunrise™ pro EU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E60067-A5E5-2E55-B6A6-1EFD927DDEE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373509" y="3293929"/>
            <a:ext cx="5478419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Pro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více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informací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se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prosím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podívejte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www.amare.com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pic>
        <p:nvPicPr>
          <p:cNvPr id="8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1F45023-24D5-6DBC-3ECC-95516518C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93" y="5045695"/>
            <a:ext cx="4039254" cy="7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7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48ABA2B-875F-222D-960C-DF7AFBF4F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1566" y="2161925"/>
            <a:ext cx="9108869" cy="2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meyve, metin, çok besleyici yemek, doğal gıdal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221DAB4-4DAA-7548-DFDA-E1BFB3EEF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308" y="0"/>
            <a:ext cx="6138691" cy="6219768"/>
          </a:xfrm>
          <a:prstGeom prst="rect">
            <a:avLst/>
          </a:prstGeom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21E96D36-0535-6897-3A6C-61BF94F7217E}"/>
              </a:ext>
            </a:extLst>
          </p:cNvPr>
          <p:cNvSpPr/>
          <p:nvPr/>
        </p:nvSpPr>
        <p:spPr>
          <a:xfrm>
            <a:off x="6071478" y="-11575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DFAB578-A0EC-D712-2F0C-0D8024E9402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10056"/>
            <a:ext cx="5620414" cy="37669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Co to je?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22 </a:t>
            </a:r>
            <a:r>
              <a:rPr lang="en-US" sz="18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prospěšných</a:t>
            </a: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8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potravin</a:t>
            </a: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a 9 </a:t>
            </a:r>
            <a:r>
              <a:rPr lang="en-US" sz="18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vitamínů</a:t>
            </a: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Sunrise™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dokonalý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způsob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jak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nastartovat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svůj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den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dodat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tělu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potřebuje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prosperitě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Tento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produkt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nabízí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vyváženou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kombinaci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různých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složek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pomáhají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doplnit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včetně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borůvky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kanadské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borůvky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brusinky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brusinky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červené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acai,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granátového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aronie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mangostanu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extraktu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hroznové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slupky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zelených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špenát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kapusta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brokolice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Tyto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pečlivě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vybrané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složky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jsou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formulovány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tak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aby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přispívaly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vyváženému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životnímu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stylu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pestré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C72D1F1-4404-91AD-AAE7-7B833B0D3047}"/>
              </a:ext>
            </a:extLst>
          </p:cNvPr>
          <p:cNvSpPr txBox="1"/>
          <p:nvPr/>
        </p:nvSpPr>
        <p:spPr>
          <a:xfrm>
            <a:off x="138700" y="5316947"/>
            <a:ext cx="5703960" cy="830997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konkrétních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</p:spTree>
    <p:extLst>
      <p:ext uri="{BB962C8B-B14F-4D97-AF65-F5344CB8AC3E}">
        <p14:creationId xmlns:p14="http://schemas.microsoft.com/office/powerpoint/2010/main" val="320342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kişi, şahıs, meyve, iç mekan, duv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0EFA425-B797-9E38-59FB-0724D5894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952" y="0"/>
            <a:ext cx="6143047" cy="6224182"/>
          </a:xfrm>
          <a:prstGeom prst="rect">
            <a:avLst/>
          </a:prstGeo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4B2CB021-7AEE-63AD-4D47-0658FD37D917}"/>
              </a:ext>
            </a:extLst>
          </p:cNvPr>
          <p:cNvSpPr/>
          <p:nvPr/>
        </p:nvSpPr>
        <p:spPr>
          <a:xfrm>
            <a:off x="6089650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2BC49E-E3F4-2FAB-33AA-B8F04EF45A3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3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03128"/>
            <a:ext cx="5415126" cy="3476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Proč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si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ho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zamilujete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Příroda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poskytuje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rostlinám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různé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přírodní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sloučeniny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jim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pomáhají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přizpůsobit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environmentálnímu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stresu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Sunrise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obsahuje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barviva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také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C a riboflavin (vitamin B2),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přispívají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ochraně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buněk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před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oxidačním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stresem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Amare Sunrise™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obsahuje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směs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různých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bobulí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–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včetně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borůvky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kanadské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borůvky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brusinky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aronie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brusinky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klikvy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brusinky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červené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acai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bobule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Tyto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pečlivě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vybrané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složky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jsou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zařazeny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doplněk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pestré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vyvážené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rámci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zdravého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životního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stylu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9CE853-5C24-D896-9E97-754E8A07897B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815E27FC-E994-9AA9-E68E-246FE6E62CF6}"/>
              </a:ext>
            </a:extLst>
          </p:cNvPr>
          <p:cNvSpPr txBox="1"/>
          <p:nvPr/>
        </p:nvSpPr>
        <p:spPr>
          <a:xfrm>
            <a:off x="138700" y="5316947"/>
            <a:ext cx="5703960" cy="830997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konkrétních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</p:spTree>
    <p:extLst>
      <p:ext uri="{BB962C8B-B14F-4D97-AF65-F5344CB8AC3E}">
        <p14:creationId xmlns:p14="http://schemas.microsoft.com/office/powerpoint/2010/main" val="3259185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saat, kol saati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97FEACB-01FD-EB53-85FB-E4707DD12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308" y="0"/>
            <a:ext cx="6138691" cy="6219768"/>
          </a:xfrm>
          <a:prstGeom prst="rect">
            <a:avLst/>
          </a:prstGeo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6A6A3A9E-1218-D497-5738-780D843AC1A8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4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359600" cy="3648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Návod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k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použití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Začněte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svůj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den 1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sáčkem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Amare Sunrise™ (30 ml).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Udělejte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 toho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ranní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rutinu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–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budete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to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milovat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UPOZORNĚNÍ: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Doplňky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nesmí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být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používány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náhrada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pestré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vyvážené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zdravého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životního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stylu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Pokud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jste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těhotná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kojíte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užíváte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léky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nebo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jste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pod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lékařským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dohledem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poraďte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před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použitím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lékařem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nebo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zdravotníkem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Nepřekračujte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doporučenou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dávku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Uchovávejte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mimo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dosah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dětí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Pouze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dospělé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BB3E2-9D89-7968-3A13-E6CFEE6AAA4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75F11EAD-C2F0-7C35-D43A-BE439184F25D}"/>
              </a:ext>
            </a:extLst>
          </p:cNvPr>
          <p:cNvSpPr txBox="1"/>
          <p:nvPr/>
        </p:nvSpPr>
        <p:spPr>
          <a:xfrm>
            <a:off x="138700" y="5316947"/>
            <a:ext cx="5703960" cy="830997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konkrétních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</p:spTree>
    <p:extLst>
      <p:ext uri="{BB962C8B-B14F-4D97-AF65-F5344CB8AC3E}">
        <p14:creationId xmlns:p14="http://schemas.microsoft.com/office/powerpoint/2010/main" val="3019047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yve, dut, yemek, gıda, çok besleyici yeme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2986E27-7EC9-95DB-722F-8A328D4FA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051" y="7259"/>
            <a:ext cx="6143925" cy="6225071"/>
          </a:xfrm>
          <a:prstGeom prst="rect">
            <a:avLst/>
          </a:prstGeo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A021F199-C1B4-3C50-2235-4B72E1661B16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5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359600" cy="3191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VĚDA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stojící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za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Amare Sunrise™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Sunrise™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spojuje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22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pečlivě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vybraných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superpotravin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včetně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bobulí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borůvka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kanadská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borůvka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malina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aronie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brusinka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klikva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acai –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přirozeně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obsahuje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různé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Výsledkem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lahodná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směs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poskytuje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9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esenciálních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vitamínů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jedné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dávce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navržena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tak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aby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doplnila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pestrou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vyváženou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rámci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zdravého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životního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stylu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BB3E2-9D89-7968-3A13-E6CFEE6AAA4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CF64B057-A7B7-8B0A-2E24-FB35EEE36927}"/>
              </a:ext>
            </a:extLst>
          </p:cNvPr>
          <p:cNvSpPr txBox="1"/>
          <p:nvPr/>
        </p:nvSpPr>
        <p:spPr>
          <a:xfrm>
            <a:off x="138700" y="5316947"/>
            <a:ext cx="5703960" cy="830997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konkrétních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</p:spTree>
    <p:extLst>
      <p:ext uri="{BB962C8B-B14F-4D97-AF65-F5344CB8AC3E}">
        <p14:creationId xmlns:p14="http://schemas.microsoft.com/office/powerpoint/2010/main" val="3782694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F259F-6596-FF52-CDD9-1BB11055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3AC21E3-7BFA-0631-0C56-067069E4E280}"/>
              </a:ext>
            </a:extLst>
          </p:cNvPr>
          <p:cNvSpPr/>
          <p:nvPr/>
        </p:nvSpPr>
        <p:spPr>
          <a:xfrm>
            <a:off x="0" y="0"/>
            <a:ext cx="427066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BAE8996-3ECA-7503-B618-6179D4BFE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AB27F141-4215-8EC0-6B08-1A7F63B140B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Klíčové</a:t>
            </a:r>
            <a:r>
              <a:rPr lang="en-US" sz="36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Vlastnosti</a:t>
            </a:r>
            <a:endParaRPr lang="en-US" sz="36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4B6810-C293-BA18-C549-81E82BBCB8E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pic>
        <p:nvPicPr>
          <p:cNvPr id="2" name="Resim 1" descr="kişi, şahıs, insan yüzü, giyim, gülümsemek, gülüş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68E5536-B7AA-3B6F-6468-49113BDF5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900" y="-13685"/>
            <a:ext cx="7911100" cy="6871685"/>
          </a:xfrm>
          <a:prstGeom prst="rect">
            <a:avLst/>
          </a:prstGeom>
        </p:spPr>
      </p:pic>
      <p:sp>
        <p:nvSpPr>
          <p:cNvPr id="5" name="Rectangle 48">
            <a:extLst>
              <a:ext uri="{FF2B5EF4-FFF2-40B4-BE49-F238E27FC236}">
                <a16:creationId xmlns:a16="http://schemas.microsoft.com/office/drawing/2014/main" id="{AAFCA931-DB50-AF0C-A3D8-352134A5F60B}"/>
              </a:ext>
            </a:extLst>
          </p:cNvPr>
          <p:cNvSpPr/>
          <p:nvPr/>
        </p:nvSpPr>
        <p:spPr>
          <a:xfrm>
            <a:off x="4227047" y="0"/>
            <a:ext cx="7964953" cy="6870032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pic>
        <p:nvPicPr>
          <p:cNvPr id="7" name="Resim 6" descr="metin, yazı tipi, ekran görüntüsü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CA3F3C5-CA62-F3AF-7A3A-0E7409516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238" y="1344913"/>
            <a:ext cx="4051139" cy="47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9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daire, kırpıntı çizim, simge, sembol, bey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70F4817-A0D7-E609-9553-7A05FB666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5988" y="2182572"/>
            <a:ext cx="1313524" cy="131352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911664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Vitamíny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845207" y="335695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Vitamíny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845207" y="767009"/>
            <a:ext cx="5710853" cy="5028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Vitamín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kyselina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L-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askorbová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Vitamín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hydrochlorid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pyridoxinu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Vitamín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(riboflavin)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Kyselina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listová</a:t>
            </a: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kyselina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pteroylmonoglutamová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–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vitamín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(D-biotin –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vitamín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B7/H)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Vitamín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kyanokobalamin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Niacinamid</a:t>
            </a: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D-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pantothenát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vápenatý</a:t>
            </a: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Thiamin HCl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7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C31247F1-4B95-5D2C-3FB2-A174764BC919}"/>
              </a:ext>
            </a:extLst>
          </p:cNvPr>
          <p:cNvSpPr txBox="1"/>
          <p:nvPr/>
        </p:nvSpPr>
        <p:spPr>
          <a:xfrm>
            <a:off x="138700" y="4916475"/>
            <a:ext cx="3911664" cy="1200329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konkrétních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</p:spTree>
    <p:extLst>
      <p:ext uri="{BB962C8B-B14F-4D97-AF65-F5344CB8AC3E}">
        <p14:creationId xmlns:p14="http://schemas.microsoft.com/office/powerpoint/2010/main" val="2411968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çizgi film, gülümsemek, gülüş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4E59D46-0C1B-FF0B-F647-A31A9ABA1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5861" y="398361"/>
            <a:ext cx="1369714" cy="1455322"/>
          </a:xfrm>
          <a:prstGeom prst="rect">
            <a:avLst/>
          </a:prstGeom>
        </p:spPr>
      </p:pic>
      <p:pic>
        <p:nvPicPr>
          <p:cNvPr id="10" name="Resim 9" descr="gülümsemek, gülüş, emotikon, gülenyüz, sar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6D041A9-1AEC-A682-BEAE-1DBB027491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5861" y="1789566"/>
            <a:ext cx="1369714" cy="1455322"/>
          </a:xfrm>
          <a:prstGeom prst="rect">
            <a:avLst/>
          </a:prstGeom>
        </p:spPr>
      </p:pic>
      <p:pic>
        <p:nvPicPr>
          <p:cNvPr id="18" name="Resim 17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90B4866-8918-0CD9-8F2A-DE05775293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5668" y="3193223"/>
            <a:ext cx="1369714" cy="1455322"/>
          </a:xfrm>
          <a:prstGeom prst="rect">
            <a:avLst/>
          </a:prstGeom>
        </p:spPr>
      </p:pic>
      <p:pic>
        <p:nvPicPr>
          <p:cNvPr id="20" name="Resim 19" descr="daire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440AB86-8B1D-9596-6280-2A88343D4A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65668" y="4664244"/>
            <a:ext cx="1369714" cy="145532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911664" cy="12786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Jak to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funguje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–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hlavní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výhody</a:t>
            </a:r>
            <a:endParaRPr lang="en-US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8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Srdce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1" y="907617"/>
            <a:ext cx="5710853" cy="359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srdce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9BF508-2E35-8935-3043-3688F9E6FD76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21192" y="2337652"/>
            <a:ext cx="5710854" cy="359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zraku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CB9C9AE-1217-92FF-4356-E5CC3EBC4877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780247" y="168414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Zrak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9D82BE-DFDF-A6F5-99BD-D5E0E78798C0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521192" y="3794242"/>
            <a:ext cx="5809954" cy="310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normálních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vlasů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E3AC95-5A86-FBA2-27C5-D95A80BC54EA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780247" y="319322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Vlasy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13B1AD0-B587-4A1F-B97E-18A953EF9F45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521192" y="5093940"/>
            <a:ext cx="57108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tvorbě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kolagenu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kostí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85A247D-5D86-2771-E793-234DEE762952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780247" y="4626444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Kosti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86FFD67A-1579-E8C3-2AA6-006079D79247}"/>
              </a:ext>
            </a:extLst>
          </p:cNvPr>
          <p:cNvSpPr txBox="1"/>
          <p:nvPr/>
        </p:nvSpPr>
        <p:spPr>
          <a:xfrm>
            <a:off x="138700" y="4347432"/>
            <a:ext cx="3911664" cy="46166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Všechna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tato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schválena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podle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nařízení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Komise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EU (EU)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432/2012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mohou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být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použita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tehdy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je-li vitamin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dostatečném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(≥15 %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referenční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hodnoty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příjmu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denní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dávku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B5497D87-08D5-86F4-9469-41D015451A9E}"/>
              </a:ext>
            </a:extLst>
          </p:cNvPr>
          <p:cNvSpPr txBox="1"/>
          <p:nvPr/>
        </p:nvSpPr>
        <p:spPr>
          <a:xfrm>
            <a:off x="138700" y="4916475"/>
            <a:ext cx="3911664" cy="1200329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konkrétních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521D52C-C361-CEA2-3089-D3F1AC2B25E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9954" y="2059475"/>
            <a:ext cx="1998873" cy="19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64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daire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5754E8A-E96F-6C86-703A-4A802805FE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3418" y="353365"/>
            <a:ext cx="1369714" cy="1455322"/>
          </a:xfrm>
          <a:prstGeom prst="rect">
            <a:avLst/>
          </a:prstGeom>
        </p:spPr>
      </p:pic>
      <p:pic>
        <p:nvPicPr>
          <p:cNvPr id="10" name="Resim 9" descr="çizgi film, kırpıntı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661D8E9-3796-68CA-2C0A-443BB303AF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5359" y="2339933"/>
            <a:ext cx="1369714" cy="1455322"/>
          </a:xfrm>
          <a:prstGeom prst="rect">
            <a:avLst/>
          </a:prstGeom>
        </p:spPr>
      </p:pic>
      <p:pic>
        <p:nvPicPr>
          <p:cNvPr id="16" name="Resim 15" descr="daire, sar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5983B93-12A7-5CBA-14F3-9CD0016A3A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5982" y="3905245"/>
            <a:ext cx="1369714" cy="145532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9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Krev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660354"/>
            <a:ext cx="5943071" cy="13338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tvorbě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kolagenu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krevních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cév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normálních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červených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krvinek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Kyselina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listová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syntéze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aminokyselin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Kyselina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listová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tvorbě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krve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tvorbě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červených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krvinek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9BF508-2E35-8935-3043-3688F9E6FD7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2871214"/>
            <a:ext cx="5710854" cy="607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tvorbě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kolagenu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zubů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CB9C9AE-1217-92FF-4356-E5CC3EBC487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221770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Zuby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9D82BE-DFDF-A6F5-99BD-D5E0E78798C0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21192" y="4277410"/>
            <a:ext cx="5809954" cy="14259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ochraně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buněk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před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oxidačním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stresem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ochraně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buněk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před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oxidačním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stresem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normálních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sliznic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E3AC95-5A86-FBA2-27C5-D95A80BC54E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3868394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Buňky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5C468EED-2703-B23F-9B45-A12E644E288F}"/>
              </a:ext>
            </a:extLst>
          </p:cNvPr>
          <p:cNvSpPr txBox="1"/>
          <p:nvPr/>
        </p:nvSpPr>
        <p:spPr>
          <a:xfrm>
            <a:off x="138700" y="4347432"/>
            <a:ext cx="3911664" cy="46166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Všechna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tato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schválena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podle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nařízení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Komise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EU (EU)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432/2012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mohou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být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použita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tehdy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je-li vitamin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dostatečném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(≥15 %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referenční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hodnoty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příjmu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denní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dávku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E3AECA67-FAF9-1C66-D49E-43BDA7138EF3}"/>
              </a:ext>
            </a:extLst>
          </p:cNvPr>
          <p:cNvSpPr txBox="1"/>
          <p:nvPr/>
        </p:nvSpPr>
        <p:spPr>
          <a:xfrm>
            <a:off x="138700" y="4916475"/>
            <a:ext cx="3911664" cy="1200329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konkrétních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7FFD8B-E07A-91C4-F1D4-265D2C7D6274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44700" y="780783"/>
            <a:ext cx="3911664" cy="12786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Jak to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funguje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–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hlavní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výhody</a:t>
            </a:r>
            <a:endParaRPr lang="en-US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BD58E13-E4A4-EC67-C888-D670F5A9E8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9954" y="2059475"/>
            <a:ext cx="1998873" cy="19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830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heme/theme1.xml><?xml version="1.0" encoding="utf-8"?>
<a:theme xmlns:a="http://schemas.openxmlformats.org/drawingml/2006/main" name="Office Theme">
  <a:themeElements>
    <a:clrScheme name="Amare">
      <a:dk1>
        <a:srgbClr val="000000"/>
      </a:dk1>
      <a:lt1>
        <a:srgbClr val="FFFFFF"/>
      </a:lt1>
      <a:dk2>
        <a:srgbClr val="434043"/>
      </a:dk2>
      <a:lt2>
        <a:srgbClr val="E7E7E0"/>
      </a:lt2>
      <a:accent1>
        <a:srgbClr val="50037F"/>
      </a:accent1>
      <a:accent2>
        <a:srgbClr val="975ED2"/>
      </a:accent2>
      <a:accent3>
        <a:srgbClr val="5F2756"/>
      </a:accent3>
      <a:accent4>
        <a:srgbClr val="FFFFFF"/>
      </a:accent4>
      <a:accent5>
        <a:srgbClr val="FFFFFF"/>
      </a:accent5>
      <a:accent6>
        <a:srgbClr val="FFFFFF"/>
      </a:accent6>
      <a:hlink>
        <a:srgbClr val="975ED2"/>
      </a:hlink>
      <a:folHlink>
        <a:srgbClr val="975E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D6878CD4CD742A7636982EBFDF5AE" ma:contentTypeVersion="16" ma:contentTypeDescription="Create a new document." ma:contentTypeScope="" ma:versionID="e4e6b30919a629ddca1854f8de8a3784">
  <xsd:schema xmlns:xsd="http://www.w3.org/2001/XMLSchema" xmlns:xs="http://www.w3.org/2001/XMLSchema" xmlns:p="http://schemas.microsoft.com/office/2006/metadata/properties" xmlns:ns2="fe50855b-3af3-474b-a012-e8fd2f7c30f3" xmlns:ns3="6be857c2-1e1f-42cd-a678-e2b3ec80201d" targetNamespace="http://schemas.microsoft.com/office/2006/metadata/properties" ma:root="true" ma:fieldsID="400c2b0fd58d116ac43278a55b388e5c" ns2:_="" ns3:_="">
    <xsd:import namespace="fe50855b-3af3-474b-a012-e8fd2f7c30f3"/>
    <xsd:import namespace="6be857c2-1e1f-42cd-a678-e2b3ec8020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0855b-3af3-474b-a012-e8fd2f7c3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857c2-1e1f-42cd-a678-e2b3ec80201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b22715a-479a-4da3-9e80-d9dacde84fb3}" ma:internalName="TaxCatchAll" ma:showField="CatchAllData" ma:web="6be857c2-1e1f-42cd-a678-e2b3ec802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50855b-3af3-474b-a012-e8fd2f7c30f3">
      <Terms xmlns="http://schemas.microsoft.com/office/infopath/2007/PartnerControls"/>
    </lcf76f155ced4ddcb4097134ff3c332f>
    <TaxCatchAll xmlns="6be857c2-1e1f-42cd-a678-e2b3ec80201d" xsi:nil="true"/>
  </documentManagement>
</p:properties>
</file>

<file path=customXml/itemProps1.xml><?xml version="1.0" encoding="utf-8"?>
<ds:datastoreItem xmlns:ds="http://schemas.openxmlformats.org/officeDocument/2006/customXml" ds:itemID="{315C9668-9205-4529-8B14-F6E2EA3211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2C8CDC-2C46-4957-961C-E5626826078B}">
  <ds:schemaRefs>
    <ds:schemaRef ds:uri="6be857c2-1e1f-42cd-a678-e2b3ec80201d"/>
    <ds:schemaRef ds:uri="fe50855b-3af3-474b-a012-e8fd2f7c30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E80EAF3-AAEF-4D27-AB95-0AF6B48CA28A}">
  <ds:schemaRefs>
    <ds:schemaRef ds:uri="http://schemas.openxmlformats.org/package/2006/metadata/core-properties"/>
    <ds:schemaRef ds:uri="http://purl.org/dc/elements/1.1/"/>
    <ds:schemaRef ds:uri="6be857c2-1e1f-42cd-a678-e2b3ec80201d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fe50855b-3af3-474b-a012-e8fd2f7c30f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2655</Words>
  <Application>Microsoft Macintosh PowerPoint</Application>
  <PresentationFormat>Geniş ekran</PresentationFormat>
  <Paragraphs>214</Paragraphs>
  <Slides>18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6" baseType="lpstr">
      <vt:lpstr>Amare Walter Neue Mager</vt:lpstr>
      <vt:lpstr>Amare Walter Neue Mittel</vt:lpstr>
      <vt:lpstr>Amare Walter Neue Leicht</vt:lpstr>
      <vt:lpstr>Amare Walter Neue</vt:lpstr>
      <vt:lpstr>Aptos</vt:lpstr>
      <vt:lpstr>Amare Walter Neue Halbfett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Lopez</dc:creator>
  <cp:lastModifiedBy>Gökhan Yalgın</cp:lastModifiedBy>
  <cp:revision>20</cp:revision>
  <cp:lastPrinted>2025-04-09T23:50:38Z</cp:lastPrinted>
  <dcterms:created xsi:type="dcterms:W3CDTF">2024-09-07T19:54:54Z</dcterms:created>
  <dcterms:modified xsi:type="dcterms:W3CDTF">2025-12-30T11:55:50Z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0x0101004D7D6878CD4CD742A7636982EBFDF5AE</vt:lpwstr>
  </property>
  <property fmtid="{D5CDD505-2E9C-101B-9397-08002B2CF9AE}" pid="3" name="MediaServiceImageTags">
    <vt:lpwstr/>
  </property>
</Properties>
</file>