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2.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3.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2"/>
  </p:notesMasterIdLst>
  <p:sldIdLst>
    <p:sldId id="2147477942" r:id="rId5"/>
    <p:sldId id="2147477783" r:id="rId6"/>
    <p:sldId id="2147477975" r:id="rId7"/>
    <p:sldId id="2147477960" r:id="rId8"/>
    <p:sldId id="2147477976" r:id="rId9"/>
    <p:sldId id="2147477977" r:id="rId10"/>
    <p:sldId id="2147477962" r:id="rId11"/>
    <p:sldId id="2147477978" r:id="rId12"/>
    <p:sldId id="2147477963" r:id="rId13"/>
    <p:sldId id="2147477979" r:id="rId14"/>
    <p:sldId id="2147477965" r:id="rId15"/>
    <p:sldId id="2147477970" r:id="rId16"/>
    <p:sldId id="2147477966" r:id="rId17"/>
    <p:sldId id="2147477968" r:id="rId18"/>
    <p:sldId id="2147477967" r:id="rId19"/>
    <p:sldId id="2147477974" r:id="rId20"/>
    <p:sldId id="2147477898" r:id="rId21"/>
  </p:sldIdLst>
  <p:sldSz cx="12192000" cy="6858000"/>
  <p:notesSz cx="6858000" cy="9144000"/>
  <p:embeddedFontLst>
    <p:embeddedFont>
      <p:font typeface="Amare Walter Neue" panose="020B0503040202060203" pitchFamily="34" charset="0"/>
      <p:regular r:id="rId23"/>
      <p:bold r:id="rId24"/>
      <p:italic r:id="rId25"/>
      <p:boldItalic r:id="rId26"/>
    </p:embeddedFont>
    <p:embeddedFont>
      <p:font typeface="Amare Walter Neue Halbfett" panose="020B0503040202060203" pitchFamily="34" charset="0"/>
      <p:regular r:id="rId27"/>
      <p:bold r:id="rId28"/>
    </p:embeddedFont>
    <p:embeddedFont>
      <p:font typeface="Amare Walter Neue Leicht" panose="020B0303040202060203" pitchFamily="34" charset="0"/>
      <p:regular r:id="rId29"/>
    </p:embeddedFont>
    <p:embeddedFont>
      <p:font typeface="Amare Walter Neue Mager" panose="020B0403040202060203" pitchFamily="34" charset="0"/>
      <p:regular r:id="rId30"/>
    </p:embeddedFont>
    <p:embeddedFont>
      <p:font typeface="Amare Walter Neue Mittel" panose="020B0503040202060203" pitchFamily="3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8B850C-6CE4-97F3-7755-DA3526E4454F}" name="Shayne Boyle" initials="SB" userId="S::sboyle@amare.com::47b8e040-fbfd-44bc-b313-f83444f86b3d" providerId="AD"/>
  <p188:author id="{6008360D-8B2E-FF8F-F660-85051C380D4B}" name="Guest User" initials="GU" userId="S::urn:spo:anon#d16863910c728f09905f99391238413ac9a56de000f218ae6e54e42fd79299e0::" providerId="AD"/>
  <p188:author id="{15F83550-AF39-ACED-CEDB-9032D0DF0D74}" name="Joel Escorpiso" initials="" userId="S::joel.e@clabsstudio.com::1c2ff144-2db8-4ec6-a84e-f1e6856767b8" providerId="AD"/>
  <p188:author id="{5FBF026F-7547-58AB-E476-15BAA33C8B0B}" name="Joel Escorpiso" initials="JE" userId="S::jescorpiso@amare.com::66e428a9-973f-4039-ab83-2da6a743ca24" providerId="AD"/>
  <p188:author id="{FFBBBB79-4B8A-1750-9776-AF565C506636}" name="Rachel Lee" initials="RL" userId="S::rachel.l_clabsstudio.com#ext#@amareglobal.onmicrosoft.com::9248060f-23e5-4415-81b6-1d931b7b33e0" providerId="AD"/>
  <p188:author id="{D89618E4-FAC8-FC56-B2A9-443630B22DEE}" name="Callie Brink-Lee" initials="CB" userId="S::cblee@amare.com::08f0102b-3e6a-4bf1-85fc-b9c19aac723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F2656"/>
    <a:srgbClr val="9F7D9B"/>
    <a:srgbClr val="5D244F"/>
    <a:srgbClr val="BD5FAE"/>
    <a:srgbClr val="CCC6BB"/>
    <a:srgbClr val="313131"/>
    <a:srgbClr val="E1D6EA"/>
    <a:srgbClr val="F5A284"/>
    <a:srgbClr val="9571C2"/>
    <a:srgbClr val="975E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6B0171-4219-46AF-9BD3-625F86E62D2F}" v="27" dt="2026-05-03T21:10:05.3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61"/>
    <p:restoredTop sz="86370"/>
  </p:normalViewPr>
  <p:slideViewPr>
    <p:cSldViewPr snapToGrid="0">
      <p:cViewPr varScale="1">
        <p:scale>
          <a:sx n="109" d="100"/>
          <a:sy n="109" d="100"/>
        </p:scale>
        <p:origin x="1104"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6" d="100"/>
          <a:sy n="96" d="100"/>
        </p:scale>
        <p:origin x="4328" y="1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mco Künne" userId="6a85df29-7210-4032-a2c8-cf89a2b12c5f" providerId="ADAL" clId="{48C04A75-A8EC-4D9C-A18C-AD239770BB62}"/>
    <pc:docChg chg="undo custSel modSld modMainMaster">
      <pc:chgData name="Remco Künne" userId="6a85df29-7210-4032-a2c8-cf89a2b12c5f" providerId="ADAL" clId="{48C04A75-A8EC-4D9C-A18C-AD239770BB62}" dt="2026-05-03T21:12:24.810" v="838" actId="20577"/>
      <pc:docMkLst>
        <pc:docMk/>
      </pc:docMkLst>
      <pc:sldChg chg="addSp delSp modSp mod">
        <pc:chgData name="Remco Künne" userId="6a85df29-7210-4032-a2c8-cf89a2b12c5f" providerId="ADAL" clId="{48C04A75-A8EC-4D9C-A18C-AD239770BB62}" dt="2026-05-03T21:10:49.261" v="831" actId="1036"/>
        <pc:sldMkLst>
          <pc:docMk/>
          <pc:sldMk cId="3203424043" sldId="2147477783"/>
        </pc:sldMkLst>
        <pc:spChg chg="add del mod">
          <ac:chgData name="Remco Künne" userId="6a85df29-7210-4032-a2c8-cf89a2b12c5f" providerId="ADAL" clId="{48C04A75-A8EC-4D9C-A18C-AD239770BB62}" dt="2026-05-03T21:10:18.752" v="823" actId="478"/>
          <ac:spMkLst>
            <pc:docMk/>
            <pc:sldMk cId="3203424043" sldId="2147477783"/>
            <ac:spMk id="2" creationId="{70193CE4-B2D5-AD61-3ABA-A5039F7D4BEB}"/>
          </ac:spMkLst>
        </pc:spChg>
        <pc:spChg chg="mod">
          <ac:chgData name="Remco Künne" userId="6a85df29-7210-4032-a2c8-cf89a2b12c5f" providerId="ADAL" clId="{48C04A75-A8EC-4D9C-A18C-AD239770BB62}" dt="2026-05-03T20:07:27.073" v="1" actId="26606"/>
          <ac:spMkLst>
            <pc:docMk/>
            <pc:sldMk cId="3203424043" sldId="2147477783"/>
            <ac:spMk id="5" creationId="{D689FE1C-B530-E5EA-F363-6DC8ED56B6C6}"/>
          </ac:spMkLst>
        </pc:spChg>
        <pc:spChg chg="mod">
          <ac:chgData name="Remco Künne" userId="6a85df29-7210-4032-a2c8-cf89a2b12c5f" providerId="ADAL" clId="{48C04A75-A8EC-4D9C-A18C-AD239770BB62}" dt="2026-05-03T20:13:20.696" v="34" actId="20577"/>
          <ac:spMkLst>
            <pc:docMk/>
            <pc:sldMk cId="3203424043" sldId="2147477783"/>
            <ac:spMk id="6" creationId="{2C72D1F1-4404-91AD-AAE7-7B833B0D3047}"/>
          </ac:spMkLst>
        </pc:spChg>
        <pc:spChg chg="mod">
          <ac:chgData name="Remco Künne" userId="6a85df29-7210-4032-a2c8-cf89a2b12c5f" providerId="ADAL" clId="{48C04A75-A8EC-4D9C-A18C-AD239770BB62}" dt="2026-05-03T20:07:27.073" v="1" actId="26606"/>
          <ac:spMkLst>
            <pc:docMk/>
            <pc:sldMk cId="3203424043" sldId="2147477783"/>
            <ac:spMk id="9" creationId="{3C95A078-62F0-EF00-0CBB-B25976BED9DC}"/>
          </ac:spMkLst>
        </pc:spChg>
        <pc:spChg chg="mod">
          <ac:chgData name="Remco Künne" userId="6a85df29-7210-4032-a2c8-cf89a2b12c5f" providerId="ADAL" clId="{48C04A75-A8EC-4D9C-A18C-AD239770BB62}" dt="2026-05-03T20:07:27.073" v="1" actId="26606"/>
          <ac:spMkLst>
            <pc:docMk/>
            <pc:sldMk cId="3203424043" sldId="2147477783"/>
            <ac:spMk id="10" creationId="{7B4C6889-464A-1EAC-E572-0BC579371B48}"/>
          </ac:spMkLst>
        </pc:spChg>
        <pc:spChg chg="mod">
          <ac:chgData name="Remco Künne" userId="6a85df29-7210-4032-a2c8-cf89a2b12c5f" providerId="ADAL" clId="{48C04A75-A8EC-4D9C-A18C-AD239770BB62}" dt="2026-05-03T20:07:27.073" v="1" actId="26606"/>
          <ac:spMkLst>
            <pc:docMk/>
            <pc:sldMk cId="3203424043" sldId="2147477783"/>
            <ac:spMk id="17" creationId="{A93D90E6-C3D1-36F0-F34B-58110D48703C}"/>
          </ac:spMkLst>
        </pc:spChg>
        <pc:spChg chg="mod">
          <ac:chgData name="Remco Künne" userId="6a85df29-7210-4032-a2c8-cf89a2b12c5f" providerId="ADAL" clId="{48C04A75-A8EC-4D9C-A18C-AD239770BB62}" dt="2026-05-03T20:07:27.073" v="1" actId="26606"/>
          <ac:spMkLst>
            <pc:docMk/>
            <pc:sldMk cId="3203424043" sldId="2147477783"/>
            <ac:spMk id="20" creationId="{6DFAB578-A0EC-D712-2F0C-0D8024E94020}"/>
          </ac:spMkLst>
        </pc:spChg>
        <pc:spChg chg="mod">
          <ac:chgData name="Remco Künne" userId="6a85df29-7210-4032-a2c8-cf89a2b12c5f" providerId="ADAL" clId="{48C04A75-A8EC-4D9C-A18C-AD239770BB62}" dt="2026-05-03T21:10:49.261" v="831" actId="1036"/>
          <ac:spMkLst>
            <pc:docMk/>
            <pc:sldMk cId="3203424043" sldId="2147477783"/>
            <ac:spMk id="21" creationId="{E962857D-CD72-7D1D-56B2-A158838B3F86}"/>
          </ac:spMkLst>
        </pc:spChg>
        <pc:picChg chg="mod">
          <ac:chgData name="Remco Künne" userId="6a85df29-7210-4032-a2c8-cf89a2b12c5f" providerId="ADAL" clId="{48C04A75-A8EC-4D9C-A18C-AD239770BB62}" dt="2026-05-03T20:07:27.073" v="1" actId="26606"/>
          <ac:picMkLst>
            <pc:docMk/>
            <pc:sldMk cId="3203424043" sldId="2147477783"/>
            <ac:picMk id="8" creationId="{6E177B2E-9F52-4691-D889-341786126C8F}"/>
          </ac:picMkLst>
        </pc:picChg>
      </pc:sldChg>
      <pc:sldChg chg="modSp mod">
        <pc:chgData name="Remco Künne" userId="6a85df29-7210-4032-a2c8-cf89a2b12c5f" providerId="ADAL" clId="{48C04A75-A8EC-4D9C-A18C-AD239770BB62}" dt="2026-05-03T20:07:27.073" v="1" actId="26606"/>
        <pc:sldMkLst>
          <pc:docMk/>
          <pc:sldMk cId="1188142876" sldId="2147477942"/>
        </pc:sldMkLst>
        <pc:spChg chg="mod">
          <ac:chgData name="Remco Künne" userId="6a85df29-7210-4032-a2c8-cf89a2b12c5f" providerId="ADAL" clId="{48C04A75-A8EC-4D9C-A18C-AD239770BB62}" dt="2026-05-03T20:07:27.073" v="1" actId="26606"/>
          <ac:spMkLst>
            <pc:docMk/>
            <pc:sldMk cId="1188142876" sldId="2147477942"/>
            <ac:spMk id="3" creationId="{EA023FB3-B371-5D3C-ABAC-09D2577844DB}"/>
          </ac:spMkLst>
        </pc:spChg>
        <pc:spChg chg="mod">
          <ac:chgData name="Remco Künne" userId="6a85df29-7210-4032-a2c8-cf89a2b12c5f" providerId="ADAL" clId="{48C04A75-A8EC-4D9C-A18C-AD239770BB62}" dt="2026-05-03T20:07:27.073" v="1" actId="26606"/>
          <ac:spMkLst>
            <pc:docMk/>
            <pc:sldMk cId="1188142876" sldId="2147477942"/>
            <ac:spMk id="5" creationId="{DDBF33D7-3E37-7CF1-5AF8-CC2955884DFD}"/>
          </ac:spMkLst>
        </pc:spChg>
        <pc:spChg chg="mod">
          <ac:chgData name="Remco Künne" userId="6a85df29-7210-4032-a2c8-cf89a2b12c5f" providerId="ADAL" clId="{48C04A75-A8EC-4D9C-A18C-AD239770BB62}" dt="2026-05-03T20:07:27.073" v="1" actId="26606"/>
          <ac:spMkLst>
            <pc:docMk/>
            <pc:sldMk cId="1188142876" sldId="2147477942"/>
            <ac:spMk id="8" creationId="{C3A03EF9-03E8-60D0-13D0-0627D3D8C2F3}"/>
          </ac:spMkLst>
        </pc:spChg>
        <pc:spChg chg="mod">
          <ac:chgData name="Remco Künne" userId="6a85df29-7210-4032-a2c8-cf89a2b12c5f" providerId="ADAL" clId="{48C04A75-A8EC-4D9C-A18C-AD239770BB62}" dt="2026-05-03T20:07:27.073" v="1" actId="26606"/>
          <ac:spMkLst>
            <pc:docMk/>
            <pc:sldMk cId="1188142876" sldId="2147477942"/>
            <ac:spMk id="9" creationId="{240B2CDB-1E07-6982-B682-F32D3F761E17}"/>
          </ac:spMkLst>
        </pc:spChg>
        <pc:spChg chg="mod">
          <ac:chgData name="Remco Künne" userId="6a85df29-7210-4032-a2c8-cf89a2b12c5f" providerId="ADAL" clId="{48C04A75-A8EC-4D9C-A18C-AD239770BB62}" dt="2026-05-03T20:07:27.073" v="1" actId="26606"/>
          <ac:spMkLst>
            <pc:docMk/>
            <pc:sldMk cId="1188142876" sldId="2147477942"/>
            <ac:spMk id="11" creationId="{758BDE63-B9B7-6F59-5330-C5DDB57F1C34}"/>
          </ac:spMkLst>
        </pc:spChg>
        <pc:picChg chg="mod">
          <ac:chgData name="Remco Künne" userId="6a85df29-7210-4032-a2c8-cf89a2b12c5f" providerId="ADAL" clId="{48C04A75-A8EC-4D9C-A18C-AD239770BB62}" dt="2026-05-03T20:07:27.073" v="1" actId="26606"/>
          <ac:picMkLst>
            <pc:docMk/>
            <pc:sldMk cId="1188142876" sldId="2147477942"/>
            <ac:picMk id="7" creationId="{7126A9E5-00F8-1E2A-BA2E-D8C8379C5C61}"/>
          </ac:picMkLst>
        </pc:picChg>
        <pc:picChg chg="mod">
          <ac:chgData name="Remco Künne" userId="6a85df29-7210-4032-a2c8-cf89a2b12c5f" providerId="ADAL" clId="{48C04A75-A8EC-4D9C-A18C-AD239770BB62}" dt="2026-05-03T20:07:27.073" v="1" actId="26606"/>
          <ac:picMkLst>
            <pc:docMk/>
            <pc:sldMk cId="1188142876" sldId="2147477942"/>
            <ac:picMk id="19" creationId="{3CC73FB9-ACCA-9F70-28E7-3350A1946DFD}"/>
          </ac:picMkLst>
        </pc:picChg>
      </pc:sldChg>
      <pc:sldChg chg="addSp delSp modSp mod">
        <pc:chgData name="Remco Künne" userId="6a85df29-7210-4032-a2c8-cf89a2b12c5f" providerId="ADAL" clId="{48C04A75-A8EC-4D9C-A18C-AD239770BB62}" dt="2026-05-03T20:13:42.836" v="39"/>
        <pc:sldMkLst>
          <pc:docMk/>
          <pc:sldMk cId="348616159" sldId="2147477960"/>
        </pc:sldMkLst>
        <pc:spChg chg="del mod">
          <ac:chgData name="Remco Künne" userId="6a85df29-7210-4032-a2c8-cf89a2b12c5f" providerId="ADAL" clId="{48C04A75-A8EC-4D9C-A18C-AD239770BB62}" dt="2026-05-03T20:13:42.455" v="38" actId="478"/>
          <ac:spMkLst>
            <pc:docMk/>
            <pc:sldMk cId="348616159" sldId="2147477960"/>
            <ac:spMk id="2" creationId="{1C237791-3DB6-07BF-5423-871AFAA8183D}"/>
          </ac:spMkLst>
        </pc:spChg>
        <pc:spChg chg="add mod">
          <ac:chgData name="Remco Künne" userId="6a85df29-7210-4032-a2c8-cf89a2b12c5f" providerId="ADAL" clId="{48C04A75-A8EC-4D9C-A18C-AD239770BB62}" dt="2026-05-03T20:13:42.836" v="39"/>
          <ac:spMkLst>
            <pc:docMk/>
            <pc:sldMk cId="348616159" sldId="2147477960"/>
            <ac:spMk id="3" creationId="{74DAF232-3D6B-4406-C21E-891F5567BDDC}"/>
          </ac:spMkLst>
        </pc:spChg>
        <pc:spChg chg="mod">
          <ac:chgData name="Remco Künne" userId="6a85df29-7210-4032-a2c8-cf89a2b12c5f" providerId="ADAL" clId="{48C04A75-A8EC-4D9C-A18C-AD239770BB62}" dt="2026-05-03T20:07:27.073" v="1" actId="26606"/>
          <ac:spMkLst>
            <pc:docMk/>
            <pc:sldMk cId="348616159" sldId="2147477960"/>
            <ac:spMk id="5" creationId="{D689FE1C-B530-E5EA-F363-6DC8ED56B6C6}"/>
          </ac:spMkLst>
        </pc:spChg>
        <pc:spChg chg="mod">
          <ac:chgData name="Remco Künne" userId="6a85df29-7210-4032-a2c8-cf89a2b12c5f" providerId="ADAL" clId="{48C04A75-A8EC-4D9C-A18C-AD239770BB62}" dt="2026-05-03T20:07:27.073" v="1" actId="26606"/>
          <ac:spMkLst>
            <pc:docMk/>
            <pc:sldMk cId="348616159" sldId="2147477960"/>
            <ac:spMk id="9" creationId="{3C95A078-62F0-EF00-0CBB-B25976BED9DC}"/>
          </ac:spMkLst>
        </pc:spChg>
        <pc:spChg chg="mod">
          <ac:chgData name="Remco Künne" userId="6a85df29-7210-4032-a2c8-cf89a2b12c5f" providerId="ADAL" clId="{48C04A75-A8EC-4D9C-A18C-AD239770BB62}" dt="2026-05-03T20:07:27.073" v="1" actId="26606"/>
          <ac:spMkLst>
            <pc:docMk/>
            <pc:sldMk cId="348616159" sldId="2147477960"/>
            <ac:spMk id="10" creationId="{7B4C6889-464A-1EAC-E572-0BC579371B48}"/>
          </ac:spMkLst>
        </pc:spChg>
        <pc:spChg chg="mod">
          <ac:chgData name="Remco Künne" userId="6a85df29-7210-4032-a2c8-cf89a2b12c5f" providerId="ADAL" clId="{48C04A75-A8EC-4D9C-A18C-AD239770BB62}" dt="2026-05-03T20:07:27.073" v="1" actId="26606"/>
          <ac:spMkLst>
            <pc:docMk/>
            <pc:sldMk cId="348616159" sldId="2147477960"/>
            <ac:spMk id="11" creationId="{B43593EC-00CB-340D-619E-3B3EC661BBF0}"/>
          </ac:spMkLst>
        </pc:spChg>
        <pc:spChg chg="mod">
          <ac:chgData name="Remco Künne" userId="6a85df29-7210-4032-a2c8-cf89a2b12c5f" providerId="ADAL" clId="{48C04A75-A8EC-4D9C-A18C-AD239770BB62}" dt="2026-05-03T20:07:27.073" v="1" actId="26606"/>
          <ac:spMkLst>
            <pc:docMk/>
            <pc:sldMk cId="348616159" sldId="2147477960"/>
            <ac:spMk id="17" creationId="{A93D90E6-C3D1-36F0-F34B-58110D48703C}"/>
          </ac:spMkLst>
        </pc:spChg>
        <pc:spChg chg="mod">
          <ac:chgData name="Remco Künne" userId="6a85df29-7210-4032-a2c8-cf89a2b12c5f" providerId="ADAL" clId="{48C04A75-A8EC-4D9C-A18C-AD239770BB62}" dt="2026-05-03T20:07:27.073" v="1" actId="26606"/>
          <ac:spMkLst>
            <pc:docMk/>
            <pc:sldMk cId="348616159" sldId="2147477960"/>
            <ac:spMk id="21" creationId="{E962857D-CD72-7D1D-56B2-A158838B3F86}"/>
          </ac:spMkLst>
        </pc:spChg>
        <pc:picChg chg="mod">
          <ac:chgData name="Remco Künne" userId="6a85df29-7210-4032-a2c8-cf89a2b12c5f" providerId="ADAL" clId="{48C04A75-A8EC-4D9C-A18C-AD239770BB62}" dt="2026-05-03T20:07:27.073" v="1" actId="26606"/>
          <ac:picMkLst>
            <pc:docMk/>
            <pc:sldMk cId="348616159" sldId="2147477960"/>
            <ac:picMk id="8" creationId="{6E177B2E-9F52-4691-D889-341786126C8F}"/>
          </ac:picMkLst>
        </pc:picChg>
        <pc:picChg chg="mod">
          <ac:chgData name="Remco Künne" userId="6a85df29-7210-4032-a2c8-cf89a2b12c5f" providerId="ADAL" clId="{48C04A75-A8EC-4D9C-A18C-AD239770BB62}" dt="2026-05-03T20:07:27.073" v="1" actId="26606"/>
          <ac:picMkLst>
            <pc:docMk/>
            <pc:sldMk cId="348616159" sldId="2147477960"/>
            <ac:picMk id="13" creationId="{E0102965-1048-B1F7-DB33-F3DEAA21C940}"/>
          </ac:picMkLst>
        </pc:picChg>
        <pc:picChg chg="mod">
          <ac:chgData name="Remco Künne" userId="6a85df29-7210-4032-a2c8-cf89a2b12c5f" providerId="ADAL" clId="{48C04A75-A8EC-4D9C-A18C-AD239770BB62}" dt="2026-05-03T20:07:27.073" v="1" actId="26606"/>
          <ac:picMkLst>
            <pc:docMk/>
            <pc:sldMk cId="348616159" sldId="2147477960"/>
            <ac:picMk id="14" creationId="{7949F4C7-E3F3-FAA0-C4C9-577A426290BE}"/>
          </ac:picMkLst>
        </pc:picChg>
      </pc:sldChg>
      <pc:sldChg chg="addSp delSp modSp mod">
        <pc:chgData name="Remco Künne" userId="6a85df29-7210-4032-a2c8-cf89a2b12c5f" providerId="ADAL" clId="{48C04A75-A8EC-4D9C-A18C-AD239770BB62}" dt="2026-05-03T21:11:45.279" v="833" actId="20577"/>
        <pc:sldMkLst>
          <pc:docMk/>
          <pc:sldMk cId="3259185362" sldId="2147477962"/>
        </pc:sldMkLst>
        <pc:spChg chg="mod">
          <ac:chgData name="Remco Künne" userId="6a85df29-7210-4032-a2c8-cf89a2b12c5f" providerId="ADAL" clId="{48C04A75-A8EC-4D9C-A18C-AD239770BB62}" dt="2026-05-03T21:11:45.279" v="833" actId="20577"/>
          <ac:spMkLst>
            <pc:docMk/>
            <pc:sldMk cId="3259185362" sldId="2147477962"/>
            <ac:spMk id="2" creationId="{503DB3C8-B4DC-7753-EEDF-F09417B53B63}"/>
          </ac:spMkLst>
        </pc:spChg>
        <pc:spChg chg="add mod">
          <ac:chgData name="Remco Künne" userId="6a85df29-7210-4032-a2c8-cf89a2b12c5f" providerId="ADAL" clId="{48C04A75-A8EC-4D9C-A18C-AD239770BB62}" dt="2026-05-03T20:14:01.032" v="45"/>
          <ac:spMkLst>
            <pc:docMk/>
            <pc:sldMk cId="3259185362" sldId="2147477962"/>
            <ac:spMk id="3" creationId="{80D63A25-4576-70CD-14C9-E0246A701CB5}"/>
          </ac:spMkLst>
        </pc:spChg>
        <pc:spChg chg="del mod">
          <ac:chgData name="Remco Künne" userId="6a85df29-7210-4032-a2c8-cf89a2b12c5f" providerId="ADAL" clId="{48C04A75-A8EC-4D9C-A18C-AD239770BB62}" dt="2026-05-03T20:14:00.838" v="44" actId="478"/>
          <ac:spMkLst>
            <pc:docMk/>
            <pc:sldMk cId="3259185362" sldId="2147477962"/>
            <ac:spMk id="4" creationId="{7691CB0C-1D77-D9D3-7905-486BBD40F575}"/>
          </ac:spMkLst>
        </pc:spChg>
        <pc:spChg chg="mod">
          <ac:chgData name="Remco Künne" userId="6a85df29-7210-4032-a2c8-cf89a2b12c5f" providerId="ADAL" clId="{48C04A75-A8EC-4D9C-A18C-AD239770BB62}" dt="2026-05-03T20:07:27.073" v="1" actId="26606"/>
          <ac:spMkLst>
            <pc:docMk/>
            <pc:sldMk cId="3259185362" sldId="2147477962"/>
            <ac:spMk id="7" creationId="{9C831839-AF9C-A645-F9C9-954761450D0A}"/>
          </ac:spMkLst>
        </pc:spChg>
        <pc:spChg chg="mod">
          <ac:chgData name="Remco Künne" userId="6a85df29-7210-4032-a2c8-cf89a2b12c5f" providerId="ADAL" clId="{48C04A75-A8EC-4D9C-A18C-AD239770BB62}" dt="2026-05-03T20:07:27.073" v="1" actId="26606"/>
          <ac:spMkLst>
            <pc:docMk/>
            <pc:sldMk cId="3259185362" sldId="2147477962"/>
            <ac:spMk id="8" creationId="{03E7FAB3-F611-F578-6F33-4D69A1480D25}"/>
          </ac:spMkLst>
        </pc:spChg>
        <pc:spChg chg="mod">
          <ac:chgData name="Remco Künne" userId="6a85df29-7210-4032-a2c8-cf89a2b12c5f" providerId="ADAL" clId="{48C04A75-A8EC-4D9C-A18C-AD239770BB62}" dt="2026-05-03T20:07:27.073" v="1" actId="26606"/>
          <ac:spMkLst>
            <pc:docMk/>
            <pc:sldMk cId="3259185362" sldId="2147477962"/>
            <ac:spMk id="9" creationId="{E25A756D-56DC-9507-0A40-6CDA8AED1856}"/>
          </ac:spMkLst>
        </pc:spChg>
        <pc:spChg chg="mod">
          <ac:chgData name="Remco Künne" userId="6a85df29-7210-4032-a2c8-cf89a2b12c5f" providerId="ADAL" clId="{48C04A75-A8EC-4D9C-A18C-AD239770BB62}" dt="2026-05-03T20:07:27.073" v="1" actId="26606"/>
          <ac:spMkLst>
            <pc:docMk/>
            <pc:sldMk cId="3259185362" sldId="2147477962"/>
            <ac:spMk id="11" creationId="{2176B677-3AB4-2D94-BAFF-5C378E5FBEB9}"/>
          </ac:spMkLst>
        </pc:spChg>
        <pc:spChg chg="mod">
          <ac:chgData name="Remco Künne" userId="6a85df29-7210-4032-a2c8-cf89a2b12c5f" providerId="ADAL" clId="{48C04A75-A8EC-4D9C-A18C-AD239770BB62}" dt="2026-05-03T20:07:27.073" v="1" actId="26606"/>
          <ac:spMkLst>
            <pc:docMk/>
            <pc:sldMk cId="3259185362" sldId="2147477962"/>
            <ac:spMk id="13" creationId="{A899DD00-9E13-47F6-9B2F-A3F866C33FB6}"/>
          </ac:spMkLst>
        </pc:spChg>
        <pc:spChg chg="mod">
          <ac:chgData name="Remco Künne" userId="6a85df29-7210-4032-a2c8-cf89a2b12c5f" providerId="ADAL" clId="{48C04A75-A8EC-4D9C-A18C-AD239770BB62}" dt="2026-05-03T19:58:21.800" v="0"/>
          <ac:spMkLst>
            <pc:docMk/>
            <pc:sldMk cId="3259185362" sldId="2147477962"/>
            <ac:spMk id="19" creationId="{3B2BC49E-E3F4-2FAB-33AA-B8F04EF45A32}"/>
          </ac:spMkLst>
        </pc:spChg>
        <pc:spChg chg="mod">
          <ac:chgData name="Remco Künne" userId="6a85df29-7210-4032-a2c8-cf89a2b12c5f" providerId="ADAL" clId="{48C04A75-A8EC-4D9C-A18C-AD239770BB62}" dt="2026-05-03T20:07:27.073" v="1" actId="26606"/>
          <ac:spMkLst>
            <pc:docMk/>
            <pc:sldMk cId="3259185362" sldId="2147477962"/>
            <ac:spMk id="21" creationId="{BD76127A-F1AF-4AC3-A279-B3C8307EEB2E}"/>
          </ac:spMkLst>
        </pc:spChg>
        <pc:spChg chg="mod">
          <ac:chgData name="Remco Künne" userId="6a85df29-7210-4032-a2c8-cf89a2b12c5f" providerId="ADAL" clId="{48C04A75-A8EC-4D9C-A18C-AD239770BB62}" dt="2026-05-03T20:07:27.073" v="1" actId="26606"/>
          <ac:spMkLst>
            <pc:docMk/>
            <pc:sldMk cId="3259185362" sldId="2147477962"/>
            <ac:spMk id="22" creationId="{93270370-6331-95EC-5C14-28AFB39A4A99}"/>
          </ac:spMkLst>
        </pc:spChg>
        <pc:spChg chg="mod">
          <ac:chgData name="Remco Künne" userId="6a85df29-7210-4032-a2c8-cf89a2b12c5f" providerId="ADAL" clId="{48C04A75-A8EC-4D9C-A18C-AD239770BB62}" dt="2026-05-03T20:07:27.073" v="1" actId="26606"/>
          <ac:spMkLst>
            <pc:docMk/>
            <pc:sldMk cId="3259185362" sldId="2147477962"/>
            <ac:spMk id="24" creationId="{588D6744-8FEF-25D0-5A65-95166586BFB0}"/>
          </ac:spMkLst>
        </pc:spChg>
      </pc:sldChg>
      <pc:sldChg chg="addSp delSp modSp mod">
        <pc:chgData name="Remco Künne" userId="6a85df29-7210-4032-a2c8-cf89a2b12c5f" providerId="ADAL" clId="{48C04A75-A8EC-4D9C-A18C-AD239770BB62}" dt="2026-05-03T21:12:24.810" v="838" actId="20577"/>
        <pc:sldMkLst>
          <pc:docMk/>
          <pc:sldMk cId="3019047959" sldId="2147477963"/>
        </pc:sldMkLst>
        <pc:spChg chg="del mod">
          <ac:chgData name="Remco Künne" userId="6a85df29-7210-4032-a2c8-cf89a2b12c5f" providerId="ADAL" clId="{48C04A75-A8EC-4D9C-A18C-AD239770BB62}" dt="2026-05-03T20:14:09.461" v="48" actId="478"/>
          <ac:spMkLst>
            <pc:docMk/>
            <pc:sldMk cId="3019047959" sldId="2147477963"/>
            <ac:spMk id="2" creationId="{8CBF191A-991C-6832-E1D9-D1F2C80C2751}"/>
          </ac:spMkLst>
        </pc:spChg>
        <pc:spChg chg="add mod">
          <ac:chgData name="Remco Künne" userId="6a85df29-7210-4032-a2c8-cf89a2b12c5f" providerId="ADAL" clId="{48C04A75-A8EC-4D9C-A18C-AD239770BB62}" dt="2026-05-03T20:14:09.776" v="49"/>
          <ac:spMkLst>
            <pc:docMk/>
            <pc:sldMk cId="3019047959" sldId="2147477963"/>
            <ac:spMk id="3" creationId="{2A619F50-74BA-7B21-36AF-FDBA83A40576}"/>
          </ac:spMkLst>
        </pc:spChg>
        <pc:spChg chg="mod">
          <ac:chgData name="Remco Künne" userId="6a85df29-7210-4032-a2c8-cf89a2b12c5f" providerId="ADAL" clId="{48C04A75-A8EC-4D9C-A18C-AD239770BB62}" dt="2026-05-03T20:07:27.073" v="1" actId="26606"/>
          <ac:spMkLst>
            <pc:docMk/>
            <pc:sldMk cId="3019047959" sldId="2147477963"/>
            <ac:spMk id="5" creationId="{D689FE1C-B530-E5EA-F363-6DC8ED56B6C6}"/>
          </ac:spMkLst>
        </pc:spChg>
        <pc:spChg chg="mod">
          <ac:chgData name="Remco Künne" userId="6a85df29-7210-4032-a2c8-cf89a2b12c5f" providerId="ADAL" clId="{48C04A75-A8EC-4D9C-A18C-AD239770BB62}" dt="2026-05-03T20:07:27.073" v="1" actId="26606"/>
          <ac:spMkLst>
            <pc:docMk/>
            <pc:sldMk cId="3019047959" sldId="2147477963"/>
            <ac:spMk id="7" creationId="{FDAFE8B9-7B49-1BB1-5BA1-8D356BBD6EDD}"/>
          </ac:spMkLst>
        </pc:spChg>
        <pc:spChg chg="mod">
          <ac:chgData name="Remco Künne" userId="6a85df29-7210-4032-a2c8-cf89a2b12c5f" providerId="ADAL" clId="{48C04A75-A8EC-4D9C-A18C-AD239770BB62}" dt="2026-05-03T20:07:27.073" v="1" actId="26606"/>
          <ac:spMkLst>
            <pc:docMk/>
            <pc:sldMk cId="3019047959" sldId="2147477963"/>
            <ac:spMk id="9" creationId="{3C95A078-62F0-EF00-0CBB-B25976BED9DC}"/>
          </ac:spMkLst>
        </pc:spChg>
        <pc:spChg chg="mod">
          <ac:chgData name="Remco Künne" userId="6a85df29-7210-4032-a2c8-cf89a2b12c5f" providerId="ADAL" clId="{48C04A75-A8EC-4D9C-A18C-AD239770BB62}" dt="2026-05-03T20:07:27.073" v="1" actId="26606"/>
          <ac:spMkLst>
            <pc:docMk/>
            <pc:sldMk cId="3019047959" sldId="2147477963"/>
            <ac:spMk id="10" creationId="{7B4C6889-464A-1EAC-E572-0BC579371B48}"/>
          </ac:spMkLst>
        </pc:spChg>
        <pc:spChg chg="mod">
          <ac:chgData name="Remco Künne" userId="6a85df29-7210-4032-a2c8-cf89a2b12c5f" providerId="ADAL" clId="{48C04A75-A8EC-4D9C-A18C-AD239770BB62}" dt="2026-05-03T20:07:27.073" v="1" actId="26606"/>
          <ac:spMkLst>
            <pc:docMk/>
            <pc:sldMk cId="3019047959" sldId="2147477963"/>
            <ac:spMk id="17" creationId="{A93D90E6-C3D1-36F0-F34B-58110D48703C}"/>
          </ac:spMkLst>
        </pc:spChg>
        <pc:spChg chg="mod">
          <ac:chgData name="Remco Künne" userId="6a85df29-7210-4032-a2c8-cf89a2b12c5f" providerId="ADAL" clId="{48C04A75-A8EC-4D9C-A18C-AD239770BB62}" dt="2026-05-03T21:12:24.810" v="838" actId="20577"/>
          <ac:spMkLst>
            <pc:docMk/>
            <pc:sldMk cId="3019047959" sldId="2147477963"/>
            <ac:spMk id="21" creationId="{E962857D-CD72-7D1D-56B2-A158838B3F86}"/>
          </ac:spMkLst>
        </pc:spChg>
        <pc:picChg chg="mod">
          <ac:chgData name="Remco Künne" userId="6a85df29-7210-4032-a2c8-cf89a2b12c5f" providerId="ADAL" clId="{48C04A75-A8EC-4D9C-A18C-AD239770BB62}" dt="2026-05-03T20:07:27.073" v="1" actId="26606"/>
          <ac:picMkLst>
            <pc:docMk/>
            <pc:sldMk cId="3019047959" sldId="2147477963"/>
            <ac:picMk id="8" creationId="{6E177B2E-9F52-4691-D889-341786126C8F}"/>
          </ac:picMkLst>
        </pc:picChg>
        <pc:picChg chg="mod">
          <ac:chgData name="Remco Künne" userId="6a85df29-7210-4032-a2c8-cf89a2b12c5f" providerId="ADAL" clId="{48C04A75-A8EC-4D9C-A18C-AD239770BB62}" dt="2026-05-03T20:07:27.073" v="1" actId="26606"/>
          <ac:picMkLst>
            <pc:docMk/>
            <pc:sldMk cId="3019047959" sldId="2147477963"/>
            <ac:picMk id="12" creationId="{BFD94159-A8F3-5DE8-0C74-86EBDB339A8A}"/>
          </ac:picMkLst>
        </pc:picChg>
      </pc:sldChg>
      <pc:sldChg chg="addSp modSp mod">
        <pc:chgData name="Remco Künne" userId="6a85df29-7210-4032-a2c8-cf89a2b12c5f" providerId="ADAL" clId="{48C04A75-A8EC-4D9C-A18C-AD239770BB62}" dt="2026-05-03T21:01:14.173" v="638" actId="20577"/>
        <pc:sldMkLst>
          <pc:docMk/>
          <pc:sldMk cId="2560396342" sldId="2147477965"/>
        </pc:sldMkLst>
        <pc:spChg chg="add mod">
          <ac:chgData name="Remco Künne" userId="6a85df29-7210-4032-a2c8-cf89a2b12c5f" providerId="ADAL" clId="{48C04A75-A8EC-4D9C-A18C-AD239770BB62}" dt="2026-05-03T20:46:59.106" v="345" actId="1076"/>
          <ac:spMkLst>
            <pc:docMk/>
            <pc:sldMk cId="2560396342" sldId="2147477965"/>
            <ac:spMk id="2" creationId="{466B012B-461B-EBAD-FC35-7B014214C599}"/>
          </ac:spMkLst>
        </pc:spChg>
        <pc:spChg chg="mod">
          <ac:chgData name="Remco Künne" userId="6a85df29-7210-4032-a2c8-cf89a2b12c5f" providerId="ADAL" clId="{48C04A75-A8EC-4D9C-A18C-AD239770BB62}" dt="2026-05-03T20:07:27.073" v="1" actId="26606"/>
          <ac:spMkLst>
            <pc:docMk/>
            <pc:sldMk cId="2560396342" sldId="2147477965"/>
            <ac:spMk id="3" creationId="{AD603F91-C313-FB46-98C7-FBB3AF285C48}"/>
          </ac:spMkLst>
        </pc:spChg>
        <pc:spChg chg="add mod">
          <ac:chgData name="Remco Künne" userId="6a85df29-7210-4032-a2c8-cf89a2b12c5f" providerId="ADAL" clId="{48C04A75-A8EC-4D9C-A18C-AD239770BB62}" dt="2026-05-03T20:47:11.841" v="359" actId="20577"/>
          <ac:spMkLst>
            <pc:docMk/>
            <pc:sldMk cId="2560396342" sldId="2147477965"/>
            <ac:spMk id="4" creationId="{2BC52F44-6A4E-A79F-E44A-B04164603140}"/>
          </ac:spMkLst>
        </pc:spChg>
        <pc:spChg chg="add mod">
          <ac:chgData name="Remco Künne" userId="6a85df29-7210-4032-a2c8-cf89a2b12c5f" providerId="ADAL" clId="{48C04A75-A8EC-4D9C-A18C-AD239770BB62}" dt="2026-05-03T20:47:40.153" v="376" actId="20577"/>
          <ac:spMkLst>
            <pc:docMk/>
            <pc:sldMk cId="2560396342" sldId="2147477965"/>
            <ac:spMk id="5" creationId="{995AA23C-825C-A984-4B32-CDB4CABCF965}"/>
          </ac:spMkLst>
        </pc:spChg>
        <pc:spChg chg="add mod">
          <ac:chgData name="Remco Künne" userId="6a85df29-7210-4032-a2c8-cf89a2b12c5f" providerId="ADAL" clId="{48C04A75-A8EC-4D9C-A18C-AD239770BB62}" dt="2026-05-03T20:49:08.191" v="433" actId="1076"/>
          <ac:spMkLst>
            <pc:docMk/>
            <pc:sldMk cId="2560396342" sldId="2147477965"/>
            <ac:spMk id="6" creationId="{0D5EA5BC-B5EA-C070-F4C6-B0CD98C6F629}"/>
          </ac:spMkLst>
        </pc:spChg>
        <pc:spChg chg="add mod">
          <ac:chgData name="Remco Künne" userId="6a85df29-7210-4032-a2c8-cf89a2b12c5f" providerId="ADAL" clId="{48C04A75-A8EC-4D9C-A18C-AD239770BB62}" dt="2026-05-03T20:50:36.368" v="443" actId="1076"/>
          <ac:spMkLst>
            <pc:docMk/>
            <pc:sldMk cId="2560396342" sldId="2147477965"/>
            <ac:spMk id="8" creationId="{248ACE93-5E96-D20B-F6DB-557C83EFE9A6}"/>
          </ac:spMkLst>
        </pc:spChg>
        <pc:spChg chg="add mod">
          <ac:chgData name="Remco Künne" userId="6a85df29-7210-4032-a2c8-cf89a2b12c5f" providerId="ADAL" clId="{48C04A75-A8EC-4D9C-A18C-AD239770BB62}" dt="2026-05-03T20:51:32.219" v="482" actId="1076"/>
          <ac:spMkLst>
            <pc:docMk/>
            <pc:sldMk cId="2560396342" sldId="2147477965"/>
            <ac:spMk id="11" creationId="{E7BBE107-4197-3F72-0265-F7793C387120}"/>
          </ac:spMkLst>
        </pc:spChg>
        <pc:spChg chg="add mod">
          <ac:chgData name="Remco Künne" userId="6a85df29-7210-4032-a2c8-cf89a2b12c5f" providerId="ADAL" clId="{48C04A75-A8EC-4D9C-A18C-AD239770BB62}" dt="2026-05-03T20:54:16.324" v="592" actId="6549"/>
          <ac:spMkLst>
            <pc:docMk/>
            <pc:sldMk cId="2560396342" sldId="2147477965"/>
            <ac:spMk id="12" creationId="{80389476-FD4A-E840-42F8-D18A4EAE27B4}"/>
          </ac:spMkLst>
        </pc:spChg>
        <pc:spChg chg="add mod">
          <ac:chgData name="Remco Künne" userId="6a85df29-7210-4032-a2c8-cf89a2b12c5f" providerId="ADAL" clId="{48C04A75-A8EC-4D9C-A18C-AD239770BB62}" dt="2026-05-03T21:01:14.173" v="638" actId="20577"/>
          <ac:spMkLst>
            <pc:docMk/>
            <pc:sldMk cId="2560396342" sldId="2147477965"/>
            <ac:spMk id="13" creationId="{DBD236C9-8636-1EA2-D11E-92799CD21A44}"/>
          </ac:spMkLst>
        </pc:spChg>
        <pc:spChg chg="add mod">
          <ac:chgData name="Remco Künne" userId="6a85df29-7210-4032-a2c8-cf89a2b12c5f" providerId="ADAL" clId="{48C04A75-A8EC-4D9C-A18C-AD239770BB62}" dt="2026-05-03T20:53:32.265" v="589" actId="20577"/>
          <ac:spMkLst>
            <pc:docMk/>
            <pc:sldMk cId="2560396342" sldId="2147477965"/>
            <ac:spMk id="14" creationId="{DC0D5852-D666-5AD5-1B84-CFC102CC1F4E}"/>
          </ac:spMkLst>
        </pc:spChg>
        <pc:spChg chg="mod">
          <ac:chgData name="Remco Künne" userId="6a85df29-7210-4032-a2c8-cf89a2b12c5f" providerId="ADAL" clId="{48C04A75-A8EC-4D9C-A18C-AD239770BB62}" dt="2026-05-03T20:07:27.073" v="1" actId="26606"/>
          <ac:spMkLst>
            <pc:docMk/>
            <pc:sldMk cId="2560396342" sldId="2147477965"/>
            <ac:spMk id="21" creationId="{A3AC21E3-7BFA-0631-0C56-067069E4E280}"/>
          </ac:spMkLst>
        </pc:spChg>
        <pc:spChg chg="mod">
          <ac:chgData name="Remco Künne" userId="6a85df29-7210-4032-a2c8-cf89a2b12c5f" providerId="ADAL" clId="{48C04A75-A8EC-4D9C-A18C-AD239770BB62}" dt="2026-05-03T20:45:18.622" v="316" actId="404"/>
          <ac:spMkLst>
            <pc:docMk/>
            <pc:sldMk cId="2560396342" sldId="2147477965"/>
            <ac:spMk id="33" creationId="{AB27F141-4215-8EC0-6B08-1A7F63B140B9}"/>
          </ac:spMkLst>
        </pc:spChg>
        <pc:spChg chg="mod">
          <ac:chgData name="Remco Künne" userId="6a85df29-7210-4032-a2c8-cf89a2b12c5f" providerId="ADAL" clId="{48C04A75-A8EC-4D9C-A18C-AD239770BB62}" dt="2026-05-03T20:07:27.073" v="1" actId="26606"/>
          <ac:spMkLst>
            <pc:docMk/>
            <pc:sldMk cId="2560396342" sldId="2147477965"/>
            <ac:spMk id="49" creationId="{061AB481-E1A0-4315-48AC-4BECECA8DE04}"/>
          </ac:spMkLst>
        </pc:spChg>
        <pc:picChg chg="mod">
          <ac:chgData name="Remco Künne" userId="6a85df29-7210-4032-a2c8-cf89a2b12c5f" providerId="ADAL" clId="{48C04A75-A8EC-4D9C-A18C-AD239770BB62}" dt="2026-05-03T20:50:20.538" v="442" actId="1076"/>
          <ac:picMkLst>
            <pc:docMk/>
            <pc:sldMk cId="2560396342" sldId="2147477965"/>
            <ac:picMk id="7" creationId="{11D66D27-0F89-D274-A271-BA317FAFA394}"/>
          </ac:picMkLst>
        </pc:picChg>
        <pc:picChg chg="mod">
          <ac:chgData name="Remco Künne" userId="6a85df29-7210-4032-a2c8-cf89a2b12c5f" providerId="ADAL" clId="{48C04A75-A8EC-4D9C-A18C-AD239770BB62}" dt="2026-05-03T20:07:27.073" v="1" actId="26606"/>
          <ac:picMkLst>
            <pc:docMk/>
            <pc:sldMk cId="2560396342" sldId="2147477965"/>
            <ac:picMk id="9" creationId="{7BAE8996-3ECA-7503-B618-6179D4BFE3DC}"/>
          </ac:picMkLst>
        </pc:picChg>
        <pc:picChg chg="mod">
          <ac:chgData name="Remco Künne" userId="6a85df29-7210-4032-a2c8-cf89a2b12c5f" providerId="ADAL" clId="{48C04A75-A8EC-4D9C-A18C-AD239770BB62}" dt="2026-05-03T20:07:27.073" v="1" actId="26606"/>
          <ac:picMkLst>
            <pc:docMk/>
            <pc:sldMk cId="2560396342" sldId="2147477965"/>
            <ac:picMk id="10" creationId="{C56DDB55-1A98-5E5F-439D-6682DC8E36F0}"/>
          </ac:picMkLst>
        </pc:picChg>
      </pc:sldChg>
      <pc:sldChg chg="addSp delSp modSp mod">
        <pc:chgData name="Remco Künne" userId="6a85df29-7210-4032-a2c8-cf89a2b12c5f" providerId="ADAL" clId="{48C04A75-A8EC-4D9C-A18C-AD239770BB62}" dt="2026-05-03T20:56:01.276" v="616" actId="20577"/>
        <pc:sldMkLst>
          <pc:docMk/>
          <pc:sldMk cId="2045664984" sldId="2147477966"/>
        </pc:sldMkLst>
        <pc:spChg chg="del mod">
          <ac:chgData name="Remco Künne" userId="6a85df29-7210-4032-a2c8-cf89a2b12c5f" providerId="ADAL" clId="{48C04A75-A8EC-4D9C-A18C-AD239770BB62}" dt="2026-05-03T20:54:55.519" v="595" actId="478"/>
          <ac:spMkLst>
            <pc:docMk/>
            <pc:sldMk cId="2045664984" sldId="2147477966"/>
            <ac:spMk id="2" creationId="{32B3FC07-7329-AC32-BA96-67AEDC6F9D7F}"/>
          </ac:spMkLst>
        </pc:spChg>
        <pc:spChg chg="mod">
          <ac:chgData name="Remco Künne" userId="6a85df29-7210-4032-a2c8-cf89a2b12c5f" providerId="ADAL" clId="{48C04A75-A8EC-4D9C-A18C-AD239770BB62}" dt="2026-05-03T20:07:27.073" v="1" actId="26606"/>
          <ac:spMkLst>
            <pc:docMk/>
            <pc:sldMk cId="2045664984" sldId="2147477966"/>
            <ac:spMk id="3" creationId="{B68F4467-CE4C-DA79-15EB-18DD5DAE8B6E}"/>
          </ac:spMkLst>
        </pc:spChg>
        <pc:spChg chg="mod">
          <ac:chgData name="Remco Künne" userId="6a85df29-7210-4032-a2c8-cf89a2b12c5f" providerId="ADAL" clId="{48C04A75-A8EC-4D9C-A18C-AD239770BB62}" dt="2026-05-03T20:07:27.073" v="1" actId="26606"/>
          <ac:spMkLst>
            <pc:docMk/>
            <pc:sldMk cId="2045664984" sldId="2147477966"/>
            <ac:spMk id="4" creationId="{775608F5-0B02-0467-FBCF-318DA274274F}"/>
          </ac:spMkLst>
        </pc:spChg>
        <pc:spChg chg="mod">
          <ac:chgData name="Remco Künne" userId="6a85df29-7210-4032-a2c8-cf89a2b12c5f" providerId="ADAL" clId="{48C04A75-A8EC-4D9C-A18C-AD239770BB62}" dt="2026-05-03T20:07:27.073" v="1" actId="26606"/>
          <ac:spMkLst>
            <pc:docMk/>
            <pc:sldMk cId="2045664984" sldId="2147477966"/>
            <ac:spMk id="5" creationId="{7E4FB0EA-779A-7D71-2662-2A1FAE3972CE}"/>
          </ac:spMkLst>
        </pc:spChg>
        <pc:spChg chg="add mod">
          <ac:chgData name="Remco Künne" userId="6a85df29-7210-4032-a2c8-cf89a2b12c5f" providerId="ADAL" clId="{48C04A75-A8EC-4D9C-A18C-AD239770BB62}" dt="2026-05-03T20:55:29.591" v="610" actId="1035"/>
          <ac:spMkLst>
            <pc:docMk/>
            <pc:sldMk cId="2045664984" sldId="2147477966"/>
            <ac:spMk id="6" creationId="{EDB67CCE-2E03-F015-EADE-67E286522638}"/>
          </ac:spMkLst>
        </pc:spChg>
        <pc:spChg chg="mod">
          <ac:chgData name="Remco Künne" userId="6a85df29-7210-4032-a2c8-cf89a2b12c5f" providerId="ADAL" clId="{48C04A75-A8EC-4D9C-A18C-AD239770BB62}" dt="2026-05-03T20:56:01.276" v="616" actId="20577"/>
          <ac:spMkLst>
            <pc:docMk/>
            <pc:sldMk cId="2045664984" sldId="2147477966"/>
            <ac:spMk id="14" creationId="{494080BA-473D-BAB0-C683-223E0778C769}"/>
          </ac:spMkLst>
        </pc:spChg>
        <pc:spChg chg="mod">
          <ac:chgData name="Remco Künne" userId="6a85df29-7210-4032-a2c8-cf89a2b12c5f" providerId="ADAL" clId="{48C04A75-A8EC-4D9C-A18C-AD239770BB62}" dt="2026-05-03T20:55:52.226" v="615" actId="20577"/>
          <ac:spMkLst>
            <pc:docMk/>
            <pc:sldMk cId="2045664984" sldId="2147477966"/>
            <ac:spMk id="18" creationId="{7F2370FA-12F6-B729-5210-64FD109E7B63}"/>
          </ac:spMkLst>
        </pc:spChg>
        <pc:spChg chg="mod">
          <ac:chgData name="Remco Künne" userId="6a85df29-7210-4032-a2c8-cf89a2b12c5f" providerId="ADAL" clId="{48C04A75-A8EC-4D9C-A18C-AD239770BB62}" dt="2026-05-03T20:07:27.073" v="1" actId="26606"/>
          <ac:spMkLst>
            <pc:docMk/>
            <pc:sldMk cId="2045664984" sldId="2147477966"/>
            <ac:spMk id="28" creationId="{EEBB252B-38BE-C9CA-87F1-8F94EC286D1B}"/>
          </ac:spMkLst>
        </pc:spChg>
        <pc:spChg chg="mod">
          <ac:chgData name="Remco Künne" userId="6a85df29-7210-4032-a2c8-cf89a2b12c5f" providerId="ADAL" clId="{48C04A75-A8EC-4D9C-A18C-AD239770BB62}" dt="2026-05-03T20:07:27.073" v="1" actId="26606"/>
          <ac:spMkLst>
            <pc:docMk/>
            <pc:sldMk cId="2045664984" sldId="2147477966"/>
            <ac:spMk id="37" creationId="{CF301691-4F13-F650-635E-1321AEE555CD}"/>
          </ac:spMkLst>
        </pc:spChg>
        <pc:spChg chg="mod">
          <ac:chgData name="Remco Künne" userId="6a85df29-7210-4032-a2c8-cf89a2b12c5f" providerId="ADAL" clId="{48C04A75-A8EC-4D9C-A18C-AD239770BB62}" dt="2026-05-03T20:07:27.073" v="1" actId="26606"/>
          <ac:spMkLst>
            <pc:docMk/>
            <pc:sldMk cId="2045664984" sldId="2147477966"/>
            <ac:spMk id="46" creationId="{B0ADA8A8-4E3D-32C8-E3E0-65439B70EB63}"/>
          </ac:spMkLst>
        </pc:spChg>
        <pc:spChg chg="mod">
          <ac:chgData name="Remco Künne" userId="6a85df29-7210-4032-a2c8-cf89a2b12c5f" providerId="ADAL" clId="{48C04A75-A8EC-4D9C-A18C-AD239770BB62}" dt="2026-05-03T19:58:21.800" v="0"/>
          <ac:spMkLst>
            <pc:docMk/>
            <pc:sldMk cId="2045664984" sldId="2147477966"/>
            <ac:spMk id="48" creationId="{5B4D24A6-41BE-C445-7244-13E296254CA1}"/>
          </ac:spMkLst>
        </pc:spChg>
        <pc:spChg chg="mod">
          <ac:chgData name="Remco Künne" userId="6a85df29-7210-4032-a2c8-cf89a2b12c5f" providerId="ADAL" clId="{48C04A75-A8EC-4D9C-A18C-AD239770BB62}" dt="2026-05-03T20:07:27.073" v="1" actId="26606"/>
          <ac:spMkLst>
            <pc:docMk/>
            <pc:sldMk cId="2045664984" sldId="2147477966"/>
            <ac:spMk id="49" creationId="{A0C136A8-48FE-4726-E32F-72514238072F}"/>
          </ac:spMkLst>
        </pc:spChg>
      </pc:sldChg>
      <pc:sldChg chg="addSp modSp mod">
        <pc:chgData name="Remco Künne" userId="6a85df29-7210-4032-a2c8-cf89a2b12c5f" providerId="ADAL" clId="{48C04A75-A8EC-4D9C-A18C-AD239770BB62}" dt="2026-05-03T21:08:37.025" v="810" actId="20577"/>
        <pc:sldMkLst>
          <pc:docMk/>
          <pc:sldMk cId="2707143490" sldId="2147477967"/>
        </pc:sldMkLst>
        <pc:spChg chg="mod">
          <ac:chgData name="Remco Künne" userId="6a85df29-7210-4032-a2c8-cf89a2b12c5f" providerId="ADAL" clId="{48C04A75-A8EC-4D9C-A18C-AD239770BB62}" dt="2026-05-03T20:07:27.073" v="1" actId="26606"/>
          <ac:spMkLst>
            <pc:docMk/>
            <pc:sldMk cId="2707143490" sldId="2147477967"/>
            <ac:spMk id="2" creationId="{B700DC96-0856-6903-00F8-EE646EAA07C8}"/>
          </ac:spMkLst>
        </pc:spChg>
        <pc:spChg chg="mod">
          <ac:chgData name="Remco Künne" userId="6a85df29-7210-4032-a2c8-cf89a2b12c5f" providerId="ADAL" clId="{48C04A75-A8EC-4D9C-A18C-AD239770BB62}" dt="2026-05-03T20:07:27.073" v="1" actId="26606"/>
          <ac:spMkLst>
            <pc:docMk/>
            <pc:sldMk cId="2707143490" sldId="2147477967"/>
            <ac:spMk id="4" creationId="{4AA6ACE8-129A-66E0-4DEC-37767CF62313}"/>
          </ac:spMkLst>
        </pc:spChg>
        <pc:spChg chg="mod">
          <ac:chgData name="Remco Künne" userId="6a85df29-7210-4032-a2c8-cf89a2b12c5f" providerId="ADAL" clId="{48C04A75-A8EC-4D9C-A18C-AD239770BB62}" dt="2026-05-03T20:07:27.073" v="1" actId="26606"/>
          <ac:spMkLst>
            <pc:docMk/>
            <pc:sldMk cId="2707143490" sldId="2147477967"/>
            <ac:spMk id="6" creationId="{80DF4232-7B14-2701-62FA-383957A6783B}"/>
          </ac:spMkLst>
        </pc:spChg>
        <pc:spChg chg="add mod">
          <ac:chgData name="Remco Künne" userId="6a85df29-7210-4032-a2c8-cf89a2b12c5f" providerId="ADAL" clId="{48C04A75-A8EC-4D9C-A18C-AD239770BB62}" dt="2026-05-03T21:08:34.594" v="809" actId="20577"/>
          <ac:spMkLst>
            <pc:docMk/>
            <pc:sldMk cId="2707143490" sldId="2147477967"/>
            <ac:spMk id="7" creationId="{3CD30EC8-88B7-9D50-F53E-46782C25B10B}"/>
          </ac:spMkLst>
        </pc:spChg>
        <pc:spChg chg="mod">
          <ac:chgData name="Remco Künne" userId="6a85df29-7210-4032-a2c8-cf89a2b12c5f" providerId="ADAL" clId="{48C04A75-A8EC-4D9C-A18C-AD239770BB62}" dt="2026-05-03T21:00:30.062" v="637" actId="6549"/>
          <ac:spMkLst>
            <pc:docMk/>
            <pc:sldMk cId="2707143490" sldId="2147477967"/>
            <ac:spMk id="8" creationId="{A0FAA47C-48BD-529E-55EE-E199AE418968}"/>
          </ac:spMkLst>
        </pc:spChg>
        <pc:spChg chg="add mod">
          <ac:chgData name="Remco Künne" userId="6a85df29-7210-4032-a2c8-cf89a2b12c5f" providerId="ADAL" clId="{48C04A75-A8EC-4D9C-A18C-AD239770BB62}" dt="2026-05-03T21:08:37.025" v="810" actId="20577"/>
          <ac:spMkLst>
            <pc:docMk/>
            <pc:sldMk cId="2707143490" sldId="2147477967"/>
            <ac:spMk id="9" creationId="{06360625-6F99-F9D9-76C2-BD2265143750}"/>
          </ac:spMkLst>
        </pc:spChg>
        <pc:spChg chg="mod">
          <ac:chgData name="Remco Künne" userId="6a85df29-7210-4032-a2c8-cf89a2b12c5f" providerId="ADAL" clId="{48C04A75-A8EC-4D9C-A18C-AD239770BB62}" dt="2026-05-03T20:07:27.073" v="1" actId="26606"/>
          <ac:spMkLst>
            <pc:docMk/>
            <pc:sldMk cId="2707143490" sldId="2147477967"/>
            <ac:spMk id="10" creationId="{88AA4CF0-205C-F9E8-7C99-4FFFC5E3DF6A}"/>
          </ac:spMkLst>
        </pc:spChg>
        <pc:spChg chg="add mod">
          <ac:chgData name="Remco Künne" userId="6a85df29-7210-4032-a2c8-cf89a2b12c5f" providerId="ADAL" clId="{48C04A75-A8EC-4D9C-A18C-AD239770BB62}" dt="2026-05-03T21:08:30.051" v="808" actId="20577"/>
          <ac:spMkLst>
            <pc:docMk/>
            <pc:sldMk cId="2707143490" sldId="2147477967"/>
            <ac:spMk id="11" creationId="{0DCFBB3B-261B-C887-9912-F2AD1B078401}"/>
          </ac:spMkLst>
        </pc:spChg>
        <pc:spChg chg="mod">
          <ac:chgData name="Remco Künne" userId="6a85df29-7210-4032-a2c8-cf89a2b12c5f" providerId="ADAL" clId="{48C04A75-A8EC-4D9C-A18C-AD239770BB62}" dt="2026-05-03T20:07:27.073" v="1" actId="26606"/>
          <ac:spMkLst>
            <pc:docMk/>
            <pc:sldMk cId="2707143490" sldId="2147477967"/>
            <ac:spMk id="16" creationId="{0142CFFB-2095-3E42-5B95-BF24612F9DC6}"/>
          </ac:spMkLst>
        </pc:spChg>
        <pc:spChg chg="mod">
          <ac:chgData name="Remco Künne" userId="6a85df29-7210-4032-a2c8-cf89a2b12c5f" providerId="ADAL" clId="{48C04A75-A8EC-4D9C-A18C-AD239770BB62}" dt="2026-05-03T20:07:27.073" v="1" actId="26606"/>
          <ac:spMkLst>
            <pc:docMk/>
            <pc:sldMk cId="2707143490" sldId="2147477967"/>
            <ac:spMk id="17" creationId="{6BE70DAD-B770-06CD-1408-C488EB17CA8F}"/>
          </ac:spMkLst>
        </pc:spChg>
        <pc:spChg chg="mod">
          <ac:chgData name="Remco Künne" userId="6a85df29-7210-4032-a2c8-cf89a2b12c5f" providerId="ADAL" clId="{48C04A75-A8EC-4D9C-A18C-AD239770BB62}" dt="2026-05-03T20:07:27.073" v="1" actId="26606"/>
          <ac:spMkLst>
            <pc:docMk/>
            <pc:sldMk cId="2707143490" sldId="2147477967"/>
            <ac:spMk id="18" creationId="{521F1AEB-4420-2E23-3A55-1C5886B20D4B}"/>
          </ac:spMkLst>
        </pc:spChg>
        <pc:spChg chg="mod">
          <ac:chgData name="Remco Künne" userId="6a85df29-7210-4032-a2c8-cf89a2b12c5f" providerId="ADAL" clId="{48C04A75-A8EC-4D9C-A18C-AD239770BB62}" dt="2026-05-03T20:07:27.073" v="1" actId="26606"/>
          <ac:spMkLst>
            <pc:docMk/>
            <pc:sldMk cId="2707143490" sldId="2147477967"/>
            <ac:spMk id="22" creationId="{1CB7FE89-0BE7-3FE3-CDA1-7F7DE0A757B0}"/>
          </ac:spMkLst>
        </pc:spChg>
        <pc:picChg chg="mod">
          <ac:chgData name="Remco Künne" userId="6a85df29-7210-4032-a2c8-cf89a2b12c5f" providerId="ADAL" clId="{48C04A75-A8EC-4D9C-A18C-AD239770BB62}" dt="2026-05-03T20:07:27.073" v="1" actId="26606"/>
          <ac:picMkLst>
            <pc:docMk/>
            <pc:sldMk cId="2707143490" sldId="2147477967"/>
            <ac:picMk id="3" creationId="{9C35E6DF-8F7F-7E37-F93E-343C45A12CFB}"/>
          </ac:picMkLst>
        </pc:picChg>
      </pc:sldChg>
      <pc:sldChg chg="delSp modSp mod">
        <pc:chgData name="Remco Künne" userId="6a85df29-7210-4032-a2c8-cf89a2b12c5f" providerId="ADAL" clId="{48C04A75-A8EC-4D9C-A18C-AD239770BB62}" dt="2026-05-03T21:09:11.374" v="819" actId="20577"/>
        <pc:sldMkLst>
          <pc:docMk/>
          <pc:sldMk cId="1012320928" sldId="2147477968"/>
        </pc:sldMkLst>
        <pc:spChg chg="mod">
          <ac:chgData name="Remco Künne" userId="6a85df29-7210-4032-a2c8-cf89a2b12c5f" providerId="ADAL" clId="{48C04A75-A8EC-4D9C-A18C-AD239770BB62}" dt="2026-05-03T20:07:27.073" v="1" actId="26606"/>
          <ac:spMkLst>
            <pc:docMk/>
            <pc:sldMk cId="1012320928" sldId="2147477968"/>
            <ac:spMk id="2" creationId="{B700DC96-0856-6903-00F8-EE646EAA07C8}"/>
          </ac:spMkLst>
        </pc:spChg>
        <pc:spChg chg="mod">
          <ac:chgData name="Remco Künne" userId="6a85df29-7210-4032-a2c8-cf89a2b12c5f" providerId="ADAL" clId="{48C04A75-A8EC-4D9C-A18C-AD239770BB62}" dt="2026-05-03T20:07:27.073" v="1" actId="26606"/>
          <ac:spMkLst>
            <pc:docMk/>
            <pc:sldMk cId="1012320928" sldId="2147477968"/>
            <ac:spMk id="4" creationId="{4AA6ACE8-129A-66E0-4DEC-37767CF62313}"/>
          </ac:spMkLst>
        </pc:spChg>
        <pc:spChg chg="mod">
          <ac:chgData name="Remco Künne" userId="6a85df29-7210-4032-a2c8-cf89a2b12c5f" providerId="ADAL" clId="{48C04A75-A8EC-4D9C-A18C-AD239770BB62}" dt="2026-05-03T20:07:27.073" v="1" actId="26606"/>
          <ac:spMkLst>
            <pc:docMk/>
            <pc:sldMk cId="1012320928" sldId="2147477968"/>
            <ac:spMk id="6" creationId="{80DF4232-7B14-2701-62FA-383957A6783B}"/>
          </ac:spMkLst>
        </pc:spChg>
        <pc:spChg chg="mod">
          <ac:chgData name="Remco Künne" userId="6a85df29-7210-4032-a2c8-cf89a2b12c5f" providerId="ADAL" clId="{48C04A75-A8EC-4D9C-A18C-AD239770BB62}" dt="2026-05-03T20:07:27.073" v="1" actId="26606"/>
          <ac:spMkLst>
            <pc:docMk/>
            <pc:sldMk cId="1012320928" sldId="2147477968"/>
            <ac:spMk id="7" creationId="{E4F449B0-83B9-264E-C569-528C4CDD484A}"/>
          </ac:spMkLst>
        </pc:spChg>
        <pc:spChg chg="mod">
          <ac:chgData name="Remco Künne" userId="6a85df29-7210-4032-a2c8-cf89a2b12c5f" providerId="ADAL" clId="{48C04A75-A8EC-4D9C-A18C-AD239770BB62}" dt="2026-05-03T20:07:27.073" v="1" actId="26606"/>
          <ac:spMkLst>
            <pc:docMk/>
            <pc:sldMk cId="1012320928" sldId="2147477968"/>
            <ac:spMk id="10" creationId="{780D3A05-746D-2EAC-B151-E4C3EFAFBF90}"/>
          </ac:spMkLst>
        </pc:spChg>
        <pc:spChg chg="mod">
          <ac:chgData name="Remco Künne" userId="6a85df29-7210-4032-a2c8-cf89a2b12c5f" providerId="ADAL" clId="{48C04A75-A8EC-4D9C-A18C-AD239770BB62}" dt="2026-05-03T20:07:27.073" v="1" actId="26606"/>
          <ac:spMkLst>
            <pc:docMk/>
            <pc:sldMk cId="1012320928" sldId="2147477968"/>
            <ac:spMk id="16" creationId="{0142CFFB-2095-3E42-5B95-BF24612F9DC6}"/>
          </ac:spMkLst>
        </pc:spChg>
        <pc:spChg chg="mod">
          <ac:chgData name="Remco Künne" userId="6a85df29-7210-4032-a2c8-cf89a2b12c5f" providerId="ADAL" clId="{48C04A75-A8EC-4D9C-A18C-AD239770BB62}" dt="2026-05-03T20:07:27.073" v="1" actId="26606"/>
          <ac:spMkLst>
            <pc:docMk/>
            <pc:sldMk cId="1012320928" sldId="2147477968"/>
            <ac:spMk id="17" creationId="{6BE70DAD-B770-06CD-1408-C488EB17CA8F}"/>
          </ac:spMkLst>
        </pc:spChg>
        <pc:spChg chg="mod">
          <ac:chgData name="Remco Künne" userId="6a85df29-7210-4032-a2c8-cf89a2b12c5f" providerId="ADAL" clId="{48C04A75-A8EC-4D9C-A18C-AD239770BB62}" dt="2026-05-03T20:07:27.073" v="1" actId="26606"/>
          <ac:spMkLst>
            <pc:docMk/>
            <pc:sldMk cId="1012320928" sldId="2147477968"/>
            <ac:spMk id="18" creationId="{521F1AEB-4420-2E23-3A55-1C5886B20D4B}"/>
          </ac:spMkLst>
        </pc:spChg>
        <pc:spChg chg="mod">
          <ac:chgData name="Remco Künne" userId="6a85df29-7210-4032-a2c8-cf89a2b12c5f" providerId="ADAL" clId="{48C04A75-A8EC-4D9C-A18C-AD239770BB62}" dt="2026-05-03T21:09:11.374" v="819" actId="20577"/>
          <ac:spMkLst>
            <pc:docMk/>
            <pc:sldMk cId="1012320928" sldId="2147477968"/>
            <ac:spMk id="22" creationId="{1CB7FE89-0BE7-3FE3-CDA1-7F7DE0A757B0}"/>
          </ac:spMkLst>
        </pc:spChg>
        <pc:picChg chg="mod">
          <ac:chgData name="Remco Künne" userId="6a85df29-7210-4032-a2c8-cf89a2b12c5f" providerId="ADAL" clId="{48C04A75-A8EC-4D9C-A18C-AD239770BB62}" dt="2026-05-03T20:07:27.073" v="1" actId="26606"/>
          <ac:picMkLst>
            <pc:docMk/>
            <pc:sldMk cId="1012320928" sldId="2147477968"/>
            <ac:picMk id="3" creationId="{9C35E6DF-8F7F-7E37-F93E-343C45A12CFB}"/>
          </ac:picMkLst>
        </pc:picChg>
        <pc:picChg chg="del">
          <ac:chgData name="Remco Künne" userId="6a85df29-7210-4032-a2c8-cf89a2b12c5f" providerId="ADAL" clId="{48C04A75-A8EC-4D9C-A18C-AD239770BB62}" dt="2026-05-03T20:56:45.750" v="617" actId="478"/>
          <ac:picMkLst>
            <pc:docMk/>
            <pc:sldMk cId="1012320928" sldId="2147477968"/>
            <ac:picMk id="12" creationId="{55DDF5B3-9292-B322-693A-B8B9542E278B}"/>
          </ac:picMkLst>
        </pc:picChg>
      </pc:sldChg>
      <pc:sldChg chg="modSp mod">
        <pc:chgData name="Remco Künne" userId="6a85df29-7210-4032-a2c8-cf89a2b12c5f" providerId="ADAL" clId="{48C04A75-A8EC-4D9C-A18C-AD239770BB62}" dt="2026-05-03T20:55:18.727" v="609" actId="1035"/>
        <pc:sldMkLst>
          <pc:docMk/>
          <pc:sldMk cId="2411968439" sldId="2147477970"/>
        </pc:sldMkLst>
        <pc:spChg chg="mod">
          <ac:chgData name="Remco Künne" userId="6a85df29-7210-4032-a2c8-cf89a2b12c5f" providerId="ADAL" clId="{48C04A75-A8EC-4D9C-A18C-AD239770BB62}" dt="2026-05-03T20:07:27.073" v="1" actId="26606"/>
          <ac:spMkLst>
            <pc:docMk/>
            <pc:sldMk cId="2411968439" sldId="2147477970"/>
            <ac:spMk id="2" creationId="{51C77EA2-541F-2504-38AD-A35767D51A93}"/>
          </ac:spMkLst>
        </pc:spChg>
        <pc:spChg chg="mod">
          <ac:chgData name="Remco Künne" userId="6a85df29-7210-4032-a2c8-cf89a2b12c5f" providerId="ADAL" clId="{48C04A75-A8EC-4D9C-A18C-AD239770BB62}" dt="2026-05-03T20:07:27.073" v="1" actId="26606"/>
          <ac:spMkLst>
            <pc:docMk/>
            <pc:sldMk cId="2411968439" sldId="2147477970"/>
            <ac:spMk id="4" creationId="{775608F5-0B02-0467-FBCF-318DA274274F}"/>
          </ac:spMkLst>
        </pc:spChg>
        <pc:spChg chg="mod">
          <ac:chgData name="Remco Künne" userId="6a85df29-7210-4032-a2c8-cf89a2b12c5f" providerId="ADAL" clId="{48C04A75-A8EC-4D9C-A18C-AD239770BB62}" dt="2026-05-03T20:07:27.073" v="1" actId="26606"/>
          <ac:spMkLst>
            <pc:docMk/>
            <pc:sldMk cId="2411968439" sldId="2147477970"/>
            <ac:spMk id="5" creationId="{7E4FB0EA-779A-7D71-2662-2A1FAE3972CE}"/>
          </ac:spMkLst>
        </pc:spChg>
        <pc:spChg chg="mod">
          <ac:chgData name="Remco Künne" userId="6a85df29-7210-4032-a2c8-cf89a2b12c5f" providerId="ADAL" clId="{48C04A75-A8EC-4D9C-A18C-AD239770BB62}" dt="2026-05-03T20:55:18.727" v="609" actId="1035"/>
          <ac:spMkLst>
            <pc:docMk/>
            <pc:sldMk cId="2411968439" sldId="2147477970"/>
            <ac:spMk id="8" creationId="{01D48DD0-092B-7E0C-F8A1-DF73E5D1AD08}"/>
          </ac:spMkLst>
        </pc:spChg>
        <pc:spChg chg="mod">
          <ac:chgData name="Remco Künne" userId="6a85df29-7210-4032-a2c8-cf89a2b12c5f" providerId="ADAL" clId="{48C04A75-A8EC-4D9C-A18C-AD239770BB62}" dt="2026-05-03T20:07:27.073" v="1" actId="26606"/>
          <ac:spMkLst>
            <pc:docMk/>
            <pc:sldMk cId="2411968439" sldId="2147477970"/>
            <ac:spMk id="18" creationId="{7F2370FA-12F6-B729-5210-64FD109E7B63}"/>
          </ac:spMkLst>
        </pc:spChg>
        <pc:spChg chg="mod">
          <ac:chgData name="Remco Künne" userId="6a85df29-7210-4032-a2c8-cf89a2b12c5f" providerId="ADAL" clId="{48C04A75-A8EC-4D9C-A18C-AD239770BB62}" dt="2026-05-03T20:07:27.073" v="1" actId="26606"/>
          <ac:spMkLst>
            <pc:docMk/>
            <pc:sldMk cId="2411968439" sldId="2147477970"/>
            <ac:spMk id="37" creationId="{CF301691-4F13-F650-635E-1321AEE555CD}"/>
          </ac:spMkLst>
        </pc:spChg>
        <pc:spChg chg="mod">
          <ac:chgData name="Remco Künne" userId="6a85df29-7210-4032-a2c8-cf89a2b12c5f" providerId="ADAL" clId="{48C04A75-A8EC-4D9C-A18C-AD239770BB62}" dt="2026-05-03T20:07:27.073" v="1" actId="26606"/>
          <ac:spMkLst>
            <pc:docMk/>
            <pc:sldMk cId="2411968439" sldId="2147477970"/>
            <ac:spMk id="46" creationId="{B0ADA8A8-4E3D-32C8-E3E0-65439B70EB63}"/>
          </ac:spMkLst>
        </pc:spChg>
        <pc:spChg chg="mod">
          <ac:chgData name="Remco Künne" userId="6a85df29-7210-4032-a2c8-cf89a2b12c5f" providerId="ADAL" clId="{48C04A75-A8EC-4D9C-A18C-AD239770BB62}" dt="2026-05-03T20:07:27.073" v="1" actId="26606"/>
          <ac:spMkLst>
            <pc:docMk/>
            <pc:sldMk cId="2411968439" sldId="2147477970"/>
            <ac:spMk id="48" creationId="{5B4D24A6-41BE-C445-7244-13E296254CA1}"/>
          </ac:spMkLst>
        </pc:spChg>
        <pc:spChg chg="mod">
          <ac:chgData name="Remco Künne" userId="6a85df29-7210-4032-a2c8-cf89a2b12c5f" providerId="ADAL" clId="{48C04A75-A8EC-4D9C-A18C-AD239770BB62}" dt="2026-05-03T20:07:27.073" v="1" actId="26606"/>
          <ac:spMkLst>
            <pc:docMk/>
            <pc:sldMk cId="2411968439" sldId="2147477970"/>
            <ac:spMk id="49" creationId="{A0C136A8-48FE-4726-E32F-72514238072F}"/>
          </ac:spMkLst>
        </pc:spChg>
        <pc:picChg chg="mod">
          <ac:chgData name="Remco Künne" userId="6a85df29-7210-4032-a2c8-cf89a2b12c5f" providerId="ADAL" clId="{48C04A75-A8EC-4D9C-A18C-AD239770BB62}" dt="2026-05-03T20:07:27.073" v="1" actId="26606"/>
          <ac:picMkLst>
            <pc:docMk/>
            <pc:sldMk cId="2411968439" sldId="2147477970"/>
            <ac:picMk id="47" creationId="{6CEAA1AF-7EFE-B82B-2725-C56E340F2679}"/>
          </ac:picMkLst>
        </pc:picChg>
      </pc:sldChg>
      <pc:sldChg chg="addSp delSp modSp mod">
        <pc:chgData name="Remco Künne" userId="6a85df29-7210-4032-a2c8-cf89a2b12c5f" providerId="ADAL" clId="{48C04A75-A8EC-4D9C-A18C-AD239770BB62}" dt="2026-05-03T20:16:01.868" v="75" actId="6549"/>
        <pc:sldMkLst>
          <pc:docMk/>
          <pc:sldMk cId="2890307628" sldId="2147477974"/>
        </pc:sldMkLst>
        <pc:spChg chg="add mod">
          <ac:chgData name="Remco Künne" userId="6a85df29-7210-4032-a2c8-cf89a2b12c5f" providerId="ADAL" clId="{48C04A75-A8EC-4D9C-A18C-AD239770BB62}" dt="2026-05-03T20:16:01.868" v="75" actId="6549"/>
          <ac:spMkLst>
            <pc:docMk/>
            <pc:sldMk cId="2890307628" sldId="2147477974"/>
            <ac:spMk id="3" creationId="{BA786FD9-2047-94D6-9FAA-A61E00C8EAE8}"/>
          </ac:spMkLst>
        </pc:spChg>
        <pc:spChg chg="del mod">
          <ac:chgData name="Remco Künne" userId="6a85df29-7210-4032-a2c8-cf89a2b12c5f" providerId="ADAL" clId="{48C04A75-A8EC-4D9C-A18C-AD239770BB62}" dt="2026-05-03T20:15:44.870" v="52" actId="478"/>
          <ac:spMkLst>
            <pc:docMk/>
            <pc:sldMk cId="2890307628" sldId="2147477974"/>
            <ac:spMk id="4" creationId="{BFA03599-81ED-D92E-822A-E6F31C7DB055}"/>
          </ac:spMkLst>
        </pc:spChg>
        <pc:spChg chg="add mod">
          <ac:chgData name="Remco Künne" userId="6a85df29-7210-4032-a2c8-cf89a2b12c5f" providerId="ADAL" clId="{48C04A75-A8EC-4D9C-A18C-AD239770BB62}" dt="2026-05-03T20:15:53.527" v="55"/>
          <ac:spMkLst>
            <pc:docMk/>
            <pc:sldMk cId="2890307628" sldId="2147477974"/>
            <ac:spMk id="5" creationId="{DAE5ED38-EC19-D3F3-A8CB-3E61940250C0}"/>
          </ac:spMkLst>
        </pc:spChg>
        <pc:spChg chg="del mod">
          <ac:chgData name="Remco Künne" userId="6a85df29-7210-4032-a2c8-cf89a2b12c5f" providerId="ADAL" clId="{48C04A75-A8EC-4D9C-A18C-AD239770BB62}" dt="2026-05-03T20:15:48.002" v="53" actId="478"/>
          <ac:spMkLst>
            <pc:docMk/>
            <pc:sldMk cId="2890307628" sldId="2147477974"/>
            <ac:spMk id="6" creationId="{98E60067-A5E5-2E55-B6A6-1EFD927DDEE4}"/>
          </ac:spMkLst>
        </pc:spChg>
        <pc:picChg chg="add mod">
          <ac:chgData name="Remco Künne" userId="6a85df29-7210-4032-a2c8-cf89a2b12c5f" providerId="ADAL" clId="{48C04A75-A8EC-4D9C-A18C-AD239770BB62}" dt="2026-05-03T20:15:53.527" v="55"/>
          <ac:picMkLst>
            <pc:docMk/>
            <pc:sldMk cId="2890307628" sldId="2147477974"/>
            <ac:picMk id="2" creationId="{44C6D348-30DF-B460-A024-5AA9963398D6}"/>
          </ac:picMkLst>
        </pc:picChg>
        <pc:picChg chg="del mod">
          <ac:chgData name="Remco Künne" userId="6a85df29-7210-4032-a2c8-cf89a2b12c5f" providerId="ADAL" clId="{48C04A75-A8EC-4D9C-A18C-AD239770BB62}" dt="2026-05-03T20:15:49.377" v="54" actId="478"/>
          <ac:picMkLst>
            <pc:docMk/>
            <pc:sldMk cId="2890307628" sldId="2147477974"/>
            <ac:picMk id="8" creationId="{D1F45023-24D5-6DBC-3ECC-95516518CDC0}"/>
          </ac:picMkLst>
        </pc:picChg>
      </pc:sldChg>
      <pc:sldChg chg="addSp delSp modSp mod">
        <pc:chgData name="Remco Künne" userId="6a85df29-7210-4032-a2c8-cf89a2b12c5f" providerId="ADAL" clId="{48C04A75-A8EC-4D9C-A18C-AD239770BB62}" dt="2026-05-03T20:22:20.327" v="115" actId="6549"/>
        <pc:sldMkLst>
          <pc:docMk/>
          <pc:sldMk cId="2401132558" sldId="2147477975"/>
        </pc:sldMkLst>
        <pc:spChg chg="mod">
          <ac:chgData name="Remco Künne" userId="6a85df29-7210-4032-a2c8-cf89a2b12c5f" providerId="ADAL" clId="{48C04A75-A8EC-4D9C-A18C-AD239770BB62}" dt="2026-05-03T20:07:27.073" v="1" actId="26606"/>
          <ac:spMkLst>
            <pc:docMk/>
            <pc:sldMk cId="2401132558" sldId="2147477975"/>
            <ac:spMk id="2" creationId="{52EE4F83-E9B4-1D0A-2BA5-E57FDB76A840}"/>
          </ac:spMkLst>
        </pc:spChg>
        <pc:spChg chg="add mod">
          <ac:chgData name="Remco Künne" userId="6a85df29-7210-4032-a2c8-cf89a2b12c5f" providerId="ADAL" clId="{48C04A75-A8EC-4D9C-A18C-AD239770BB62}" dt="2026-05-03T20:13:35.293" v="37"/>
          <ac:spMkLst>
            <pc:docMk/>
            <pc:sldMk cId="2401132558" sldId="2147477975"/>
            <ac:spMk id="3" creationId="{9DDED54C-481A-EDC8-036F-5AEB130021B5}"/>
          </ac:spMkLst>
        </pc:spChg>
        <pc:spChg chg="mod">
          <ac:chgData name="Remco Künne" userId="6a85df29-7210-4032-a2c8-cf89a2b12c5f" providerId="ADAL" clId="{48C04A75-A8EC-4D9C-A18C-AD239770BB62}" dt="2026-05-03T20:07:27.073" v="1" actId="26606"/>
          <ac:spMkLst>
            <pc:docMk/>
            <pc:sldMk cId="2401132558" sldId="2147477975"/>
            <ac:spMk id="5" creationId="{D689FE1C-B530-E5EA-F363-6DC8ED56B6C6}"/>
          </ac:spMkLst>
        </pc:spChg>
        <pc:spChg chg="del mod">
          <ac:chgData name="Remco Künne" userId="6a85df29-7210-4032-a2c8-cf89a2b12c5f" providerId="ADAL" clId="{48C04A75-A8EC-4D9C-A18C-AD239770BB62}" dt="2026-05-03T20:13:34.761" v="36" actId="478"/>
          <ac:spMkLst>
            <pc:docMk/>
            <pc:sldMk cId="2401132558" sldId="2147477975"/>
            <ac:spMk id="6" creationId="{2C72D1F1-4404-91AD-AAE7-7B833B0D3047}"/>
          </ac:spMkLst>
        </pc:spChg>
        <pc:spChg chg="mod">
          <ac:chgData name="Remco Künne" userId="6a85df29-7210-4032-a2c8-cf89a2b12c5f" providerId="ADAL" clId="{48C04A75-A8EC-4D9C-A18C-AD239770BB62}" dt="2026-05-03T20:07:27.073" v="1" actId="26606"/>
          <ac:spMkLst>
            <pc:docMk/>
            <pc:sldMk cId="2401132558" sldId="2147477975"/>
            <ac:spMk id="9" creationId="{3C95A078-62F0-EF00-0CBB-B25976BED9DC}"/>
          </ac:spMkLst>
        </pc:spChg>
        <pc:spChg chg="mod">
          <ac:chgData name="Remco Künne" userId="6a85df29-7210-4032-a2c8-cf89a2b12c5f" providerId="ADAL" clId="{48C04A75-A8EC-4D9C-A18C-AD239770BB62}" dt="2026-05-03T20:07:27.073" v="1" actId="26606"/>
          <ac:spMkLst>
            <pc:docMk/>
            <pc:sldMk cId="2401132558" sldId="2147477975"/>
            <ac:spMk id="10" creationId="{7B4C6889-464A-1EAC-E572-0BC579371B48}"/>
          </ac:spMkLst>
        </pc:spChg>
        <pc:spChg chg="mod">
          <ac:chgData name="Remco Künne" userId="6a85df29-7210-4032-a2c8-cf89a2b12c5f" providerId="ADAL" clId="{48C04A75-A8EC-4D9C-A18C-AD239770BB62}" dt="2026-05-03T20:07:27.073" v="1" actId="26606"/>
          <ac:spMkLst>
            <pc:docMk/>
            <pc:sldMk cId="2401132558" sldId="2147477975"/>
            <ac:spMk id="17" creationId="{A93D90E6-C3D1-36F0-F34B-58110D48703C}"/>
          </ac:spMkLst>
        </pc:spChg>
        <pc:spChg chg="mod">
          <ac:chgData name="Remco Künne" userId="6a85df29-7210-4032-a2c8-cf89a2b12c5f" providerId="ADAL" clId="{48C04A75-A8EC-4D9C-A18C-AD239770BB62}" dt="2026-05-03T20:22:20.327" v="115" actId="6549"/>
          <ac:spMkLst>
            <pc:docMk/>
            <pc:sldMk cId="2401132558" sldId="2147477975"/>
            <ac:spMk id="21" creationId="{E962857D-CD72-7D1D-56B2-A158838B3F86}"/>
          </ac:spMkLst>
        </pc:spChg>
        <pc:picChg chg="mod">
          <ac:chgData name="Remco Künne" userId="6a85df29-7210-4032-a2c8-cf89a2b12c5f" providerId="ADAL" clId="{48C04A75-A8EC-4D9C-A18C-AD239770BB62}" dt="2026-05-03T20:07:27.073" v="1" actId="26606"/>
          <ac:picMkLst>
            <pc:docMk/>
            <pc:sldMk cId="2401132558" sldId="2147477975"/>
            <ac:picMk id="8" creationId="{6E177B2E-9F52-4691-D889-341786126C8F}"/>
          </ac:picMkLst>
        </pc:picChg>
      </pc:sldChg>
      <pc:sldChg chg="addSp delSp modSp mod">
        <pc:chgData name="Remco Künne" userId="6a85df29-7210-4032-a2c8-cf89a2b12c5f" providerId="ADAL" clId="{48C04A75-A8EC-4D9C-A18C-AD239770BB62}" dt="2026-05-03T20:21:59.734" v="105" actId="20577"/>
        <pc:sldMkLst>
          <pc:docMk/>
          <pc:sldMk cId="3785734454" sldId="2147477976"/>
        </pc:sldMkLst>
        <pc:spChg chg="del mod">
          <ac:chgData name="Remco Künne" userId="6a85df29-7210-4032-a2c8-cf89a2b12c5f" providerId="ADAL" clId="{48C04A75-A8EC-4D9C-A18C-AD239770BB62}" dt="2026-05-03T20:13:47.133" v="40" actId="478"/>
          <ac:spMkLst>
            <pc:docMk/>
            <pc:sldMk cId="3785734454" sldId="2147477976"/>
            <ac:spMk id="2" creationId="{1C237791-3DB6-07BF-5423-871AFAA8183D}"/>
          </ac:spMkLst>
        </pc:spChg>
        <pc:spChg chg="mod">
          <ac:chgData name="Remco Künne" userId="6a85df29-7210-4032-a2c8-cf89a2b12c5f" providerId="ADAL" clId="{48C04A75-A8EC-4D9C-A18C-AD239770BB62}" dt="2026-05-03T20:07:27.073" v="1" actId="26606"/>
          <ac:spMkLst>
            <pc:docMk/>
            <pc:sldMk cId="3785734454" sldId="2147477976"/>
            <ac:spMk id="3" creationId="{167EB821-83B8-A51A-9594-BE7E871028B3}"/>
          </ac:spMkLst>
        </pc:spChg>
        <pc:spChg chg="add mod">
          <ac:chgData name="Remco Künne" userId="6a85df29-7210-4032-a2c8-cf89a2b12c5f" providerId="ADAL" clId="{48C04A75-A8EC-4D9C-A18C-AD239770BB62}" dt="2026-05-03T20:13:47.559" v="41"/>
          <ac:spMkLst>
            <pc:docMk/>
            <pc:sldMk cId="3785734454" sldId="2147477976"/>
            <ac:spMk id="4" creationId="{BD35D813-6BA3-FAEF-5D1B-3837EA4DF133}"/>
          </ac:spMkLst>
        </pc:spChg>
        <pc:spChg chg="mod">
          <ac:chgData name="Remco Künne" userId="6a85df29-7210-4032-a2c8-cf89a2b12c5f" providerId="ADAL" clId="{48C04A75-A8EC-4D9C-A18C-AD239770BB62}" dt="2026-05-03T20:07:27.073" v="1" actId="26606"/>
          <ac:spMkLst>
            <pc:docMk/>
            <pc:sldMk cId="3785734454" sldId="2147477976"/>
            <ac:spMk id="5" creationId="{D689FE1C-B530-E5EA-F363-6DC8ED56B6C6}"/>
          </ac:spMkLst>
        </pc:spChg>
        <pc:spChg chg="mod">
          <ac:chgData name="Remco Künne" userId="6a85df29-7210-4032-a2c8-cf89a2b12c5f" providerId="ADAL" clId="{48C04A75-A8EC-4D9C-A18C-AD239770BB62}" dt="2026-05-03T20:07:27.073" v="1" actId="26606"/>
          <ac:spMkLst>
            <pc:docMk/>
            <pc:sldMk cId="3785734454" sldId="2147477976"/>
            <ac:spMk id="9" creationId="{3C95A078-62F0-EF00-0CBB-B25976BED9DC}"/>
          </ac:spMkLst>
        </pc:spChg>
        <pc:spChg chg="mod">
          <ac:chgData name="Remco Künne" userId="6a85df29-7210-4032-a2c8-cf89a2b12c5f" providerId="ADAL" clId="{48C04A75-A8EC-4D9C-A18C-AD239770BB62}" dt="2026-05-03T20:07:27.073" v="1" actId="26606"/>
          <ac:spMkLst>
            <pc:docMk/>
            <pc:sldMk cId="3785734454" sldId="2147477976"/>
            <ac:spMk id="10" creationId="{7B4C6889-464A-1EAC-E572-0BC579371B48}"/>
          </ac:spMkLst>
        </pc:spChg>
        <pc:spChg chg="mod">
          <ac:chgData name="Remco Künne" userId="6a85df29-7210-4032-a2c8-cf89a2b12c5f" providerId="ADAL" clId="{48C04A75-A8EC-4D9C-A18C-AD239770BB62}" dt="2026-05-03T20:07:27.073" v="1" actId="26606"/>
          <ac:spMkLst>
            <pc:docMk/>
            <pc:sldMk cId="3785734454" sldId="2147477976"/>
            <ac:spMk id="17" creationId="{A93D90E6-C3D1-36F0-F34B-58110D48703C}"/>
          </ac:spMkLst>
        </pc:spChg>
        <pc:spChg chg="mod">
          <ac:chgData name="Remco Künne" userId="6a85df29-7210-4032-a2c8-cf89a2b12c5f" providerId="ADAL" clId="{48C04A75-A8EC-4D9C-A18C-AD239770BB62}" dt="2026-05-03T20:21:59.734" v="105" actId="20577"/>
          <ac:spMkLst>
            <pc:docMk/>
            <pc:sldMk cId="3785734454" sldId="2147477976"/>
            <ac:spMk id="21" creationId="{E962857D-CD72-7D1D-56B2-A158838B3F86}"/>
          </ac:spMkLst>
        </pc:spChg>
        <pc:picChg chg="mod">
          <ac:chgData name="Remco Künne" userId="6a85df29-7210-4032-a2c8-cf89a2b12c5f" providerId="ADAL" clId="{48C04A75-A8EC-4D9C-A18C-AD239770BB62}" dt="2026-05-03T20:07:27.073" v="1" actId="26606"/>
          <ac:picMkLst>
            <pc:docMk/>
            <pc:sldMk cId="3785734454" sldId="2147477976"/>
            <ac:picMk id="6" creationId="{511C5CF5-5219-FB0A-73F4-743AA03FF61A}"/>
          </ac:picMkLst>
        </pc:picChg>
        <pc:picChg chg="mod">
          <ac:chgData name="Remco Künne" userId="6a85df29-7210-4032-a2c8-cf89a2b12c5f" providerId="ADAL" clId="{48C04A75-A8EC-4D9C-A18C-AD239770BB62}" dt="2026-05-03T20:07:27.073" v="1" actId="26606"/>
          <ac:picMkLst>
            <pc:docMk/>
            <pc:sldMk cId="3785734454" sldId="2147477976"/>
            <ac:picMk id="8" creationId="{6E177B2E-9F52-4691-D889-341786126C8F}"/>
          </ac:picMkLst>
        </pc:picChg>
      </pc:sldChg>
      <pc:sldChg chg="addSp delSp modSp mod">
        <pc:chgData name="Remco Künne" userId="6a85df29-7210-4032-a2c8-cf89a2b12c5f" providerId="ADAL" clId="{48C04A75-A8EC-4D9C-A18C-AD239770BB62}" dt="2026-05-03T20:26:35.885" v="130" actId="20577"/>
        <pc:sldMkLst>
          <pc:docMk/>
          <pc:sldMk cId="3402682034" sldId="2147477977"/>
        </pc:sldMkLst>
        <pc:spChg chg="del mod">
          <ac:chgData name="Remco Künne" userId="6a85df29-7210-4032-a2c8-cf89a2b12c5f" providerId="ADAL" clId="{48C04A75-A8EC-4D9C-A18C-AD239770BB62}" dt="2026-05-03T20:13:56.664" v="42" actId="478"/>
          <ac:spMkLst>
            <pc:docMk/>
            <pc:sldMk cId="3402682034" sldId="2147477977"/>
            <ac:spMk id="2" creationId="{1C237791-3DB6-07BF-5423-871AFAA8183D}"/>
          </ac:spMkLst>
        </pc:spChg>
        <pc:spChg chg="mod">
          <ac:chgData name="Remco Künne" userId="6a85df29-7210-4032-a2c8-cf89a2b12c5f" providerId="ADAL" clId="{48C04A75-A8EC-4D9C-A18C-AD239770BB62}" dt="2026-05-03T20:07:27.073" v="1" actId="26606"/>
          <ac:spMkLst>
            <pc:docMk/>
            <pc:sldMk cId="3402682034" sldId="2147477977"/>
            <ac:spMk id="3" creationId="{C4CCDB0C-3F98-A1E9-81CC-CC43C38B2918}"/>
          </ac:spMkLst>
        </pc:spChg>
        <pc:spChg chg="add mod">
          <ac:chgData name="Remco Künne" userId="6a85df29-7210-4032-a2c8-cf89a2b12c5f" providerId="ADAL" clId="{48C04A75-A8EC-4D9C-A18C-AD239770BB62}" dt="2026-05-03T20:13:56.958" v="43"/>
          <ac:spMkLst>
            <pc:docMk/>
            <pc:sldMk cId="3402682034" sldId="2147477977"/>
            <ac:spMk id="4" creationId="{48E5E24C-8F1C-7E30-91A5-F5A322FDA791}"/>
          </ac:spMkLst>
        </pc:spChg>
        <pc:spChg chg="mod">
          <ac:chgData name="Remco Künne" userId="6a85df29-7210-4032-a2c8-cf89a2b12c5f" providerId="ADAL" clId="{48C04A75-A8EC-4D9C-A18C-AD239770BB62}" dt="2026-05-03T20:07:27.073" v="1" actId="26606"/>
          <ac:spMkLst>
            <pc:docMk/>
            <pc:sldMk cId="3402682034" sldId="2147477977"/>
            <ac:spMk id="5" creationId="{D689FE1C-B530-E5EA-F363-6DC8ED56B6C6}"/>
          </ac:spMkLst>
        </pc:spChg>
        <pc:spChg chg="mod">
          <ac:chgData name="Remco Künne" userId="6a85df29-7210-4032-a2c8-cf89a2b12c5f" providerId="ADAL" clId="{48C04A75-A8EC-4D9C-A18C-AD239770BB62}" dt="2026-05-03T20:07:27.073" v="1" actId="26606"/>
          <ac:spMkLst>
            <pc:docMk/>
            <pc:sldMk cId="3402682034" sldId="2147477977"/>
            <ac:spMk id="9" creationId="{3C95A078-62F0-EF00-0CBB-B25976BED9DC}"/>
          </ac:spMkLst>
        </pc:spChg>
        <pc:spChg chg="mod">
          <ac:chgData name="Remco Künne" userId="6a85df29-7210-4032-a2c8-cf89a2b12c5f" providerId="ADAL" clId="{48C04A75-A8EC-4D9C-A18C-AD239770BB62}" dt="2026-05-03T20:07:27.073" v="1" actId="26606"/>
          <ac:spMkLst>
            <pc:docMk/>
            <pc:sldMk cId="3402682034" sldId="2147477977"/>
            <ac:spMk id="10" creationId="{7B4C6889-464A-1EAC-E572-0BC579371B48}"/>
          </ac:spMkLst>
        </pc:spChg>
        <pc:spChg chg="mod">
          <ac:chgData name="Remco Künne" userId="6a85df29-7210-4032-a2c8-cf89a2b12c5f" providerId="ADAL" clId="{48C04A75-A8EC-4D9C-A18C-AD239770BB62}" dt="2026-05-03T20:07:27.073" v="1" actId="26606"/>
          <ac:spMkLst>
            <pc:docMk/>
            <pc:sldMk cId="3402682034" sldId="2147477977"/>
            <ac:spMk id="17" creationId="{A93D90E6-C3D1-36F0-F34B-58110D48703C}"/>
          </ac:spMkLst>
        </pc:spChg>
        <pc:spChg chg="mod">
          <ac:chgData name="Remco Künne" userId="6a85df29-7210-4032-a2c8-cf89a2b12c5f" providerId="ADAL" clId="{48C04A75-A8EC-4D9C-A18C-AD239770BB62}" dt="2026-05-03T20:26:35.885" v="130" actId="20577"/>
          <ac:spMkLst>
            <pc:docMk/>
            <pc:sldMk cId="3402682034" sldId="2147477977"/>
            <ac:spMk id="21" creationId="{E962857D-CD72-7D1D-56B2-A158838B3F86}"/>
          </ac:spMkLst>
        </pc:spChg>
        <pc:picChg chg="mod">
          <ac:chgData name="Remco Künne" userId="6a85df29-7210-4032-a2c8-cf89a2b12c5f" providerId="ADAL" clId="{48C04A75-A8EC-4D9C-A18C-AD239770BB62}" dt="2026-05-03T20:07:27.073" v="1" actId="26606"/>
          <ac:picMkLst>
            <pc:docMk/>
            <pc:sldMk cId="3402682034" sldId="2147477977"/>
            <ac:picMk id="6" creationId="{74CBBECF-E6D6-511E-D92B-FA8872B7C704}"/>
          </ac:picMkLst>
        </pc:picChg>
        <pc:picChg chg="mod">
          <ac:chgData name="Remco Künne" userId="6a85df29-7210-4032-a2c8-cf89a2b12c5f" providerId="ADAL" clId="{48C04A75-A8EC-4D9C-A18C-AD239770BB62}" dt="2026-05-03T20:07:27.073" v="1" actId="26606"/>
          <ac:picMkLst>
            <pc:docMk/>
            <pc:sldMk cId="3402682034" sldId="2147477977"/>
            <ac:picMk id="8" creationId="{6E177B2E-9F52-4691-D889-341786126C8F}"/>
          </ac:picMkLst>
        </pc:picChg>
      </pc:sldChg>
      <pc:sldChg chg="addSp delSp modSp mod">
        <pc:chgData name="Remco Künne" userId="6a85df29-7210-4032-a2c8-cf89a2b12c5f" providerId="ADAL" clId="{48C04A75-A8EC-4D9C-A18C-AD239770BB62}" dt="2026-05-03T21:11:48.938" v="835" actId="20577"/>
        <pc:sldMkLst>
          <pc:docMk/>
          <pc:sldMk cId="3216071534" sldId="2147477978"/>
        </pc:sldMkLst>
        <pc:spChg chg="mod">
          <ac:chgData name="Remco Künne" userId="6a85df29-7210-4032-a2c8-cf89a2b12c5f" providerId="ADAL" clId="{48C04A75-A8EC-4D9C-A18C-AD239770BB62}" dt="2026-05-03T21:11:48.938" v="835" actId="20577"/>
          <ac:spMkLst>
            <pc:docMk/>
            <pc:sldMk cId="3216071534" sldId="2147477978"/>
            <ac:spMk id="2" creationId="{503DB3C8-B4DC-7753-EEDF-F09417B53B63}"/>
          </ac:spMkLst>
        </pc:spChg>
        <pc:spChg chg="mod">
          <ac:chgData name="Remco Künne" userId="6a85df29-7210-4032-a2c8-cf89a2b12c5f" providerId="ADAL" clId="{48C04A75-A8EC-4D9C-A18C-AD239770BB62}" dt="2026-05-03T20:07:27.073" v="1" actId="26606"/>
          <ac:spMkLst>
            <pc:docMk/>
            <pc:sldMk cId="3216071534" sldId="2147477978"/>
            <ac:spMk id="3" creationId="{392B6BF7-87FE-911A-732D-A56BB83CB541}"/>
          </ac:spMkLst>
        </pc:spChg>
        <pc:spChg chg="del mod">
          <ac:chgData name="Remco Künne" userId="6a85df29-7210-4032-a2c8-cf89a2b12c5f" providerId="ADAL" clId="{48C04A75-A8EC-4D9C-A18C-AD239770BB62}" dt="2026-05-03T20:14:04.571" v="46" actId="478"/>
          <ac:spMkLst>
            <pc:docMk/>
            <pc:sldMk cId="3216071534" sldId="2147477978"/>
            <ac:spMk id="4" creationId="{7691CB0C-1D77-D9D3-7905-486BBD40F575}"/>
          </ac:spMkLst>
        </pc:spChg>
        <pc:spChg chg="add mod">
          <ac:chgData name="Remco Künne" userId="6a85df29-7210-4032-a2c8-cf89a2b12c5f" providerId="ADAL" clId="{48C04A75-A8EC-4D9C-A18C-AD239770BB62}" dt="2026-05-03T20:14:04.816" v="47"/>
          <ac:spMkLst>
            <pc:docMk/>
            <pc:sldMk cId="3216071534" sldId="2147477978"/>
            <ac:spMk id="5" creationId="{6FC7D5EC-1C5E-0E8B-8FC4-1016D9CED03C}"/>
          </ac:spMkLst>
        </pc:spChg>
        <pc:spChg chg="mod">
          <ac:chgData name="Remco Künne" userId="6a85df29-7210-4032-a2c8-cf89a2b12c5f" providerId="ADAL" clId="{48C04A75-A8EC-4D9C-A18C-AD239770BB62}" dt="2026-05-03T20:07:27.073" v="1" actId="26606"/>
          <ac:spMkLst>
            <pc:docMk/>
            <pc:sldMk cId="3216071534" sldId="2147477978"/>
            <ac:spMk id="8" creationId="{03E7FAB3-F611-F578-6F33-4D69A1480D25}"/>
          </ac:spMkLst>
        </pc:spChg>
        <pc:spChg chg="mod">
          <ac:chgData name="Remco Künne" userId="6a85df29-7210-4032-a2c8-cf89a2b12c5f" providerId="ADAL" clId="{48C04A75-A8EC-4D9C-A18C-AD239770BB62}" dt="2026-05-03T20:07:27.073" v="1" actId="26606"/>
          <ac:spMkLst>
            <pc:docMk/>
            <pc:sldMk cId="3216071534" sldId="2147477978"/>
            <ac:spMk id="9" creationId="{E25A756D-56DC-9507-0A40-6CDA8AED1856}"/>
          </ac:spMkLst>
        </pc:spChg>
        <pc:spChg chg="mod">
          <ac:chgData name="Remco Künne" userId="6a85df29-7210-4032-a2c8-cf89a2b12c5f" providerId="ADAL" clId="{48C04A75-A8EC-4D9C-A18C-AD239770BB62}" dt="2026-05-03T20:07:27.073" v="1" actId="26606"/>
          <ac:spMkLst>
            <pc:docMk/>
            <pc:sldMk cId="3216071534" sldId="2147477978"/>
            <ac:spMk id="11" creationId="{2176B677-3AB4-2D94-BAFF-5C378E5FBEB9}"/>
          </ac:spMkLst>
        </pc:spChg>
        <pc:spChg chg="mod">
          <ac:chgData name="Remco Künne" userId="6a85df29-7210-4032-a2c8-cf89a2b12c5f" providerId="ADAL" clId="{48C04A75-A8EC-4D9C-A18C-AD239770BB62}" dt="2026-05-03T20:07:27.073" v="1" actId="26606"/>
          <ac:spMkLst>
            <pc:docMk/>
            <pc:sldMk cId="3216071534" sldId="2147477978"/>
            <ac:spMk id="13" creationId="{A899DD00-9E13-47F6-9B2F-A3F866C33FB6}"/>
          </ac:spMkLst>
        </pc:spChg>
        <pc:spChg chg="mod">
          <ac:chgData name="Remco Künne" userId="6a85df29-7210-4032-a2c8-cf89a2b12c5f" providerId="ADAL" clId="{48C04A75-A8EC-4D9C-A18C-AD239770BB62}" dt="2026-05-03T20:07:27.073" v="1" actId="26606"/>
          <ac:spMkLst>
            <pc:docMk/>
            <pc:sldMk cId="3216071534" sldId="2147477978"/>
            <ac:spMk id="19" creationId="{3B2BC49E-E3F4-2FAB-33AA-B8F04EF45A32}"/>
          </ac:spMkLst>
        </pc:spChg>
        <pc:spChg chg="mod">
          <ac:chgData name="Remco Künne" userId="6a85df29-7210-4032-a2c8-cf89a2b12c5f" providerId="ADAL" clId="{48C04A75-A8EC-4D9C-A18C-AD239770BB62}" dt="2026-05-03T20:07:27.073" v="1" actId="26606"/>
          <ac:spMkLst>
            <pc:docMk/>
            <pc:sldMk cId="3216071534" sldId="2147477978"/>
            <ac:spMk id="22" creationId="{93270370-6331-95EC-5C14-28AFB39A4A99}"/>
          </ac:spMkLst>
        </pc:spChg>
        <pc:spChg chg="mod">
          <ac:chgData name="Remco Künne" userId="6a85df29-7210-4032-a2c8-cf89a2b12c5f" providerId="ADAL" clId="{48C04A75-A8EC-4D9C-A18C-AD239770BB62}" dt="2026-05-03T20:07:27.073" v="1" actId="26606"/>
          <ac:spMkLst>
            <pc:docMk/>
            <pc:sldMk cId="3216071534" sldId="2147477978"/>
            <ac:spMk id="24" creationId="{588D6744-8FEF-25D0-5A65-95166586BFB0}"/>
          </ac:spMkLst>
        </pc:spChg>
      </pc:sldChg>
      <pc:sldChg chg="addSp delSp modSp mod">
        <pc:chgData name="Remco Künne" userId="6a85df29-7210-4032-a2c8-cf89a2b12c5f" providerId="ADAL" clId="{48C04A75-A8EC-4D9C-A18C-AD239770BB62}" dt="2026-05-03T20:45:03.848" v="314" actId="20577"/>
        <pc:sldMkLst>
          <pc:docMk/>
          <pc:sldMk cId="2482624371" sldId="2147477979"/>
        </pc:sldMkLst>
        <pc:spChg chg="del mod">
          <ac:chgData name="Remco Künne" userId="6a85df29-7210-4032-a2c8-cf89a2b12c5f" providerId="ADAL" clId="{48C04A75-A8EC-4D9C-A18C-AD239770BB62}" dt="2026-05-03T20:14:13.655" v="50" actId="478"/>
          <ac:spMkLst>
            <pc:docMk/>
            <pc:sldMk cId="2482624371" sldId="2147477979"/>
            <ac:spMk id="2" creationId="{8CBF191A-991C-6832-E1D9-D1F2C80C2751}"/>
          </ac:spMkLst>
        </pc:spChg>
        <pc:spChg chg="add mod">
          <ac:chgData name="Remco Künne" userId="6a85df29-7210-4032-a2c8-cf89a2b12c5f" providerId="ADAL" clId="{48C04A75-A8EC-4D9C-A18C-AD239770BB62}" dt="2026-05-03T20:14:13.917" v="51"/>
          <ac:spMkLst>
            <pc:docMk/>
            <pc:sldMk cId="2482624371" sldId="2147477979"/>
            <ac:spMk id="4" creationId="{26D82FF2-3DE1-8D6E-9E36-4C28D8C96BA3}"/>
          </ac:spMkLst>
        </pc:spChg>
        <pc:spChg chg="mod">
          <ac:chgData name="Remco Künne" userId="6a85df29-7210-4032-a2c8-cf89a2b12c5f" providerId="ADAL" clId="{48C04A75-A8EC-4D9C-A18C-AD239770BB62}" dt="2026-05-03T20:07:27.073" v="1" actId="26606"/>
          <ac:spMkLst>
            <pc:docMk/>
            <pc:sldMk cId="2482624371" sldId="2147477979"/>
            <ac:spMk id="5" creationId="{D689FE1C-B530-E5EA-F363-6DC8ED56B6C6}"/>
          </ac:spMkLst>
        </pc:spChg>
        <pc:spChg chg="mod">
          <ac:chgData name="Remco Künne" userId="6a85df29-7210-4032-a2c8-cf89a2b12c5f" providerId="ADAL" clId="{48C04A75-A8EC-4D9C-A18C-AD239770BB62}" dt="2026-05-03T20:07:27.073" v="1" actId="26606"/>
          <ac:spMkLst>
            <pc:docMk/>
            <pc:sldMk cId="2482624371" sldId="2147477979"/>
            <ac:spMk id="7" creationId="{FDAFE8B9-7B49-1BB1-5BA1-8D356BBD6EDD}"/>
          </ac:spMkLst>
        </pc:spChg>
        <pc:spChg chg="mod">
          <ac:chgData name="Remco Künne" userId="6a85df29-7210-4032-a2c8-cf89a2b12c5f" providerId="ADAL" clId="{48C04A75-A8EC-4D9C-A18C-AD239770BB62}" dt="2026-05-03T20:07:27.073" v="1" actId="26606"/>
          <ac:spMkLst>
            <pc:docMk/>
            <pc:sldMk cId="2482624371" sldId="2147477979"/>
            <ac:spMk id="9" creationId="{3C95A078-62F0-EF00-0CBB-B25976BED9DC}"/>
          </ac:spMkLst>
        </pc:spChg>
        <pc:spChg chg="mod">
          <ac:chgData name="Remco Künne" userId="6a85df29-7210-4032-a2c8-cf89a2b12c5f" providerId="ADAL" clId="{48C04A75-A8EC-4D9C-A18C-AD239770BB62}" dt="2026-05-03T20:07:27.073" v="1" actId="26606"/>
          <ac:spMkLst>
            <pc:docMk/>
            <pc:sldMk cId="2482624371" sldId="2147477979"/>
            <ac:spMk id="10" creationId="{7B4C6889-464A-1EAC-E572-0BC579371B48}"/>
          </ac:spMkLst>
        </pc:spChg>
        <pc:spChg chg="mod">
          <ac:chgData name="Remco Künne" userId="6a85df29-7210-4032-a2c8-cf89a2b12c5f" providerId="ADAL" clId="{48C04A75-A8EC-4D9C-A18C-AD239770BB62}" dt="2026-05-03T20:07:27.073" v="1" actId="26606"/>
          <ac:spMkLst>
            <pc:docMk/>
            <pc:sldMk cId="2482624371" sldId="2147477979"/>
            <ac:spMk id="17" creationId="{A93D90E6-C3D1-36F0-F34B-58110D48703C}"/>
          </ac:spMkLst>
        </pc:spChg>
        <pc:spChg chg="mod">
          <ac:chgData name="Remco Künne" userId="6a85df29-7210-4032-a2c8-cf89a2b12c5f" providerId="ADAL" clId="{48C04A75-A8EC-4D9C-A18C-AD239770BB62}" dt="2026-05-03T20:45:03.848" v="314" actId="20577"/>
          <ac:spMkLst>
            <pc:docMk/>
            <pc:sldMk cId="2482624371" sldId="2147477979"/>
            <ac:spMk id="21" creationId="{E962857D-CD72-7D1D-56B2-A158838B3F86}"/>
          </ac:spMkLst>
        </pc:spChg>
        <pc:picChg chg="mod">
          <ac:chgData name="Remco Künne" userId="6a85df29-7210-4032-a2c8-cf89a2b12c5f" providerId="ADAL" clId="{48C04A75-A8EC-4D9C-A18C-AD239770BB62}" dt="2026-05-03T20:07:27.073" v="1" actId="26606"/>
          <ac:picMkLst>
            <pc:docMk/>
            <pc:sldMk cId="2482624371" sldId="2147477979"/>
            <ac:picMk id="3" creationId="{D529F991-E3FD-849E-AFE3-CBDBA48AA395}"/>
          </ac:picMkLst>
        </pc:picChg>
        <pc:picChg chg="mod">
          <ac:chgData name="Remco Künne" userId="6a85df29-7210-4032-a2c8-cf89a2b12c5f" providerId="ADAL" clId="{48C04A75-A8EC-4D9C-A18C-AD239770BB62}" dt="2026-05-03T20:07:27.073" v="1" actId="26606"/>
          <ac:picMkLst>
            <pc:docMk/>
            <pc:sldMk cId="2482624371" sldId="2147477979"/>
            <ac:picMk id="8" creationId="{6E177B2E-9F52-4691-D889-341786126C8F}"/>
          </ac:picMkLst>
        </pc:picChg>
      </pc:sldChg>
      <pc:sldMasterChg chg="modSp modSldLayout">
        <pc:chgData name="Remco Künne" userId="6a85df29-7210-4032-a2c8-cf89a2b12c5f" providerId="ADAL" clId="{48C04A75-A8EC-4D9C-A18C-AD239770BB62}" dt="2026-05-03T19:58:21.800" v="0"/>
        <pc:sldMasterMkLst>
          <pc:docMk/>
          <pc:sldMasterMk cId="1786867287" sldId="2147483648"/>
        </pc:sldMasterMkLst>
        <pc:spChg chg="mod">
          <ac:chgData name="Remco Künne" userId="6a85df29-7210-4032-a2c8-cf89a2b12c5f" providerId="ADAL" clId="{48C04A75-A8EC-4D9C-A18C-AD239770BB62}" dt="2026-05-03T19:58:21.800" v="0"/>
          <ac:spMkLst>
            <pc:docMk/>
            <pc:sldMasterMk cId="1786867287" sldId="2147483648"/>
            <ac:spMk id="4" creationId="{8532E048-80AA-ED2B-0FEA-9C37DA299BF8}"/>
          </ac:spMkLst>
        </pc:spChg>
        <pc:sldLayoutChg chg="modSp">
          <pc:chgData name="Remco Künne" userId="6a85df29-7210-4032-a2c8-cf89a2b12c5f" providerId="ADAL" clId="{48C04A75-A8EC-4D9C-A18C-AD239770BB62}" dt="2026-05-03T19:58:21.800" v="0"/>
          <pc:sldLayoutMkLst>
            <pc:docMk/>
            <pc:sldMasterMk cId="1786867287" sldId="2147483648"/>
            <pc:sldLayoutMk cId="3294852851" sldId="2147483669"/>
          </pc:sldLayoutMkLst>
          <pc:spChg chg="mod">
            <ac:chgData name="Remco Künne" userId="6a85df29-7210-4032-a2c8-cf89a2b12c5f" providerId="ADAL" clId="{48C04A75-A8EC-4D9C-A18C-AD239770BB62}" dt="2026-05-03T19:58:21.800" v="0"/>
            <ac:spMkLst>
              <pc:docMk/>
              <pc:sldMasterMk cId="1786867287" sldId="2147483648"/>
              <pc:sldLayoutMk cId="3294852851" sldId="2147483669"/>
              <ac:spMk id="3" creationId="{5699FF24-E238-095E-285A-60209DAAB29D}"/>
            </ac:spMkLst>
          </pc:spChg>
        </pc:sldLayoutChg>
        <pc:sldLayoutChg chg="modSp">
          <pc:chgData name="Remco Künne" userId="6a85df29-7210-4032-a2c8-cf89a2b12c5f" providerId="ADAL" clId="{48C04A75-A8EC-4D9C-A18C-AD239770BB62}" dt="2026-05-03T19:58:21.800" v="0"/>
          <pc:sldLayoutMkLst>
            <pc:docMk/>
            <pc:sldMasterMk cId="1786867287" sldId="2147483648"/>
            <pc:sldLayoutMk cId="2944431189" sldId="2147483676"/>
          </pc:sldLayoutMkLst>
          <pc:spChg chg="mod">
            <ac:chgData name="Remco Künne" userId="6a85df29-7210-4032-a2c8-cf89a2b12c5f" providerId="ADAL" clId="{48C04A75-A8EC-4D9C-A18C-AD239770BB62}" dt="2026-05-03T19:58:21.800" v="0"/>
            <ac:spMkLst>
              <pc:docMk/>
              <pc:sldMasterMk cId="1786867287" sldId="2147483648"/>
              <pc:sldLayoutMk cId="2944431189" sldId="2147483676"/>
              <ac:spMk id="8" creationId="{56FF8251-4FEE-D4EF-ACC0-B7CE64BE2A28}"/>
            </ac:spMkLst>
          </pc:spChg>
        </pc:sldLayoutChg>
        <pc:sldLayoutChg chg="modSp">
          <pc:chgData name="Remco Künne" userId="6a85df29-7210-4032-a2c8-cf89a2b12c5f" providerId="ADAL" clId="{48C04A75-A8EC-4D9C-A18C-AD239770BB62}" dt="2026-05-03T19:58:21.800" v="0"/>
          <pc:sldLayoutMkLst>
            <pc:docMk/>
            <pc:sldMasterMk cId="1786867287" sldId="2147483648"/>
            <pc:sldLayoutMk cId="3956154624" sldId="2147483683"/>
          </pc:sldLayoutMkLst>
          <pc:spChg chg="mod">
            <ac:chgData name="Remco Künne" userId="6a85df29-7210-4032-a2c8-cf89a2b12c5f" providerId="ADAL" clId="{48C04A75-A8EC-4D9C-A18C-AD239770BB62}" dt="2026-05-03T19:58:21.800" v="0"/>
            <ac:spMkLst>
              <pc:docMk/>
              <pc:sldMasterMk cId="1786867287" sldId="2147483648"/>
              <pc:sldLayoutMk cId="3956154624" sldId="2147483683"/>
              <ac:spMk id="4" creationId="{0CB91AB2-D2F7-F302-DA21-652824CC1618}"/>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43EDE8-F63B-3240-9EC2-0C60EBCC2C5F}" type="datetimeFigureOut">
              <a:rPr lang="en-US" smtClean="0"/>
              <a:t>5/4/26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461F71-376C-674F-928F-66050F9761E2}" type="slidenum">
              <a:rPr lang="en-US" smtClean="0"/>
              <a:t>‹#›</a:t>
            </a:fld>
            <a:endParaRPr lang="en-US"/>
          </a:p>
        </p:txBody>
      </p:sp>
    </p:spTree>
    <p:extLst>
      <p:ext uri="{BB962C8B-B14F-4D97-AF65-F5344CB8AC3E}">
        <p14:creationId xmlns:p14="http://schemas.microsoft.com/office/powerpoint/2010/main" val="3310761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2461F71-376C-674F-928F-66050F9761E2}" type="slidenum">
              <a:rPr lang="en-US" smtClean="0"/>
              <a:t>1</a:t>
            </a:fld>
            <a:endParaRPr lang="en-US"/>
          </a:p>
        </p:txBody>
      </p:sp>
    </p:spTree>
    <p:extLst>
      <p:ext uri="{BB962C8B-B14F-4D97-AF65-F5344CB8AC3E}">
        <p14:creationId xmlns:p14="http://schemas.microsoft.com/office/powerpoint/2010/main" val="773681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10</a:t>
            </a:fld>
            <a:endParaRPr lang="en-US"/>
          </a:p>
        </p:txBody>
      </p:sp>
    </p:spTree>
    <p:extLst>
      <p:ext uri="{BB962C8B-B14F-4D97-AF65-F5344CB8AC3E}">
        <p14:creationId xmlns:p14="http://schemas.microsoft.com/office/powerpoint/2010/main" val="2895919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51FF2-A255-277D-33B4-7B233A776E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72ED44-1610-CE35-6AE1-9382B6A6EF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0DCDFD-2955-AD24-880C-4B6D061EC3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8480AA-A548-4715-09AD-AE2DAC7BC4B0}"/>
              </a:ext>
            </a:extLst>
          </p:cNvPr>
          <p:cNvSpPr>
            <a:spLocks noGrp="1"/>
          </p:cNvSpPr>
          <p:nvPr>
            <p:ph type="sldNum" sz="quarter" idx="5"/>
          </p:nvPr>
        </p:nvSpPr>
        <p:spPr/>
        <p:txBody>
          <a:bodyPr/>
          <a:lstStyle/>
          <a:p>
            <a:fld id="{02461F71-376C-674F-928F-66050F9761E2}" type="slidenum">
              <a:rPr lang="en-US" smtClean="0"/>
              <a:t>11</a:t>
            </a:fld>
            <a:endParaRPr lang="en-US"/>
          </a:p>
        </p:txBody>
      </p:sp>
    </p:spTree>
    <p:extLst>
      <p:ext uri="{BB962C8B-B14F-4D97-AF65-F5344CB8AC3E}">
        <p14:creationId xmlns:p14="http://schemas.microsoft.com/office/powerpoint/2010/main" val="713231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BD24-8C99-37B1-C700-8A343616A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B2DCC-A9C8-FCD7-7A01-FB43391B0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4CBA3-35AD-E568-F416-857ED1CACF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570016-426B-E967-8B97-6343801432B4}"/>
              </a:ext>
            </a:extLst>
          </p:cNvPr>
          <p:cNvSpPr>
            <a:spLocks noGrp="1"/>
          </p:cNvSpPr>
          <p:nvPr>
            <p:ph type="sldNum" sz="quarter" idx="5"/>
          </p:nvPr>
        </p:nvSpPr>
        <p:spPr/>
        <p:txBody>
          <a:bodyPr/>
          <a:lstStyle/>
          <a:p>
            <a:fld id="{02461F71-376C-674F-928F-66050F9761E2}" type="slidenum">
              <a:rPr lang="en-US" smtClean="0"/>
              <a:t>12</a:t>
            </a:fld>
            <a:endParaRPr lang="en-US"/>
          </a:p>
        </p:txBody>
      </p:sp>
    </p:spTree>
    <p:extLst>
      <p:ext uri="{BB962C8B-B14F-4D97-AF65-F5344CB8AC3E}">
        <p14:creationId xmlns:p14="http://schemas.microsoft.com/office/powerpoint/2010/main" val="3438646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BD24-8C99-37B1-C700-8A343616A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B2DCC-A9C8-FCD7-7A01-FB43391B0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4CBA3-35AD-E568-F416-857ED1CACF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570016-426B-E967-8B97-6343801432B4}"/>
              </a:ext>
            </a:extLst>
          </p:cNvPr>
          <p:cNvSpPr>
            <a:spLocks noGrp="1"/>
          </p:cNvSpPr>
          <p:nvPr>
            <p:ph type="sldNum" sz="quarter" idx="5"/>
          </p:nvPr>
        </p:nvSpPr>
        <p:spPr/>
        <p:txBody>
          <a:bodyPr/>
          <a:lstStyle/>
          <a:p>
            <a:fld id="{02461F71-376C-674F-928F-66050F9761E2}" type="slidenum">
              <a:rPr lang="en-US" smtClean="0"/>
              <a:t>13</a:t>
            </a:fld>
            <a:endParaRPr lang="en-US"/>
          </a:p>
        </p:txBody>
      </p:sp>
    </p:spTree>
    <p:extLst>
      <p:ext uri="{BB962C8B-B14F-4D97-AF65-F5344CB8AC3E}">
        <p14:creationId xmlns:p14="http://schemas.microsoft.com/office/powerpoint/2010/main" val="958621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11D37-BFFE-2370-E235-0917DF426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3DEDF-C1AB-A447-6427-D8EB5843F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0B45F-7457-86ED-4BDE-F4EDBD299A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851A68-1858-EECC-3711-2FE071BD8CB9}"/>
              </a:ext>
            </a:extLst>
          </p:cNvPr>
          <p:cNvSpPr>
            <a:spLocks noGrp="1"/>
          </p:cNvSpPr>
          <p:nvPr>
            <p:ph type="sldNum" sz="quarter" idx="5"/>
          </p:nvPr>
        </p:nvSpPr>
        <p:spPr/>
        <p:txBody>
          <a:bodyPr/>
          <a:lstStyle/>
          <a:p>
            <a:fld id="{02461F71-376C-674F-928F-66050F9761E2}" type="slidenum">
              <a:rPr lang="en-US" smtClean="0"/>
              <a:t>16</a:t>
            </a:fld>
            <a:endParaRPr lang="en-US"/>
          </a:p>
        </p:txBody>
      </p:sp>
    </p:spTree>
    <p:extLst>
      <p:ext uri="{BB962C8B-B14F-4D97-AF65-F5344CB8AC3E}">
        <p14:creationId xmlns:p14="http://schemas.microsoft.com/office/powerpoint/2010/main" val="2612583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11D37-BFFE-2370-E235-0917DF426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3DEDF-C1AB-A447-6427-D8EB5843F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0B45F-7457-86ED-4BDE-F4EDBD299A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851A68-1858-EECC-3711-2FE071BD8CB9}"/>
              </a:ext>
            </a:extLst>
          </p:cNvPr>
          <p:cNvSpPr>
            <a:spLocks noGrp="1"/>
          </p:cNvSpPr>
          <p:nvPr>
            <p:ph type="sldNum" sz="quarter" idx="5"/>
          </p:nvPr>
        </p:nvSpPr>
        <p:spPr/>
        <p:txBody>
          <a:bodyPr/>
          <a:lstStyle/>
          <a:p>
            <a:fld id="{02461F71-376C-674F-928F-66050F9761E2}" type="slidenum">
              <a:rPr lang="en-US" smtClean="0"/>
              <a:t>17</a:t>
            </a:fld>
            <a:endParaRPr lang="en-US"/>
          </a:p>
        </p:txBody>
      </p:sp>
    </p:spTree>
    <p:extLst>
      <p:ext uri="{BB962C8B-B14F-4D97-AF65-F5344CB8AC3E}">
        <p14:creationId xmlns:p14="http://schemas.microsoft.com/office/powerpoint/2010/main" val="3474154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dirty="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2</a:t>
            </a:fld>
            <a:endParaRPr lang="en-US"/>
          </a:p>
        </p:txBody>
      </p:sp>
    </p:spTree>
    <p:extLst>
      <p:ext uri="{BB962C8B-B14F-4D97-AF65-F5344CB8AC3E}">
        <p14:creationId xmlns:p14="http://schemas.microsoft.com/office/powerpoint/2010/main" val="2868301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3</a:t>
            </a:fld>
            <a:endParaRPr lang="en-US"/>
          </a:p>
        </p:txBody>
      </p:sp>
    </p:spTree>
    <p:extLst>
      <p:ext uri="{BB962C8B-B14F-4D97-AF65-F5344CB8AC3E}">
        <p14:creationId xmlns:p14="http://schemas.microsoft.com/office/powerpoint/2010/main" val="3571548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4</a:t>
            </a:fld>
            <a:endParaRPr lang="en-US"/>
          </a:p>
        </p:txBody>
      </p:sp>
    </p:spTree>
    <p:extLst>
      <p:ext uri="{BB962C8B-B14F-4D97-AF65-F5344CB8AC3E}">
        <p14:creationId xmlns:p14="http://schemas.microsoft.com/office/powerpoint/2010/main" val="2682338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5</a:t>
            </a:fld>
            <a:endParaRPr lang="en-US"/>
          </a:p>
        </p:txBody>
      </p:sp>
    </p:spTree>
    <p:extLst>
      <p:ext uri="{BB962C8B-B14F-4D97-AF65-F5344CB8AC3E}">
        <p14:creationId xmlns:p14="http://schemas.microsoft.com/office/powerpoint/2010/main" val="1501873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6</a:t>
            </a:fld>
            <a:endParaRPr lang="en-US"/>
          </a:p>
        </p:txBody>
      </p:sp>
    </p:spTree>
    <p:extLst>
      <p:ext uri="{BB962C8B-B14F-4D97-AF65-F5344CB8AC3E}">
        <p14:creationId xmlns:p14="http://schemas.microsoft.com/office/powerpoint/2010/main" val="2871662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C47FB-1162-1039-7D45-B6C1519758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045D6-0FC2-A5BA-1A6E-F4095CC76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6696E0-00EA-665F-519E-EB20BBFDC5FE}"/>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C276E6A2-0E10-2D0D-0D4D-187ADB564839}"/>
              </a:ext>
            </a:extLst>
          </p:cNvPr>
          <p:cNvSpPr>
            <a:spLocks noGrp="1"/>
          </p:cNvSpPr>
          <p:nvPr>
            <p:ph type="sldNum" sz="quarter" idx="5"/>
          </p:nvPr>
        </p:nvSpPr>
        <p:spPr/>
        <p:txBody>
          <a:bodyPr/>
          <a:lstStyle/>
          <a:p>
            <a:fld id="{02461F71-376C-674F-928F-66050F9761E2}" type="slidenum">
              <a:rPr lang="en-US" smtClean="0"/>
              <a:t>7</a:t>
            </a:fld>
            <a:endParaRPr lang="en-US"/>
          </a:p>
        </p:txBody>
      </p:sp>
    </p:spTree>
    <p:extLst>
      <p:ext uri="{BB962C8B-B14F-4D97-AF65-F5344CB8AC3E}">
        <p14:creationId xmlns:p14="http://schemas.microsoft.com/office/powerpoint/2010/main" val="1989657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C47FB-1162-1039-7D45-B6C1519758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045D6-0FC2-A5BA-1A6E-F4095CC76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6696E0-00EA-665F-519E-EB20BBFDC5FE}"/>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C276E6A2-0E10-2D0D-0D4D-187ADB564839}"/>
              </a:ext>
            </a:extLst>
          </p:cNvPr>
          <p:cNvSpPr>
            <a:spLocks noGrp="1"/>
          </p:cNvSpPr>
          <p:nvPr>
            <p:ph type="sldNum" sz="quarter" idx="5"/>
          </p:nvPr>
        </p:nvSpPr>
        <p:spPr/>
        <p:txBody>
          <a:bodyPr/>
          <a:lstStyle/>
          <a:p>
            <a:fld id="{02461F71-376C-674F-928F-66050F9761E2}" type="slidenum">
              <a:rPr lang="en-US" smtClean="0"/>
              <a:t>8</a:t>
            </a:fld>
            <a:endParaRPr lang="en-US"/>
          </a:p>
        </p:txBody>
      </p:sp>
    </p:spTree>
    <p:extLst>
      <p:ext uri="{BB962C8B-B14F-4D97-AF65-F5344CB8AC3E}">
        <p14:creationId xmlns:p14="http://schemas.microsoft.com/office/powerpoint/2010/main" val="206395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9</a:t>
            </a:fld>
            <a:endParaRPr lang="en-US"/>
          </a:p>
        </p:txBody>
      </p:sp>
    </p:spTree>
    <p:extLst>
      <p:ext uri="{BB962C8B-B14F-4D97-AF65-F5344CB8AC3E}">
        <p14:creationId xmlns:p14="http://schemas.microsoft.com/office/powerpoint/2010/main" val="256311786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Amare logo">
    <p:bg>
      <p:bgPr>
        <a:solidFill>
          <a:schemeClr val="accent3"/>
        </a:solidFill>
        <a:effectLst/>
      </p:bgPr>
    </p:bg>
    <p:spTree>
      <p:nvGrpSpPr>
        <p:cNvPr id="1" name=""/>
        <p:cNvGrpSpPr/>
        <p:nvPr/>
      </p:nvGrpSpPr>
      <p:grpSpPr>
        <a:xfrm>
          <a:off x="0" y="0"/>
          <a:ext cx="0" cy="0"/>
          <a:chOff x="0" y="0"/>
          <a:chExt cx="0" cy="0"/>
        </a:xfrm>
      </p:grpSpPr>
      <p:pic>
        <p:nvPicPr>
          <p:cNvPr id="4" name="Picture 3" descr="A purple letter on a black background&#10;&#10;Description automatically generated">
            <a:extLst>
              <a:ext uri="{FF2B5EF4-FFF2-40B4-BE49-F238E27FC236}">
                <a16:creationId xmlns:a16="http://schemas.microsoft.com/office/drawing/2014/main" id="{685F42D6-6C9A-5A75-FABC-D5BDCCE8657C}"/>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09800" y="2713600"/>
            <a:ext cx="7772400" cy="1430800"/>
          </a:xfrm>
          <a:prstGeom prst="rect">
            <a:avLst/>
          </a:prstGeom>
        </p:spPr>
      </p:pic>
    </p:spTree>
    <p:extLst>
      <p:ext uri="{BB962C8B-B14F-4D97-AF65-F5344CB8AC3E}">
        <p14:creationId xmlns:p14="http://schemas.microsoft.com/office/powerpoint/2010/main" val="1940468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amp;S With Amare Blank w/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pic>
        <p:nvPicPr>
          <p:cNvPr id="6" name="Picture 5">
            <a:extLst>
              <a:ext uri="{FF2B5EF4-FFF2-40B4-BE49-F238E27FC236}">
                <a16:creationId xmlns:a16="http://schemas.microsoft.com/office/drawing/2014/main" id="{3A62660E-5C6A-5FD0-9C79-F29B3AC66E7E}"/>
              </a:ext>
            </a:extLst>
          </p:cNvPr>
          <p:cNvPicPr>
            <a:picLocks noChangeAspect="1"/>
          </p:cNvPicPr>
          <p:nvPr userDrawn="1"/>
        </p:nvPicPr>
        <p:blipFill>
          <a:blip r:embed="rId2"/>
          <a:stretch>
            <a:fillRect/>
          </a:stretch>
        </p:blipFill>
        <p:spPr>
          <a:xfrm>
            <a:off x="262089" y="5905542"/>
            <a:ext cx="1381081" cy="712727"/>
          </a:xfrm>
          <a:prstGeom prst="rect">
            <a:avLst/>
          </a:prstGeom>
        </p:spPr>
      </p:pic>
    </p:spTree>
    <p:extLst>
      <p:ext uri="{BB962C8B-B14F-4D97-AF65-F5344CB8AC3E}">
        <p14:creationId xmlns:p14="http://schemas.microsoft.com/office/powerpoint/2010/main" val="919350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amp;S with Amare Blank Plum">
    <p:bg>
      <p:bgPr>
        <a:solidFill>
          <a:schemeClr val="accent3"/>
        </a:solidFill>
        <a:effectLst/>
      </p:bgPr>
    </p:bg>
    <p:spTree>
      <p:nvGrpSpPr>
        <p:cNvPr id="1" name=""/>
        <p:cNvGrpSpPr/>
        <p:nvPr/>
      </p:nvGrpSpPr>
      <p:grpSpPr>
        <a:xfrm>
          <a:off x="0" y="0"/>
          <a:ext cx="0" cy="0"/>
          <a:chOff x="0" y="0"/>
          <a:chExt cx="0" cy="0"/>
        </a:xfrm>
      </p:grpSpPr>
      <p:pic>
        <p:nvPicPr>
          <p:cNvPr id="2" name="Picture 1" descr="A purple letter on a black background&#10;&#10;Description automatically generated">
            <a:extLst>
              <a:ext uri="{FF2B5EF4-FFF2-40B4-BE49-F238E27FC236}">
                <a16:creationId xmlns:a16="http://schemas.microsoft.com/office/drawing/2014/main" id="{AC4B712C-37D2-E6D9-04F2-21A889D8AA7C}"/>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45723" y="6429613"/>
            <a:ext cx="1184953" cy="218597"/>
          </a:xfrm>
          <a:prstGeom prst="rect">
            <a:avLst/>
          </a:prstGeom>
        </p:spPr>
      </p:pic>
    </p:spTree>
    <p:extLst>
      <p:ext uri="{BB962C8B-B14F-4D97-AF65-F5344CB8AC3E}">
        <p14:creationId xmlns:p14="http://schemas.microsoft.com/office/powerpoint/2010/main" val="3994715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amp;S with Amare 50/50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a:t>Click to Edit Section</a:t>
            </a:r>
          </a:p>
        </p:txBody>
      </p:sp>
      <p:pic>
        <p:nvPicPr>
          <p:cNvPr id="9" name="Picture 8">
            <a:extLst>
              <a:ext uri="{FF2B5EF4-FFF2-40B4-BE49-F238E27FC236}">
                <a16:creationId xmlns:a16="http://schemas.microsoft.com/office/drawing/2014/main" id="{233CA003-9AA4-3E26-FD7A-00B592E93137}"/>
              </a:ext>
            </a:extLst>
          </p:cNvPr>
          <p:cNvPicPr>
            <a:picLocks noChangeAspect="1"/>
          </p:cNvPicPr>
          <p:nvPr userDrawn="1"/>
        </p:nvPicPr>
        <p:blipFill>
          <a:blip r:embed="rId2"/>
          <a:stretch>
            <a:fillRect/>
          </a:stretch>
        </p:blipFill>
        <p:spPr>
          <a:xfrm>
            <a:off x="262089" y="5905542"/>
            <a:ext cx="1381081" cy="712727"/>
          </a:xfrm>
          <a:prstGeom prst="rect">
            <a:avLst/>
          </a:prstGeom>
        </p:spPr>
      </p:pic>
    </p:spTree>
    <p:extLst>
      <p:ext uri="{BB962C8B-B14F-4D97-AF65-F5344CB8AC3E}">
        <p14:creationId xmlns:p14="http://schemas.microsoft.com/office/powerpoint/2010/main" val="10407467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mare Science of Selling Wellness">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6298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mare SSW 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48DC62-2E17-A795-D8BC-E16BE1DFDE2A}"/>
              </a:ext>
            </a:extLst>
          </p:cNvPr>
          <p:cNvPicPr>
            <a:picLocks noChangeAspect="1"/>
          </p:cNvPicPr>
          <p:nvPr userDrawn="1"/>
        </p:nvPicPr>
        <p:blipFill>
          <a:blip r:embed="rId2"/>
          <a:stretch>
            <a:fillRect/>
          </a:stretch>
        </p:blipFill>
        <p:spPr>
          <a:xfrm>
            <a:off x="263901" y="5702735"/>
            <a:ext cx="1379269" cy="908974"/>
          </a:xfrm>
          <a:prstGeom prst="rect">
            <a:avLst/>
          </a:prstGeom>
        </p:spPr>
      </p:pic>
    </p:spTree>
    <p:extLst>
      <p:ext uri="{BB962C8B-B14F-4D97-AF65-F5344CB8AC3E}">
        <p14:creationId xmlns:p14="http://schemas.microsoft.com/office/powerpoint/2010/main" val="3499819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mare SSW Blank w/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BA105382-26CB-F5C3-3C87-CCF76F0ACE5E}"/>
              </a:ext>
            </a:extLst>
          </p:cNvPr>
          <p:cNvPicPr>
            <a:picLocks noChangeAspect="1"/>
          </p:cNvPicPr>
          <p:nvPr userDrawn="1"/>
        </p:nvPicPr>
        <p:blipFill>
          <a:blip r:embed="rId2"/>
          <a:stretch>
            <a:fillRect/>
          </a:stretch>
        </p:blipFill>
        <p:spPr>
          <a:xfrm>
            <a:off x="263901" y="5702735"/>
            <a:ext cx="1379269" cy="908974"/>
          </a:xfrm>
          <a:prstGeom prst="rect">
            <a:avLst/>
          </a:prstGeom>
        </p:spPr>
      </p:pic>
    </p:spTree>
    <p:extLst>
      <p:ext uri="{BB962C8B-B14F-4D97-AF65-F5344CB8AC3E}">
        <p14:creationId xmlns:p14="http://schemas.microsoft.com/office/powerpoint/2010/main" val="3623715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mare SSW Blank Plum">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30238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mare SSW 50/50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a:t>Click to Edit Section</a:t>
            </a:r>
          </a:p>
        </p:txBody>
      </p:sp>
    </p:spTree>
    <p:extLst>
      <p:ext uri="{BB962C8B-B14F-4D97-AF65-F5344CB8AC3E}">
        <p14:creationId xmlns:p14="http://schemas.microsoft.com/office/powerpoint/2010/main" val="582744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Blank w/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02B47BB2-B15E-8825-EE82-0D69F8A5F4D9}"/>
              </a:ext>
            </a:extLst>
          </p:cNvPr>
          <p:cNvPicPr>
            <a:picLocks noChangeAspect="1"/>
          </p:cNvPicPr>
          <p:nvPr userDrawn="1"/>
        </p:nvPicPr>
        <p:blipFill>
          <a:blip r:embed="rId2"/>
          <a:srcRect t="-4570" r="35456" b="-1"/>
          <a:stretch/>
        </p:blipFill>
        <p:spPr>
          <a:xfrm>
            <a:off x="255373" y="6423660"/>
            <a:ext cx="1222907" cy="208559"/>
          </a:xfrm>
          <a:prstGeom prst="rect">
            <a:avLst/>
          </a:prstGeom>
        </p:spPr>
      </p:pic>
      <p:sp>
        <p:nvSpPr>
          <p:cNvPr id="4" name="Text Placeholder 2">
            <a:extLst>
              <a:ext uri="{FF2B5EF4-FFF2-40B4-BE49-F238E27FC236}">
                <a16:creationId xmlns:a16="http://schemas.microsoft.com/office/drawing/2014/main" id="{0CB91AB2-D2F7-F302-DA21-652824CC1618}"/>
              </a:ext>
            </a:extLst>
          </p:cNvPr>
          <p:cNvSpPr txBox="1"/>
          <p:nvPr userDrawn="1"/>
        </p:nvSpPr>
        <p:spPr>
          <a:xfrm>
            <a:off x="7296756" y="6448958"/>
            <a:ext cx="4121787" cy="1892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lnSpc>
                <a:spcPct val="90000"/>
              </a:lnSpc>
              <a:spcBef>
                <a:spcPts val="1000"/>
              </a:spcBef>
              <a:defRPr sz="700">
                <a:solidFill>
                  <a:srgbClr val="BD5FAE"/>
                </a:solidFill>
                <a:latin typeface="Arial"/>
                <a:ea typeface="Arial"/>
                <a:cs typeface="Arial"/>
                <a:sym typeface="Arial"/>
              </a:defRPr>
            </a:lvl1pPr>
          </a:lstStyle>
          <a:p>
            <a:r>
              <a:rPr dirty="0">
                <a:solidFill>
                  <a:schemeClr val="bg2"/>
                </a:solidFill>
              </a:rPr>
              <a:t>Copyright © 2025 Amare Global. </a:t>
            </a:r>
            <a:r>
              <a:rPr lang="en-US" dirty="0">
                <a:solidFill>
                  <a:schemeClr val="bg2"/>
                </a:solidFill>
              </a:rPr>
              <a:t>Alle Rechte </a:t>
            </a:r>
            <a:r>
              <a:rPr lang="en-US" dirty="0" err="1">
                <a:solidFill>
                  <a:schemeClr val="bg2"/>
                </a:solidFill>
              </a:rPr>
              <a:t>vorbehalten</a:t>
            </a:r>
            <a:r>
              <a:rPr dirty="0">
                <a:solidFill>
                  <a:schemeClr val="bg2"/>
                </a:solidFill>
              </a:rPr>
              <a:t>. </a:t>
            </a:r>
          </a:p>
        </p:txBody>
      </p:sp>
      <p:sp>
        <p:nvSpPr>
          <p:cNvPr id="5" name="Slide Number">
            <a:extLst>
              <a:ext uri="{FF2B5EF4-FFF2-40B4-BE49-F238E27FC236}">
                <a16:creationId xmlns:a16="http://schemas.microsoft.com/office/drawing/2014/main" id="{3ABF6688-D94F-89A3-A98B-D681E67B0A5A}"/>
              </a:ext>
            </a:extLst>
          </p:cNvPr>
          <p:cNvSpPr txBox="1">
            <a:spLocks noGrp="1"/>
          </p:cNvSpPr>
          <p:nvPr>
            <p:ph type="sldNum" sz="quarter" idx="2"/>
          </p:nvPr>
        </p:nvSpPr>
        <p:spPr>
          <a:xfrm>
            <a:off x="11757660" y="6462712"/>
            <a:ext cx="170002" cy="174308"/>
          </a:xfrm>
          <a:prstGeom prst="rect">
            <a:avLst/>
          </a:prstGeom>
        </p:spPr>
        <p:txBody>
          <a:bodyPr lIns="0" tIns="0" rIns="0" bIns="0"/>
          <a:lstStyle>
            <a:lvl1pPr>
              <a:tabLst>
                <a:tab pos="2552700" algn="l"/>
              </a:tabLst>
              <a:defRPr sz="900">
                <a:solidFill>
                  <a:schemeClr val="bg2"/>
                </a:solidFill>
                <a:latin typeface="Amare Walter Neue"/>
                <a:ea typeface="Amare Walter Neue"/>
                <a:cs typeface="Amare Walter Neue"/>
                <a:sym typeface="Amare Walter Neue Normal"/>
              </a:defRPr>
            </a:lvl1pPr>
          </a:lstStyle>
          <a:p>
            <a:fld id="{86CB4B4D-7CA3-9044-876B-883B54F8677D}" type="slidenum">
              <a:rPr lang="en-US" smtClean="0"/>
              <a:pPr/>
              <a:t>‹#›</a:t>
            </a:fld>
            <a:endParaRPr lang="en-US"/>
          </a:p>
        </p:txBody>
      </p:sp>
    </p:spTree>
    <p:extLst>
      <p:ext uri="{BB962C8B-B14F-4D97-AF65-F5344CB8AC3E}">
        <p14:creationId xmlns:p14="http://schemas.microsoft.com/office/powerpoint/2010/main" val="395615462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mare Logo w/Title">
    <p:bg>
      <p:bgPr>
        <a:solidFill>
          <a:schemeClr val="accent3"/>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E9C2D09-ED28-18FA-CD09-795E0D1030A1}"/>
              </a:ext>
            </a:extLst>
          </p:cNvPr>
          <p:cNvSpPr>
            <a:spLocks noGrp="1"/>
          </p:cNvSpPr>
          <p:nvPr>
            <p:ph type="body" sz="quarter" idx="13"/>
          </p:nvPr>
        </p:nvSpPr>
        <p:spPr>
          <a:xfrm>
            <a:off x="1949824" y="4494399"/>
            <a:ext cx="8283388" cy="962025"/>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5" name="Picture 4" descr="A purple letter on a black background&#10;&#10;Description automatically generated">
            <a:extLst>
              <a:ext uri="{FF2B5EF4-FFF2-40B4-BE49-F238E27FC236}">
                <a16:creationId xmlns:a16="http://schemas.microsoft.com/office/drawing/2014/main" id="{44EC4A79-B5B1-83EB-E22F-DD77DC3B45DA}"/>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09800" y="2713600"/>
            <a:ext cx="7772400" cy="1430800"/>
          </a:xfrm>
          <a:prstGeom prst="rect">
            <a:avLst/>
          </a:prstGeom>
        </p:spPr>
      </p:pic>
    </p:spTree>
    <p:extLst>
      <p:ext uri="{BB962C8B-B14F-4D97-AF65-F5344CB8AC3E}">
        <p14:creationId xmlns:p14="http://schemas.microsoft.com/office/powerpoint/2010/main" val="3299955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mare Blank">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tx2"/>
                </a:solidFill>
              </a:defRPr>
            </a:lvl1pPr>
          </a:lstStyle>
          <a:p>
            <a:fld id="{FEDAFF86-66A4-D342-B39A-0C3E2798F66C}" type="slidenum">
              <a:rPr lang="en-US" smtClean="0"/>
              <a:pPr/>
              <a:t>‹#›</a:t>
            </a:fld>
            <a:endParaRPr lang="en-US"/>
          </a:p>
        </p:txBody>
      </p:sp>
    </p:spTree>
    <p:extLst>
      <p:ext uri="{BB962C8B-B14F-4D97-AF65-F5344CB8AC3E}">
        <p14:creationId xmlns:p14="http://schemas.microsoft.com/office/powerpoint/2010/main" val="1127738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Amare Blank">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tx2"/>
                </a:solidFill>
              </a:defRPr>
            </a:lvl1pPr>
          </a:lstStyle>
          <a:p>
            <a:fld id="{FEDAFF86-66A4-D342-B39A-0C3E2798F66C}" type="slidenum">
              <a:rPr lang="en-US" smtClean="0"/>
              <a:pPr/>
              <a:t>‹#›</a:t>
            </a:fld>
            <a:endParaRPr lang="en-US"/>
          </a:p>
        </p:txBody>
      </p:sp>
    </p:spTree>
    <p:extLst>
      <p:ext uri="{BB962C8B-B14F-4D97-AF65-F5344CB8AC3E}">
        <p14:creationId xmlns:p14="http://schemas.microsoft.com/office/powerpoint/2010/main" val="2401444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mare Blank w/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34AF2A5-72BB-B50F-BE88-97252C16279B}"/>
              </a:ext>
            </a:extLst>
          </p:cNvPr>
          <p:cNvSpPr>
            <a:spLocks noGrp="1"/>
          </p:cNvSpPr>
          <p:nvPr>
            <p:ph type="sldNum" sz="quarter" idx="10"/>
          </p:nvPr>
        </p:nvSpPr>
        <p:spPr/>
        <p:txBody>
          <a:bodyPr/>
          <a:lstStyle/>
          <a:p>
            <a:fld id="{FEDAFF86-66A4-D342-B39A-0C3E2798F66C}" type="slidenum">
              <a:rPr lang="en-US" smtClean="0"/>
              <a:pPr/>
              <a:t>‹#›</a:t>
            </a:fld>
            <a:endParaRPr lang="en-US"/>
          </a:p>
        </p:txBody>
      </p:sp>
    </p:spTree>
    <p:extLst>
      <p:ext uri="{BB962C8B-B14F-4D97-AF65-F5344CB8AC3E}">
        <p14:creationId xmlns:p14="http://schemas.microsoft.com/office/powerpoint/2010/main" val="4225463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Amare Blank Plum">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bg1"/>
                </a:solidFill>
              </a:defRPr>
            </a:lvl1pPr>
          </a:lstStyle>
          <a:p>
            <a:fld id="{FEDAFF86-66A4-D342-B39A-0C3E2798F66C}" type="slidenum">
              <a:rPr lang="en-US" smtClean="0"/>
              <a:pPr/>
              <a:t>‹#›</a:t>
            </a:fld>
            <a:endParaRPr lang="en-US"/>
          </a:p>
        </p:txBody>
      </p:sp>
      <p:pic>
        <p:nvPicPr>
          <p:cNvPr id="2" name="Picture 1" descr="A purple letter on a black background&#10;&#10;Description automatically generated">
            <a:extLst>
              <a:ext uri="{FF2B5EF4-FFF2-40B4-BE49-F238E27FC236}">
                <a16:creationId xmlns:a16="http://schemas.microsoft.com/office/drawing/2014/main" id="{40762580-569E-B19A-1AB1-5DF51DBB3834}"/>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45723" y="6429613"/>
            <a:ext cx="1184953" cy="218597"/>
          </a:xfrm>
          <a:prstGeom prst="rect">
            <a:avLst/>
          </a:prstGeom>
        </p:spPr>
      </p:pic>
      <p:sp>
        <p:nvSpPr>
          <p:cNvPr id="3" name="Text Placeholder 2">
            <a:extLst>
              <a:ext uri="{FF2B5EF4-FFF2-40B4-BE49-F238E27FC236}">
                <a16:creationId xmlns:a16="http://schemas.microsoft.com/office/drawing/2014/main" id="{5699FF24-E238-095E-285A-60209DAAB29D}"/>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dirty="0">
                <a:solidFill>
                  <a:schemeClr val="accent3">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accent3">
                    <a:lumMod val="60000"/>
                    <a:lumOff val="40000"/>
                  </a:schemeClr>
                </a:solidFill>
                <a:latin typeface="Arial" panose="020B0604020202020204" pitchFamily="34" charset="0"/>
                <a:cs typeface="Arial" panose="020B0604020202020204" pitchFamily="34" charset="0"/>
              </a:rPr>
              <a:pPr algn="r"/>
              <a:t>2026</a:t>
            </a:fld>
            <a:r>
              <a:rPr lang="en-US" sz="700" dirty="0">
                <a:solidFill>
                  <a:schemeClr val="accent3">
                    <a:lumMod val="60000"/>
                    <a:lumOff val="40000"/>
                  </a:schemeClr>
                </a:solidFill>
                <a:latin typeface="Arial" panose="020B0604020202020204" pitchFamily="34" charset="0"/>
                <a:cs typeface="Arial" panose="020B0604020202020204" pitchFamily="34" charset="0"/>
              </a:rPr>
              <a:t> Amare Global. Alle Rechte </a:t>
            </a:r>
            <a:r>
              <a:rPr lang="en-US" sz="700" dirty="0" err="1">
                <a:solidFill>
                  <a:schemeClr val="accent3">
                    <a:lumMod val="60000"/>
                    <a:lumOff val="40000"/>
                  </a:schemeClr>
                </a:solidFill>
                <a:latin typeface="Arial" panose="020B0604020202020204" pitchFamily="34" charset="0"/>
                <a:cs typeface="Arial" panose="020B0604020202020204" pitchFamily="34" charset="0"/>
              </a:rPr>
              <a:t>vorbehalten</a:t>
            </a:r>
            <a:r>
              <a:rPr lang="en-US" sz="700" dirty="0">
                <a:solidFill>
                  <a:schemeClr val="accent3">
                    <a:lumMod val="60000"/>
                    <a:lumOff val="40000"/>
                  </a:schemeClr>
                </a:solidFill>
                <a:latin typeface="Arial" panose="020B0604020202020204" pitchFamily="34" charset="0"/>
                <a:cs typeface="Arial" panose="020B0604020202020204" pitchFamily="34" charset="0"/>
              </a:rPr>
              <a:t>. </a:t>
            </a:r>
            <a:endParaRPr lang="en-US" sz="700" dirty="0">
              <a:solidFill>
                <a:schemeClr val="accent3">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3294852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mare 50/50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accent3">
                    <a:lumMod val="20000"/>
                    <a:lumOff val="80000"/>
                  </a:schemeClr>
                </a:solidFill>
              </a:defRPr>
            </a:lvl1pPr>
          </a:lstStyle>
          <a:p>
            <a:fld id="{FEDAFF86-66A4-D342-B39A-0C3E2798F66C}" type="slidenum">
              <a:rPr lang="en-US" smtClean="0"/>
              <a:pPr/>
              <a:t>‹#›</a:t>
            </a:fld>
            <a:endParaRPr lang="en-US"/>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a:t>Click to Edit Section</a:t>
            </a:r>
          </a:p>
        </p:txBody>
      </p:sp>
      <p:pic>
        <p:nvPicPr>
          <p:cNvPr id="5" name="Picture 4" descr="A purple letter on a black background&#10;&#10;Description automatically generated">
            <a:extLst>
              <a:ext uri="{FF2B5EF4-FFF2-40B4-BE49-F238E27FC236}">
                <a16:creationId xmlns:a16="http://schemas.microsoft.com/office/drawing/2014/main" id="{15CF9172-581D-D069-E218-881D1461ABBA}"/>
              </a:ext>
            </a:extLst>
          </p:cNvPr>
          <p:cNvPicPr>
            <a:picLocks noChangeAspect="1"/>
          </p:cNvPicPr>
          <p:nvPr userDrawn="1"/>
        </p:nvPicPr>
        <p:blipFill>
          <a:blip r:embed="rId2"/>
          <a:stretch>
            <a:fillRect/>
          </a:stretch>
        </p:blipFill>
        <p:spPr>
          <a:xfrm>
            <a:off x="245723" y="6429613"/>
            <a:ext cx="1184953" cy="218597"/>
          </a:xfrm>
          <a:prstGeom prst="rect">
            <a:avLst/>
          </a:prstGeom>
        </p:spPr>
      </p:pic>
      <p:sp>
        <p:nvSpPr>
          <p:cNvPr id="8" name="Text Placeholder 2">
            <a:extLst>
              <a:ext uri="{FF2B5EF4-FFF2-40B4-BE49-F238E27FC236}">
                <a16:creationId xmlns:a16="http://schemas.microsoft.com/office/drawing/2014/main" id="{56FF8251-4FEE-D4EF-ACC0-B7CE64BE2A28}"/>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dirty="0">
                <a:solidFill>
                  <a:schemeClr val="accent3">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accent3">
                    <a:lumMod val="60000"/>
                    <a:lumOff val="40000"/>
                  </a:schemeClr>
                </a:solidFill>
                <a:latin typeface="Arial" panose="020B0604020202020204" pitchFamily="34" charset="0"/>
                <a:cs typeface="Arial" panose="020B0604020202020204" pitchFamily="34" charset="0"/>
              </a:rPr>
              <a:pPr algn="r"/>
              <a:t>2026</a:t>
            </a:fld>
            <a:r>
              <a:rPr lang="en-US" sz="700" dirty="0">
                <a:solidFill>
                  <a:schemeClr val="accent3">
                    <a:lumMod val="60000"/>
                    <a:lumOff val="40000"/>
                  </a:schemeClr>
                </a:solidFill>
                <a:latin typeface="Arial" panose="020B0604020202020204" pitchFamily="34" charset="0"/>
                <a:cs typeface="Arial" panose="020B0604020202020204" pitchFamily="34" charset="0"/>
              </a:rPr>
              <a:t> Amare Global. Alle Rechte </a:t>
            </a:r>
            <a:r>
              <a:rPr lang="en-US" sz="700" dirty="0" err="1">
                <a:solidFill>
                  <a:schemeClr val="accent3">
                    <a:lumMod val="60000"/>
                    <a:lumOff val="40000"/>
                  </a:schemeClr>
                </a:solidFill>
                <a:latin typeface="Arial" panose="020B0604020202020204" pitchFamily="34" charset="0"/>
                <a:cs typeface="Arial" panose="020B0604020202020204" pitchFamily="34" charset="0"/>
              </a:rPr>
              <a:t>vorbehalten</a:t>
            </a:r>
            <a:r>
              <a:rPr lang="en-US" sz="700" dirty="0">
                <a:solidFill>
                  <a:schemeClr val="accent3">
                    <a:lumMod val="60000"/>
                    <a:lumOff val="40000"/>
                  </a:schemeClr>
                </a:solidFill>
                <a:latin typeface="Arial" panose="020B0604020202020204" pitchFamily="34" charset="0"/>
                <a:cs typeface="Arial" panose="020B0604020202020204" pitchFamily="34" charset="0"/>
              </a:rPr>
              <a:t>. </a:t>
            </a:r>
            <a:endParaRPr lang="en-US" sz="700" dirty="0">
              <a:solidFill>
                <a:schemeClr val="accent3">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944431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usiness &amp; Science with Amare Logo">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5450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amp;S With Amare Blank">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78E0F6-7D8F-43D4-D12D-14C00A09C4D1}"/>
              </a:ext>
            </a:extLst>
          </p:cNvPr>
          <p:cNvPicPr>
            <a:picLocks noChangeAspect="1"/>
          </p:cNvPicPr>
          <p:nvPr userDrawn="1"/>
        </p:nvPicPr>
        <p:blipFill>
          <a:blip r:embed="rId2"/>
          <a:stretch>
            <a:fillRect/>
          </a:stretch>
        </p:blipFill>
        <p:spPr>
          <a:xfrm>
            <a:off x="262089" y="5905542"/>
            <a:ext cx="1381081" cy="712727"/>
          </a:xfrm>
          <a:prstGeom prst="rect">
            <a:avLst/>
          </a:prstGeom>
        </p:spPr>
      </p:pic>
    </p:spTree>
    <p:extLst>
      <p:ext uri="{BB962C8B-B14F-4D97-AF65-F5344CB8AC3E}">
        <p14:creationId xmlns:p14="http://schemas.microsoft.com/office/powerpoint/2010/main" val="807924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8CAEBB-831E-A1B3-0489-7577B5F3055F}"/>
              </a:ext>
            </a:extLst>
          </p:cNvPr>
          <p:cNvSpPr>
            <a:spLocks noGrp="1"/>
          </p:cNvSpPr>
          <p:nvPr>
            <p:ph type="title"/>
          </p:nvPr>
        </p:nvSpPr>
        <p:spPr>
          <a:xfrm>
            <a:off x="245723" y="589518"/>
            <a:ext cx="11681937" cy="1101171"/>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BAD102F0-F264-952E-615C-C95F9A5F69CD}"/>
              </a:ext>
            </a:extLst>
          </p:cNvPr>
          <p:cNvSpPr>
            <a:spLocks noGrp="1"/>
          </p:cNvSpPr>
          <p:nvPr>
            <p:ph type="body" idx="1"/>
          </p:nvPr>
        </p:nvSpPr>
        <p:spPr>
          <a:xfrm>
            <a:off x="245723" y="1825625"/>
            <a:ext cx="1168193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ED0E0F5-F54D-F4E0-410A-AA316C3E79CB}"/>
              </a:ext>
            </a:extLst>
          </p:cNvPr>
          <p:cNvSpPr>
            <a:spLocks noGrp="1"/>
          </p:cNvSpPr>
          <p:nvPr>
            <p:ph type="sldNum" sz="quarter" idx="4"/>
          </p:nvPr>
        </p:nvSpPr>
        <p:spPr>
          <a:xfrm>
            <a:off x="9184460" y="6356350"/>
            <a:ext cx="2743200" cy="365125"/>
          </a:xfrm>
          <a:prstGeom prst="rect">
            <a:avLst/>
          </a:prstGeom>
        </p:spPr>
        <p:txBody>
          <a:bodyPr vert="horz" wrap="square" lIns="91440" tIns="45720" rIns="0" bIns="45720" rtlCol="0" anchor="ctr"/>
          <a:lstStyle>
            <a:lvl1pPr marL="0" indent="0" algn="r">
              <a:tabLst>
                <a:tab pos="2563813" algn="l"/>
              </a:tabLst>
              <a:defRPr sz="900">
                <a:solidFill>
                  <a:schemeClr val="tx2"/>
                </a:solidFill>
                <a:latin typeface="Amare Walter Neue" panose="020B0503040202060203" pitchFamily="34" charset="77"/>
              </a:defRPr>
            </a:lvl1pPr>
          </a:lstStyle>
          <a:p>
            <a:fld id="{FEDAFF86-66A4-D342-B39A-0C3E2798F66C}" type="slidenum">
              <a:rPr lang="en-US" smtClean="0"/>
              <a:pPr/>
              <a:t>‹#›</a:t>
            </a:fld>
            <a:endParaRPr lang="en-US"/>
          </a:p>
        </p:txBody>
      </p:sp>
      <p:pic>
        <p:nvPicPr>
          <p:cNvPr id="8" name="Picture 7" descr="A purple letter on a black background&#10;&#10;Description automatically generated">
            <a:extLst>
              <a:ext uri="{FF2B5EF4-FFF2-40B4-BE49-F238E27FC236}">
                <a16:creationId xmlns:a16="http://schemas.microsoft.com/office/drawing/2014/main" id="{44AB0261-6AFF-4329-1235-FAF8F2EDE80B}"/>
              </a:ext>
            </a:extLst>
          </p:cNvPr>
          <p:cNvPicPr>
            <a:picLocks noChangeAspect="1"/>
          </p:cNvPicPr>
          <p:nvPr userDrawn="1"/>
        </p:nvPicPr>
        <p:blipFill>
          <a:blip r:embed="rId20"/>
          <a:stretch>
            <a:fillRect/>
          </a:stretch>
        </p:blipFill>
        <p:spPr>
          <a:xfrm>
            <a:off x="245723" y="6429613"/>
            <a:ext cx="1184953" cy="218597"/>
          </a:xfrm>
          <a:prstGeom prst="rect">
            <a:avLst/>
          </a:prstGeom>
        </p:spPr>
      </p:pic>
      <p:sp>
        <p:nvSpPr>
          <p:cNvPr id="4" name="Text Placeholder 2">
            <a:extLst>
              <a:ext uri="{FF2B5EF4-FFF2-40B4-BE49-F238E27FC236}">
                <a16:creationId xmlns:a16="http://schemas.microsoft.com/office/drawing/2014/main" id="{8532E048-80AA-ED2B-0FEA-9C37DA299BF8}"/>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dirty="0">
                <a:solidFill>
                  <a:schemeClr val="tx2">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tx2">
                    <a:lumMod val="60000"/>
                    <a:lumOff val="40000"/>
                  </a:schemeClr>
                </a:solidFill>
                <a:latin typeface="Arial" panose="020B0604020202020204" pitchFamily="34" charset="0"/>
                <a:cs typeface="Arial" panose="020B0604020202020204" pitchFamily="34" charset="0"/>
              </a:rPr>
              <a:pPr algn="r"/>
              <a:t>2026</a:t>
            </a:fld>
            <a:r>
              <a:rPr lang="en-US" sz="700" dirty="0">
                <a:solidFill>
                  <a:schemeClr val="tx2">
                    <a:lumMod val="60000"/>
                    <a:lumOff val="40000"/>
                  </a:schemeClr>
                </a:solidFill>
                <a:latin typeface="Arial" panose="020B0604020202020204" pitchFamily="34" charset="0"/>
                <a:cs typeface="Arial" panose="020B0604020202020204" pitchFamily="34" charset="0"/>
              </a:rPr>
              <a:t> Amare Global. Alle Rechte </a:t>
            </a:r>
            <a:r>
              <a:rPr lang="en-US" sz="700" dirty="0" err="1">
                <a:solidFill>
                  <a:schemeClr val="tx2">
                    <a:lumMod val="60000"/>
                    <a:lumOff val="40000"/>
                  </a:schemeClr>
                </a:solidFill>
                <a:latin typeface="Arial" panose="020B0604020202020204" pitchFamily="34" charset="0"/>
                <a:cs typeface="Arial" panose="020B0604020202020204" pitchFamily="34" charset="0"/>
              </a:rPr>
              <a:t>vorbehalten</a:t>
            </a:r>
            <a:r>
              <a:rPr lang="en-US" sz="700" dirty="0">
                <a:solidFill>
                  <a:schemeClr val="tx2">
                    <a:lumMod val="60000"/>
                    <a:lumOff val="40000"/>
                  </a:schemeClr>
                </a:solidFill>
                <a:latin typeface="Arial" panose="020B0604020202020204" pitchFamily="34" charset="0"/>
                <a:cs typeface="Arial" panose="020B0604020202020204" pitchFamily="34" charset="0"/>
              </a:rPr>
              <a:t>. </a:t>
            </a:r>
            <a:endParaRPr lang="en-US" sz="700" dirty="0">
              <a:solidFill>
                <a:schemeClr val="tx2">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786867287"/>
      </p:ext>
    </p:extLst>
  </p:cSld>
  <p:clrMap bg1="lt1" tx1="dk1" bg2="lt2" tx2="dk2" accent1="accent1" accent2="accent2" accent3="accent3" accent4="accent4" accent5="accent5" accent6="accent6" hlink="hlink" folHlink="folHlink"/>
  <p:sldLayoutIdLst>
    <p:sldLayoutId id="2147483671" r:id="rId1"/>
    <p:sldLayoutId id="2147483668" r:id="rId2"/>
    <p:sldLayoutId id="2147483650" r:id="rId3"/>
    <p:sldLayoutId id="2147483684" r:id="rId4"/>
    <p:sldLayoutId id="2147483672" r:id="rId5"/>
    <p:sldLayoutId id="2147483669" r:id="rId6"/>
    <p:sldLayoutId id="2147483676" r:id="rId7"/>
    <p:sldLayoutId id="2147483673" r:id="rId8"/>
    <p:sldLayoutId id="2147483675" r:id="rId9"/>
    <p:sldLayoutId id="2147483677" r:id="rId10"/>
    <p:sldLayoutId id="2147483674" r:id="rId11"/>
    <p:sldLayoutId id="2147483670" r:id="rId12"/>
    <p:sldLayoutId id="2147483678" r:id="rId13"/>
    <p:sldLayoutId id="2147483679" r:id="rId14"/>
    <p:sldLayoutId id="2147483680" r:id="rId15"/>
    <p:sldLayoutId id="2147483681" r:id="rId16"/>
    <p:sldLayoutId id="2147483682" r:id="rId17"/>
    <p:sldLayoutId id="2147483683" r:id="rId18"/>
  </p:sldLayoutIdLst>
  <p:hf hdr="0" ftr="0" dt="0"/>
  <p:txStyles>
    <p:title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7.png"/><Relationship Id="rId5" Type="http://schemas.microsoft.com/office/2007/relationships/hdphoto" Target="../media/hdphoto3.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2.png"/><Relationship Id="rId5" Type="http://schemas.openxmlformats.org/officeDocument/2006/relationships/image" Target="../media/image9.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3.xml"/><Relationship Id="rId7" Type="http://schemas.microsoft.com/office/2007/relationships/hdphoto" Target="../media/hdphoto3.wdp"/><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2.png"/><Relationship Id="rId5" Type="http://schemas.openxmlformats.org/officeDocument/2006/relationships/image" Target="../media/image11.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5.xml"/><Relationship Id="rId7" Type="http://schemas.openxmlformats.org/officeDocument/2006/relationships/image" Target="../media/image13.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12.xml"/><Relationship Id="rId5" Type="http://schemas.openxmlformats.org/officeDocument/2006/relationships/slideLayout" Target="../slideLayouts/slideLayout3.xml"/><Relationship Id="rId4" Type="http://schemas.openxmlformats.org/officeDocument/2006/relationships/tags" Target="../tags/tag26.xml"/><Relationship Id="rId9" Type="http://schemas.microsoft.com/office/2007/relationships/hdphoto" Target="../media/hdphoto3.wdp"/></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13" Type="http://schemas.openxmlformats.org/officeDocument/2006/relationships/image" Target="../media/image16.png"/><Relationship Id="rId3" Type="http://schemas.openxmlformats.org/officeDocument/2006/relationships/tags" Target="../tags/tag29.xml"/><Relationship Id="rId7" Type="http://schemas.openxmlformats.org/officeDocument/2006/relationships/slideLayout" Target="../slideLayouts/slideLayout3.xml"/><Relationship Id="rId12" Type="http://schemas.openxmlformats.org/officeDocument/2006/relationships/image" Target="../media/image15.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image" Target="../media/image14.png"/><Relationship Id="rId5" Type="http://schemas.openxmlformats.org/officeDocument/2006/relationships/tags" Target="../tags/tag31.xml"/><Relationship Id="rId10" Type="http://schemas.microsoft.com/office/2007/relationships/hdphoto" Target="../media/hdphoto3.wdp"/><Relationship Id="rId4" Type="http://schemas.openxmlformats.org/officeDocument/2006/relationships/tags" Target="../tags/tag30.xml"/><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slideLayout" Target="../slideLayouts/slideLayout3.xml"/><Relationship Id="rId7" Type="http://schemas.microsoft.com/office/2007/relationships/hdphoto" Target="../media/hdphoto3.wdp"/><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1.png"/><Relationship Id="rId5" Type="http://schemas.openxmlformats.org/officeDocument/2006/relationships/image" Target="../media/image20.png"/><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8" Type="http://schemas.openxmlformats.org/officeDocument/2006/relationships/hyperlink" Target="https://www.amare.com/" TargetMode="External"/><Relationship Id="rId3" Type="http://schemas.openxmlformats.org/officeDocument/2006/relationships/slideLayout" Target="../slideLayouts/slideLayout16.xml"/><Relationship Id="rId7" Type="http://schemas.openxmlformats.org/officeDocument/2006/relationships/hyperlink" Target="https://amareglobal-my.sharepoint.com/:f:/g/personal/gyalgin_amare_com/IgDKylSmmrSDRbaZAL3DAMISAfStg3bODUPXT68tV9URilA?e=nAY5Nk" TargetMode="External"/><Relationship Id="rId2" Type="http://schemas.openxmlformats.org/officeDocument/2006/relationships/tags" Target="../tags/tag38.xml"/><Relationship Id="rId1" Type="http://schemas.openxmlformats.org/officeDocument/2006/relationships/tags" Target="../tags/tag37.xml"/><Relationship Id="rId6" Type="http://schemas.microsoft.com/office/2007/relationships/hdphoto" Target="../media/hdphoto3.wdp"/><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8.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image" Target="../media/image9.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png"/><Relationship Id="rId5" Type="http://schemas.openxmlformats.org/officeDocument/2006/relationships/image" Target="../media/image9.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png"/><Relationship Id="rId5" Type="http://schemas.openxmlformats.org/officeDocument/2006/relationships/image" Target="../media/image9.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1.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0.jpg"/><Relationship Id="rId5" Type="http://schemas.openxmlformats.org/officeDocument/2006/relationships/notesSlide" Target="../notesSlides/notesSlide7.xml"/><Relationship Id="rId4" Type="http://schemas.openxmlformats.org/officeDocument/2006/relationships/slideLayout" Target="../slideLayouts/slideLayout17.xml"/><Relationship Id="rId9"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image" Target="../media/image1.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10.jpg"/><Relationship Id="rId5" Type="http://schemas.openxmlformats.org/officeDocument/2006/relationships/notesSlide" Target="../notesSlides/notesSlide8.xml"/><Relationship Id="rId4" Type="http://schemas.openxmlformats.org/officeDocument/2006/relationships/slideLayout" Target="../slideLayouts/slideLayout17.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2.png"/><Relationship Id="rId5" Type="http://schemas.openxmlformats.org/officeDocument/2006/relationships/image" Target="../media/image9.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10E99-E871-984D-D682-875AB2989A76}"/>
            </a:ext>
          </a:extLst>
        </p:cNvPr>
        <p:cNvGrpSpPr/>
        <p:nvPr/>
      </p:nvGrpSpPr>
      <p:grpSpPr>
        <a:xfrm>
          <a:off x="0" y="0"/>
          <a:ext cx="0" cy="0"/>
          <a:chOff x="0" y="0"/>
          <a:chExt cx="0" cy="0"/>
        </a:xfrm>
      </p:grpSpPr>
      <p:pic>
        <p:nvPicPr>
          <p:cNvPr id="6" name="Resim 5">
            <a:extLst>
              <a:ext uri="{FF2B5EF4-FFF2-40B4-BE49-F238E27FC236}">
                <a16:creationId xmlns:a16="http://schemas.microsoft.com/office/drawing/2014/main" id="{20D13D72-524C-FF2A-230C-0187FD3DADC4}"/>
              </a:ext>
            </a:extLst>
          </p:cNvPr>
          <p:cNvPicPr>
            <a:picLocks noChangeAspect="1"/>
          </p:cNvPicPr>
          <p:nvPr/>
        </p:nvPicPr>
        <p:blipFill>
          <a:blip r:embed="rId3"/>
          <a:stretch>
            <a:fillRect/>
          </a:stretch>
        </p:blipFill>
        <p:spPr>
          <a:xfrm>
            <a:off x="7220654" y="0"/>
            <a:ext cx="4980322" cy="6219768"/>
          </a:xfrm>
          <a:prstGeom prst="rect">
            <a:avLst/>
          </a:prstGeom>
        </p:spPr>
      </p:pic>
      <p:sp>
        <p:nvSpPr>
          <p:cNvPr id="3" name="Rectangle 2">
            <a:extLst>
              <a:ext uri="{FF2B5EF4-FFF2-40B4-BE49-F238E27FC236}">
                <a16:creationId xmlns:a16="http://schemas.microsoft.com/office/drawing/2014/main" id="{EA023FB3-B371-5D3C-ABAC-09D2577844DB}"/>
              </a:ext>
            </a:extLst>
          </p:cNvPr>
          <p:cNvSpPr/>
          <p:nvPr/>
        </p:nvSpPr>
        <p:spPr>
          <a:xfrm>
            <a:off x="0" y="0"/>
            <a:ext cx="7251126" cy="6815729"/>
          </a:xfrm>
          <a:prstGeom prst="rect">
            <a:avLst/>
          </a:prstGeom>
          <a:solidFill>
            <a:schemeClr val="accent3">
              <a:alpha val="820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Box 10">
            <a:extLst>
              <a:ext uri="{FF2B5EF4-FFF2-40B4-BE49-F238E27FC236}">
                <a16:creationId xmlns:a16="http://schemas.microsoft.com/office/drawing/2014/main" id="{758BDE63-B9B7-6F59-5330-C5DDB57F1C34}"/>
              </a:ext>
            </a:extLst>
          </p:cNvPr>
          <p:cNvSpPr txBox="1"/>
          <p:nvPr/>
        </p:nvSpPr>
        <p:spPr>
          <a:xfrm>
            <a:off x="962483" y="2929961"/>
            <a:ext cx="5623512" cy="10845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pPr>
            <a:r>
              <a:rPr lang="de-DE" sz="7000">
                <a:solidFill>
                  <a:schemeClr val="bg1"/>
                </a:solidFill>
                <a:latin typeface="Amare Walter Neue Mittel" panose="020B0503040202060203" pitchFamily="34" charset="0"/>
                <a:cs typeface="Arial"/>
              </a:rPr>
              <a:t>ON SHOTS</a:t>
            </a:r>
            <a:r>
              <a:rPr lang="de-DE" sz="7000" baseline="30000">
                <a:solidFill>
                  <a:schemeClr val="bg1"/>
                </a:solidFill>
                <a:latin typeface="Amare Walter Neue Halbfett" panose="020B0503040202060203" pitchFamily="34" charset="77"/>
              </a:rPr>
              <a:t>™</a:t>
            </a:r>
            <a:endParaRPr lang="de-DE" sz="7000">
              <a:solidFill>
                <a:schemeClr val="bg1"/>
              </a:solidFill>
              <a:latin typeface="Amare Walter Neue Leicht" panose="020B0303040202060203" pitchFamily="34" charset="77"/>
              <a:cs typeface="Arial"/>
            </a:endParaRPr>
          </a:p>
        </p:txBody>
      </p:sp>
      <p:sp>
        <p:nvSpPr>
          <p:cNvPr id="5" name="Rectangle 4">
            <a:extLst>
              <a:ext uri="{FF2B5EF4-FFF2-40B4-BE49-F238E27FC236}">
                <a16:creationId xmlns:a16="http://schemas.microsoft.com/office/drawing/2014/main" id="{DDBF33D7-3E37-7CF1-5AF8-CC2955884DFD}"/>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Picture 6" descr="A purple letter on a black background  Description automatically generated">
            <a:extLst>
              <a:ext uri="{FF2B5EF4-FFF2-40B4-BE49-F238E27FC236}">
                <a16:creationId xmlns:a16="http://schemas.microsoft.com/office/drawing/2014/main" id="{7126A9E5-00F8-1E2A-BA2E-D8C8379C5C6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244700" y="6428590"/>
            <a:ext cx="1184953" cy="218597"/>
          </a:xfrm>
          <a:prstGeom prst="rect">
            <a:avLst/>
          </a:prstGeom>
        </p:spPr>
      </p:pic>
      <p:sp>
        <p:nvSpPr>
          <p:cNvPr id="8" name="Text Placeholder 2">
            <a:extLst>
              <a:ext uri="{FF2B5EF4-FFF2-40B4-BE49-F238E27FC236}">
                <a16:creationId xmlns:a16="http://schemas.microsoft.com/office/drawing/2014/main" id="{C3A03EF9-03E8-60D0-13D0-0627D3D8C2F3}"/>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9" name="Slide Number Placeholder 1">
            <a:extLst>
              <a:ext uri="{FF2B5EF4-FFF2-40B4-BE49-F238E27FC236}">
                <a16:creationId xmlns:a16="http://schemas.microsoft.com/office/drawing/2014/main" id="{240B2CDB-1E07-6982-B682-F32D3F761E17}"/>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1</a:t>
            </a:fld>
            <a:endParaRPr lang="de-DE">
              <a:solidFill>
                <a:schemeClr val="bg1"/>
              </a:solidFill>
              <a:latin typeface="Amare Walter Neue Mager" panose="020B0403040202060203" pitchFamily="34" charset="77"/>
            </a:endParaRPr>
          </a:p>
        </p:txBody>
      </p:sp>
      <p:pic>
        <p:nvPicPr>
          <p:cNvPr id="19" name="Resim 18" descr="yazı tipi, grafik, metin, logo içeren bir resim  Yapay zeka tarafından oluşturulmuş içerik yanlış olabilir.">
            <a:extLst>
              <a:ext uri="{FF2B5EF4-FFF2-40B4-BE49-F238E27FC236}">
                <a16:creationId xmlns:a16="http://schemas.microsoft.com/office/drawing/2014/main" id="{3CC73FB9-ACCA-9F70-28E7-3350A1946DFD}"/>
              </a:ext>
            </a:extLst>
          </p:cNvPr>
          <p:cNvPicPr>
            <a:picLocks noChangeAspect="1"/>
          </p:cNvPicPr>
          <p:nvPr/>
        </p:nvPicPr>
        <p:blipFill>
          <a:blip r:embed="rId6"/>
          <a:stretch>
            <a:fillRect/>
          </a:stretch>
        </p:blipFill>
        <p:spPr>
          <a:xfrm>
            <a:off x="1067235" y="2067924"/>
            <a:ext cx="2678047" cy="804360"/>
          </a:xfrm>
          <a:prstGeom prst="rect">
            <a:avLst/>
          </a:prstGeom>
        </p:spPr>
      </p:pic>
    </p:spTree>
    <p:extLst>
      <p:ext uri="{BB962C8B-B14F-4D97-AF65-F5344CB8AC3E}">
        <p14:creationId xmlns:p14="http://schemas.microsoft.com/office/powerpoint/2010/main" val="1188142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id="{D529F991-E3FD-849E-AFE3-CBDBA48AA395}"/>
              </a:ext>
            </a:extLst>
          </p:cNvPr>
          <p:cNvPicPr>
            <a:picLocks noChangeAspect="1"/>
          </p:cNvPicPr>
          <p:nvPr/>
        </p:nvPicPr>
        <p:blipFill>
          <a:blip r:embed="rId5"/>
          <a:stretch>
            <a:fillRect/>
          </a:stretch>
        </p:blipFill>
        <p:spPr>
          <a:xfrm>
            <a:off x="6080207" y="0"/>
            <a:ext cx="6111793" cy="6858000"/>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89650"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tangle 4">
            <a:extLst>
              <a:ext uri="{FF2B5EF4-FFF2-40B4-BE49-F238E27FC236}">
                <a16:creationId xmlns:a16="http://schemas.microsoft.com/office/drawing/2014/main" id="{D689FE1C-B530-E5EA-F363-6DC8ED56B6C6}"/>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Picture 7" descr="A purple letter on a black background  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10</a:t>
            </a:fld>
            <a:endParaRPr lang="de-DE">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03129"/>
            <a:ext cx="5359600" cy="309336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b="1" dirty="0">
                <a:solidFill>
                  <a:schemeClr val="accent3"/>
                </a:solidFill>
                <a:effectLst/>
                <a:latin typeface="Amare Walter Neue Halbfett"/>
              </a:rPr>
              <a:t>Anwendung</a:t>
            </a:r>
            <a:endParaRPr lang="de-DE" b="1" dirty="0">
              <a:solidFill>
                <a:schemeClr val="accent3"/>
              </a:solidFill>
              <a:latin typeface="Amare Walter Neue Halbfett"/>
            </a:endParaRPr>
          </a:p>
          <a:p>
            <a:pPr marL="0" indent="0">
              <a:lnSpc>
                <a:spcPct val="100000"/>
              </a:lnSpc>
              <a:spcAft>
                <a:spcPts val="800"/>
              </a:spcAft>
              <a:buNone/>
            </a:pPr>
            <a:r>
              <a:rPr lang="de-DE" sz="1300" dirty="0">
                <a:solidFill>
                  <a:schemeClr val="accent3"/>
                </a:solidFill>
                <a:latin typeface="Amare Walter Neue Mittel" panose="020B0503040202060203" pitchFamily="34" charset="0"/>
              </a:rPr>
              <a:t>ALLERGENHINWEIS:</a:t>
            </a:r>
          </a:p>
          <a:p>
            <a:pPr marL="0" indent="0">
              <a:lnSpc>
                <a:spcPct val="100000"/>
              </a:lnSpc>
              <a:spcAft>
                <a:spcPts val="800"/>
              </a:spcAft>
              <a:buNone/>
            </a:pPr>
            <a:r>
              <a:rPr lang="de-DE" sz="1300" i="1" dirty="0">
                <a:solidFill>
                  <a:schemeClr val="accent3"/>
                </a:solidFill>
                <a:latin typeface="Amare Walter Neue Mager"/>
              </a:rPr>
              <a:t>Dieses Produkt enthält keine absichtlich zugesetzten gängigen Allergene gemäß EU-Verordnung (EU) Nr. 1169/2011. Hergestellt in Einrichtungen, die strenge Hygiene- und Qualitätsprotokolle einhalten.</a:t>
            </a:r>
          </a:p>
          <a:p>
            <a:pPr marL="0" indent="0">
              <a:lnSpc>
                <a:spcPct val="100000"/>
              </a:lnSpc>
              <a:spcAft>
                <a:spcPts val="800"/>
              </a:spcAft>
              <a:buNone/>
            </a:pPr>
            <a:r>
              <a:rPr lang="de-DE" sz="1300" dirty="0">
                <a:solidFill>
                  <a:schemeClr val="accent3"/>
                </a:solidFill>
                <a:latin typeface="Amare Walter Neue Mittel" panose="020B0503040202060203" pitchFamily="34" charset="0"/>
              </a:rPr>
              <a:t>LAGERBEDINGUNGEN:</a:t>
            </a:r>
          </a:p>
          <a:p>
            <a:pPr marL="0" indent="0">
              <a:lnSpc>
                <a:spcPct val="100000"/>
              </a:lnSpc>
              <a:spcAft>
                <a:spcPts val="800"/>
              </a:spcAft>
              <a:buNone/>
            </a:pPr>
            <a:r>
              <a:rPr lang="de-DE" sz="1300" i="1" dirty="0">
                <a:solidFill>
                  <a:schemeClr val="accent3"/>
                </a:solidFill>
                <a:latin typeface="Amare Walter Neue Mager"/>
              </a:rPr>
              <a:t>Kühl und trocken lagern. Nicht verwenden, wenn das Siegel beschädigt ist.</a:t>
            </a:r>
          </a:p>
        </p:txBody>
      </p:sp>
      <p:sp>
        <p:nvSpPr>
          <p:cNvPr id="7" name="Title 1">
            <a:extLst>
              <a:ext uri="{FF2B5EF4-FFF2-40B4-BE49-F238E27FC236}">
                <a16:creationId xmlns:a16="http://schemas.microsoft.com/office/drawing/2014/main" id="{FDAFE8B9-7B49-1BB1-5BA1-8D356BBD6EDD}"/>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accent3">
                    <a:lumMod val="60000"/>
                    <a:lumOff val="40000"/>
                  </a:schemeClr>
                </a:solidFill>
              </a:rPr>
              <a:t>Amare ON Shots™</a:t>
            </a:r>
          </a:p>
        </p:txBody>
      </p:sp>
      <p:sp>
        <p:nvSpPr>
          <p:cNvPr id="4" name="TextBox 18">
            <a:extLst>
              <a:ext uri="{FF2B5EF4-FFF2-40B4-BE49-F238E27FC236}">
                <a16:creationId xmlns:a16="http://schemas.microsoft.com/office/drawing/2014/main" id="{26D82FF2-3DE1-8D6E-9E36-4C28D8C96BA3}"/>
              </a:ext>
            </a:extLst>
          </p:cNvPr>
          <p:cNvSpPr txBox="1"/>
          <p:nvPr/>
        </p:nvSpPr>
        <p:spPr>
          <a:xfrm>
            <a:off x="138701" y="5167871"/>
            <a:ext cx="5752814" cy="1077218"/>
          </a:xfrm>
          <a:prstGeom prst="rect">
            <a:avLst/>
          </a:prstGeom>
          <a:noFill/>
          <a:ln w="6350">
            <a:solidFill>
              <a:schemeClr val="accent3"/>
            </a:solidFill>
          </a:ln>
        </p:spPr>
        <p:txBody>
          <a:bodyPr wrap="square" rtlCol="0">
            <a:spAutoFit/>
          </a:bodyPr>
          <a:lstStyle/>
          <a:p>
            <a:r>
              <a:rPr lang="de-DE" sz="800" dirty="0">
                <a:solidFill>
                  <a:schemeClr val="accent3"/>
                </a:solidFill>
                <a:latin typeface="Amare Walter Neue" panose="020B0503040202060203" pitchFamily="34" charset="77"/>
              </a:rPr>
              <a:t>*DISCLAIMER: Amare-Produkte sind nicht dazu bestimmt, Krankheiten oder medizinische Beschwerden zu diagnostizieren, zu behandeln, zu heilen oder zu verhindern. Außerhalb der Reichweite von Kleinkindern aufbewahren. Nur für Erwachsene. Die angegebenen gesundheitsbezogenen Angaben gelten, sofern die in dem Nahrungsergänzungsmittel enthaltenen Vitamine und Mineralstoffe in Mengen vorhanden sind, die den geltenden Vorschriften entsprechen. Die hier bereitgestellten Informationen stammen aus wissenschaftlichen Studien, die an bestimmten Inhaltsstoffen in Amare-Produkten durchgeführt wurden. Diese Studien wurden nicht direkt an Amare-Produkten durchgeführt. Daher sollten die Ergebnisse dieser Studien nicht als direkter Nachweis für die Wirkungen oder Vorteile von Amare-Produkten interpretiert werden.</a:t>
            </a:r>
          </a:p>
        </p:txBody>
      </p:sp>
    </p:spTree>
    <p:extLst>
      <p:ext uri="{BB962C8B-B14F-4D97-AF65-F5344CB8AC3E}">
        <p14:creationId xmlns:p14="http://schemas.microsoft.com/office/powerpoint/2010/main" val="2482624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F259F-6596-FF52-CDD9-1BB11055201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A3AC21E3-7BFA-0631-0C56-067069E4E280}"/>
              </a:ext>
            </a:extLst>
          </p:cNvPr>
          <p:cNvSpPr/>
          <p:nvPr/>
        </p:nvSpPr>
        <p:spPr>
          <a:xfrm>
            <a:off x="0" y="0"/>
            <a:ext cx="4270662"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Resim 9">
            <a:extLst>
              <a:ext uri="{FF2B5EF4-FFF2-40B4-BE49-F238E27FC236}">
                <a16:creationId xmlns:a16="http://schemas.microsoft.com/office/drawing/2014/main" id="{C56DDB55-1A98-5E5F-439D-6682DC8E36F0}"/>
              </a:ext>
            </a:extLst>
          </p:cNvPr>
          <p:cNvPicPr>
            <a:picLocks noChangeAspect="1"/>
          </p:cNvPicPr>
          <p:nvPr/>
        </p:nvPicPr>
        <p:blipFill>
          <a:blip r:embed="rId5"/>
          <a:stretch>
            <a:fillRect/>
          </a:stretch>
        </p:blipFill>
        <p:spPr>
          <a:xfrm>
            <a:off x="4255901" y="0"/>
            <a:ext cx="7925066" cy="6858000"/>
          </a:xfrm>
          <a:prstGeom prst="rect">
            <a:avLst/>
          </a:prstGeom>
        </p:spPr>
      </p:pic>
      <p:sp>
        <p:nvSpPr>
          <p:cNvPr id="49" name="Rectangle 48">
            <a:extLst>
              <a:ext uri="{FF2B5EF4-FFF2-40B4-BE49-F238E27FC236}">
                <a16:creationId xmlns:a16="http://schemas.microsoft.com/office/drawing/2014/main" id="{061AB481-E1A0-4315-48AC-4BECECA8DE04}"/>
              </a:ext>
            </a:extLst>
          </p:cNvPr>
          <p:cNvSpPr/>
          <p:nvPr/>
        </p:nvSpPr>
        <p:spPr>
          <a:xfrm>
            <a:off x="4240997" y="0"/>
            <a:ext cx="7951003" cy="6858000"/>
          </a:xfrm>
          <a:prstGeom prst="rect">
            <a:avLst/>
          </a:prstGeom>
          <a:solidFill>
            <a:schemeClr val="accent3">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      </a:t>
            </a:r>
          </a:p>
        </p:txBody>
      </p:sp>
      <p:pic>
        <p:nvPicPr>
          <p:cNvPr id="9" name="Picture 8" descr="A purple letter on a black background  Description automatically generated">
            <a:extLst>
              <a:ext uri="{FF2B5EF4-FFF2-40B4-BE49-F238E27FC236}">
                <a16:creationId xmlns:a16="http://schemas.microsoft.com/office/drawing/2014/main" id="{7BAE8996-3ECA-7503-B618-6179D4BFE3DC}"/>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33" name="Title 1">
            <a:extLst>
              <a:ext uri="{FF2B5EF4-FFF2-40B4-BE49-F238E27FC236}">
                <a16:creationId xmlns:a16="http://schemas.microsoft.com/office/drawing/2014/main" id="{AB27F141-4215-8EC0-6B08-1A7F63B140B9}"/>
              </a:ext>
            </a:extLst>
          </p:cNvPr>
          <p:cNvSpPr txBox="1">
            <a:spLocks/>
          </p:cNvSpPr>
          <p:nvPr>
            <p:custDataLst>
              <p:tags r:id="rId1"/>
            </p:custDataLst>
          </p:nvPr>
        </p:nvSpPr>
        <p:spPr>
          <a:xfrm>
            <a:off x="244700" y="780783"/>
            <a:ext cx="3664496"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3600" dirty="0">
                <a:solidFill>
                  <a:schemeClr val="bg1"/>
                </a:solidFill>
                <a:latin typeface="Amare Walter Neue Leicht" panose="020B0303040202060203" pitchFamily="34" charset="77"/>
              </a:rPr>
              <a:t>Hauptmerkmale</a:t>
            </a:r>
            <a:endParaRPr lang="de-DE" sz="3600" baseline="30000" dirty="0">
              <a:solidFill>
                <a:schemeClr val="bg1"/>
              </a:solidFill>
              <a:latin typeface="Amare Walter Neue Leicht" panose="020B0303040202060203" pitchFamily="34" charset="77"/>
            </a:endParaRPr>
          </a:p>
        </p:txBody>
      </p:sp>
      <p:sp>
        <p:nvSpPr>
          <p:cNvPr id="3" name="Title 1">
            <a:extLst>
              <a:ext uri="{FF2B5EF4-FFF2-40B4-BE49-F238E27FC236}">
                <a16:creationId xmlns:a16="http://schemas.microsoft.com/office/drawing/2014/main" id="{AD603F91-C313-FB46-98C7-FBB3AF285C48}"/>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bg1"/>
                </a:solidFill>
              </a:rPr>
              <a:t>Amare ON Shots™</a:t>
            </a:r>
          </a:p>
        </p:txBody>
      </p:sp>
      <p:pic>
        <p:nvPicPr>
          <p:cNvPr id="7" name="Resim 6">
            <a:extLst>
              <a:ext uri="{FF2B5EF4-FFF2-40B4-BE49-F238E27FC236}">
                <a16:creationId xmlns:a16="http://schemas.microsoft.com/office/drawing/2014/main" id="{11D66D27-0F89-D274-A271-BA317FAFA394}"/>
              </a:ext>
            </a:extLst>
          </p:cNvPr>
          <p:cNvPicPr>
            <a:picLocks noChangeAspect="1"/>
          </p:cNvPicPr>
          <p:nvPr/>
        </p:nvPicPr>
        <p:blipFill>
          <a:blip r:embed="rId8"/>
          <a:stretch>
            <a:fillRect/>
          </a:stretch>
        </p:blipFill>
        <p:spPr>
          <a:xfrm>
            <a:off x="184728" y="1527801"/>
            <a:ext cx="3873573" cy="4689976"/>
          </a:xfrm>
          <a:prstGeom prst="rect">
            <a:avLst/>
          </a:prstGeom>
        </p:spPr>
      </p:pic>
      <p:sp>
        <p:nvSpPr>
          <p:cNvPr id="2" name="TextBox 1">
            <a:extLst>
              <a:ext uri="{FF2B5EF4-FFF2-40B4-BE49-F238E27FC236}">
                <a16:creationId xmlns:a16="http://schemas.microsoft.com/office/drawing/2014/main" id="{466B012B-461B-EBAD-FC35-7B014214C599}"/>
              </a:ext>
            </a:extLst>
          </p:cNvPr>
          <p:cNvSpPr txBox="1"/>
          <p:nvPr/>
        </p:nvSpPr>
        <p:spPr>
          <a:xfrm>
            <a:off x="244700" y="2472190"/>
            <a:ext cx="1429653" cy="461665"/>
          </a:xfrm>
          <a:prstGeom prst="rect">
            <a:avLst/>
          </a:prstGeom>
          <a:solidFill>
            <a:schemeClr val="accent3"/>
          </a:solidFill>
        </p:spPr>
        <p:txBody>
          <a:bodyPr wrap="square" rtlCol="0">
            <a:spAutoFit/>
          </a:bodyPr>
          <a:lstStyle/>
          <a:p>
            <a:pPr algn="ctr"/>
            <a:r>
              <a:rPr lang="en-US" sz="1200" dirty="0" err="1">
                <a:solidFill>
                  <a:schemeClr val="bg1"/>
                </a:solidFill>
                <a:latin typeface="Amare Walter Neue" panose="020B0503040202060203" pitchFamily="34" charset="0"/>
              </a:rPr>
              <a:t>Pflanzen</a:t>
            </a:r>
            <a:r>
              <a:rPr lang="en-US" sz="1200" dirty="0">
                <a:solidFill>
                  <a:schemeClr val="bg1"/>
                </a:solidFill>
                <a:latin typeface="Amare Walter Neue" panose="020B0503040202060203" pitchFamily="34" charset="0"/>
              </a:rPr>
              <a:t>-</a:t>
            </a:r>
            <a:br>
              <a:rPr lang="en-US" sz="1200" dirty="0">
                <a:solidFill>
                  <a:schemeClr val="bg1"/>
                </a:solidFill>
                <a:latin typeface="Amare Walter Neue" panose="020B0503040202060203" pitchFamily="34" charset="0"/>
              </a:rPr>
            </a:br>
            <a:r>
              <a:rPr lang="en-US" sz="1200" dirty="0" err="1">
                <a:solidFill>
                  <a:schemeClr val="bg1"/>
                </a:solidFill>
                <a:latin typeface="Amare Walter Neue" panose="020B0503040202060203" pitchFamily="34" charset="0"/>
              </a:rPr>
              <a:t>basiert</a:t>
            </a:r>
            <a:endParaRPr lang="en-US" sz="1200" dirty="0">
              <a:solidFill>
                <a:schemeClr val="bg1"/>
              </a:solidFill>
              <a:latin typeface="Amare Walter Neue" panose="020B0503040202060203" pitchFamily="34" charset="0"/>
            </a:endParaRPr>
          </a:p>
        </p:txBody>
      </p:sp>
      <p:sp>
        <p:nvSpPr>
          <p:cNvPr id="4" name="TextBox 3">
            <a:extLst>
              <a:ext uri="{FF2B5EF4-FFF2-40B4-BE49-F238E27FC236}">
                <a16:creationId xmlns:a16="http://schemas.microsoft.com/office/drawing/2014/main" id="{2BC52F44-6A4E-A79F-E44A-B04164603140}"/>
              </a:ext>
            </a:extLst>
          </p:cNvPr>
          <p:cNvSpPr txBox="1"/>
          <p:nvPr/>
        </p:nvSpPr>
        <p:spPr>
          <a:xfrm>
            <a:off x="1405672" y="2472190"/>
            <a:ext cx="1429653" cy="276999"/>
          </a:xfrm>
          <a:prstGeom prst="rect">
            <a:avLst/>
          </a:prstGeom>
          <a:solidFill>
            <a:schemeClr val="accent3"/>
          </a:solidFill>
        </p:spPr>
        <p:txBody>
          <a:bodyPr wrap="square" rtlCol="0">
            <a:spAutoFit/>
          </a:bodyPr>
          <a:lstStyle/>
          <a:p>
            <a:pPr algn="ctr"/>
            <a:r>
              <a:rPr lang="en-US" sz="1200" dirty="0" err="1">
                <a:solidFill>
                  <a:schemeClr val="bg1"/>
                </a:solidFill>
                <a:latin typeface="Amare Walter Neue" panose="020B0503040202060203" pitchFamily="34" charset="0"/>
              </a:rPr>
              <a:t>Glutenfrei</a:t>
            </a:r>
            <a:endParaRPr lang="en-US" sz="1200" dirty="0">
              <a:solidFill>
                <a:schemeClr val="bg1"/>
              </a:solidFill>
              <a:latin typeface="Amare Walter Neue" panose="020B0503040202060203" pitchFamily="34" charset="0"/>
            </a:endParaRPr>
          </a:p>
        </p:txBody>
      </p:sp>
      <p:sp>
        <p:nvSpPr>
          <p:cNvPr id="5" name="TextBox 4">
            <a:extLst>
              <a:ext uri="{FF2B5EF4-FFF2-40B4-BE49-F238E27FC236}">
                <a16:creationId xmlns:a16="http://schemas.microsoft.com/office/drawing/2014/main" id="{995AA23C-825C-A984-4B32-CDB4CABCF965}"/>
              </a:ext>
            </a:extLst>
          </p:cNvPr>
          <p:cNvSpPr txBox="1"/>
          <p:nvPr/>
        </p:nvSpPr>
        <p:spPr>
          <a:xfrm>
            <a:off x="2628648" y="2472190"/>
            <a:ext cx="1429653" cy="276999"/>
          </a:xfrm>
          <a:prstGeom prst="rect">
            <a:avLst/>
          </a:prstGeom>
          <a:solidFill>
            <a:schemeClr val="accent3"/>
          </a:solidFill>
        </p:spPr>
        <p:txBody>
          <a:bodyPr wrap="square" rtlCol="0">
            <a:spAutoFit/>
          </a:bodyPr>
          <a:lstStyle/>
          <a:p>
            <a:pPr algn="ctr"/>
            <a:r>
              <a:rPr lang="en-US" sz="1200" dirty="0" err="1">
                <a:solidFill>
                  <a:schemeClr val="bg1"/>
                </a:solidFill>
                <a:latin typeface="Amare Walter Neue" panose="020B0503040202060203" pitchFamily="34" charset="0"/>
              </a:rPr>
              <a:t>Laktosefrei</a:t>
            </a:r>
            <a:endParaRPr lang="en-US" sz="1200" dirty="0">
              <a:solidFill>
                <a:schemeClr val="bg1"/>
              </a:solidFill>
              <a:latin typeface="Amare Walter Neue" panose="020B0503040202060203" pitchFamily="34" charset="0"/>
            </a:endParaRPr>
          </a:p>
        </p:txBody>
      </p:sp>
      <p:sp>
        <p:nvSpPr>
          <p:cNvPr id="6" name="TextBox 5">
            <a:extLst>
              <a:ext uri="{FF2B5EF4-FFF2-40B4-BE49-F238E27FC236}">
                <a16:creationId xmlns:a16="http://schemas.microsoft.com/office/drawing/2014/main" id="{0D5EA5BC-B5EA-C070-F4C6-B0CD98C6F629}"/>
              </a:ext>
            </a:extLst>
          </p:cNvPr>
          <p:cNvSpPr txBox="1"/>
          <p:nvPr/>
        </p:nvSpPr>
        <p:spPr>
          <a:xfrm>
            <a:off x="127866" y="3975651"/>
            <a:ext cx="1663320" cy="461665"/>
          </a:xfrm>
          <a:prstGeom prst="rect">
            <a:avLst/>
          </a:prstGeom>
          <a:solidFill>
            <a:schemeClr val="accent3"/>
          </a:solidFill>
        </p:spPr>
        <p:txBody>
          <a:bodyPr wrap="square" rtlCol="0">
            <a:spAutoFit/>
          </a:bodyPr>
          <a:lstStyle/>
          <a:p>
            <a:pPr algn="ctr"/>
            <a:r>
              <a:rPr lang="en-US" sz="1200" dirty="0">
                <a:solidFill>
                  <a:schemeClr val="bg1"/>
                </a:solidFill>
                <a:latin typeface="Amare Walter Neue" panose="020B0503040202060203" pitchFamily="34" charset="0"/>
              </a:rPr>
              <a:t>Für </a:t>
            </a:r>
            <a:r>
              <a:rPr lang="en-US" sz="1200" dirty="0" err="1">
                <a:solidFill>
                  <a:schemeClr val="bg1"/>
                </a:solidFill>
                <a:latin typeface="Amare Walter Neue" panose="020B0503040202060203" pitchFamily="34" charset="0"/>
              </a:rPr>
              <a:t>Veganer</a:t>
            </a:r>
            <a:r>
              <a:rPr lang="en-US" sz="1200" dirty="0">
                <a:solidFill>
                  <a:schemeClr val="bg1"/>
                </a:solidFill>
                <a:latin typeface="Amare Walter Neue" panose="020B0503040202060203" pitchFamily="34" charset="0"/>
              </a:rPr>
              <a:t> und </a:t>
            </a:r>
            <a:r>
              <a:rPr lang="en-US" sz="1200" dirty="0" err="1">
                <a:solidFill>
                  <a:schemeClr val="bg1"/>
                </a:solidFill>
                <a:latin typeface="Amare Walter Neue" panose="020B0503040202060203" pitchFamily="34" charset="0"/>
              </a:rPr>
              <a:t>Vegetarier</a:t>
            </a:r>
            <a:r>
              <a:rPr lang="en-US" sz="1200" dirty="0">
                <a:solidFill>
                  <a:schemeClr val="bg1"/>
                </a:solidFill>
                <a:latin typeface="Amare Walter Neue" panose="020B0503040202060203" pitchFamily="34" charset="0"/>
              </a:rPr>
              <a:t> </a:t>
            </a:r>
            <a:r>
              <a:rPr lang="en-US" sz="1200" dirty="0" err="1">
                <a:solidFill>
                  <a:schemeClr val="bg1"/>
                </a:solidFill>
                <a:latin typeface="Amare Walter Neue" panose="020B0503040202060203" pitchFamily="34" charset="0"/>
              </a:rPr>
              <a:t>geeignet</a:t>
            </a:r>
            <a:endParaRPr lang="en-US" sz="1200" dirty="0">
              <a:solidFill>
                <a:schemeClr val="bg1"/>
              </a:solidFill>
              <a:latin typeface="Amare Walter Neue" panose="020B0503040202060203" pitchFamily="34" charset="0"/>
            </a:endParaRPr>
          </a:p>
        </p:txBody>
      </p:sp>
      <p:sp>
        <p:nvSpPr>
          <p:cNvPr id="8" name="TextBox 7">
            <a:extLst>
              <a:ext uri="{FF2B5EF4-FFF2-40B4-BE49-F238E27FC236}">
                <a16:creationId xmlns:a16="http://schemas.microsoft.com/office/drawing/2014/main" id="{248ACE93-5E96-D20B-F6DB-557C83EFE9A6}"/>
              </a:ext>
            </a:extLst>
          </p:cNvPr>
          <p:cNvSpPr txBox="1"/>
          <p:nvPr/>
        </p:nvSpPr>
        <p:spPr>
          <a:xfrm>
            <a:off x="1610561" y="3975651"/>
            <a:ext cx="1058971" cy="276999"/>
          </a:xfrm>
          <a:prstGeom prst="rect">
            <a:avLst/>
          </a:prstGeom>
          <a:solidFill>
            <a:schemeClr val="accent3"/>
          </a:solidFill>
        </p:spPr>
        <p:txBody>
          <a:bodyPr wrap="square" rtlCol="0">
            <a:spAutoFit/>
          </a:bodyPr>
          <a:lstStyle/>
          <a:p>
            <a:pPr algn="ctr"/>
            <a:r>
              <a:rPr lang="en-US" sz="1200" dirty="0" err="1">
                <a:solidFill>
                  <a:schemeClr val="bg1"/>
                </a:solidFill>
                <a:latin typeface="Amare Walter Neue" panose="020B0503040202060203" pitchFamily="34" charset="0"/>
              </a:rPr>
              <a:t>Sojafrei</a:t>
            </a:r>
            <a:endParaRPr lang="en-US" sz="1200" dirty="0">
              <a:solidFill>
                <a:schemeClr val="bg1"/>
              </a:solidFill>
              <a:latin typeface="Amare Walter Neue" panose="020B0503040202060203" pitchFamily="34" charset="0"/>
            </a:endParaRPr>
          </a:p>
        </p:txBody>
      </p:sp>
      <p:sp>
        <p:nvSpPr>
          <p:cNvPr id="11" name="TextBox 10">
            <a:extLst>
              <a:ext uri="{FF2B5EF4-FFF2-40B4-BE49-F238E27FC236}">
                <a16:creationId xmlns:a16="http://schemas.microsoft.com/office/drawing/2014/main" id="{E7BBE107-4197-3F72-0265-F7793C387120}"/>
              </a:ext>
            </a:extLst>
          </p:cNvPr>
          <p:cNvSpPr txBox="1"/>
          <p:nvPr/>
        </p:nvSpPr>
        <p:spPr>
          <a:xfrm>
            <a:off x="2585871" y="3975650"/>
            <a:ext cx="1415976" cy="461665"/>
          </a:xfrm>
          <a:prstGeom prst="rect">
            <a:avLst/>
          </a:prstGeom>
          <a:solidFill>
            <a:schemeClr val="accent3"/>
          </a:solidFill>
        </p:spPr>
        <p:txBody>
          <a:bodyPr wrap="square" rtlCol="0">
            <a:spAutoFit/>
          </a:bodyPr>
          <a:lstStyle/>
          <a:p>
            <a:pPr algn="ctr"/>
            <a:r>
              <a:rPr lang="en-US" sz="1200" dirty="0">
                <a:solidFill>
                  <a:schemeClr val="bg1"/>
                </a:solidFill>
                <a:latin typeface="Amare Walter Neue" panose="020B0503040202060203" pitchFamily="34" charset="0"/>
              </a:rPr>
              <a:t>Frei von </a:t>
            </a:r>
            <a:r>
              <a:rPr lang="en-US" sz="1200" dirty="0" err="1">
                <a:solidFill>
                  <a:schemeClr val="bg1"/>
                </a:solidFill>
                <a:latin typeface="Amare Walter Neue" panose="020B0503040202060203" pitchFamily="34" charset="0"/>
              </a:rPr>
              <a:t>Nüssen</a:t>
            </a:r>
            <a:r>
              <a:rPr lang="en-US" sz="1200" dirty="0">
                <a:solidFill>
                  <a:schemeClr val="bg1"/>
                </a:solidFill>
                <a:latin typeface="Amare Walter Neue" panose="020B0503040202060203" pitchFamily="34" charset="0"/>
              </a:rPr>
              <a:t> und </a:t>
            </a:r>
            <a:r>
              <a:rPr lang="en-US" sz="1200" dirty="0" err="1">
                <a:solidFill>
                  <a:schemeClr val="bg1"/>
                </a:solidFill>
                <a:latin typeface="Amare Walter Neue" panose="020B0503040202060203" pitchFamily="34" charset="0"/>
              </a:rPr>
              <a:t>Erdnüssen</a:t>
            </a:r>
            <a:endParaRPr lang="en-US" sz="1200" dirty="0">
              <a:solidFill>
                <a:schemeClr val="bg1"/>
              </a:solidFill>
              <a:latin typeface="Amare Walter Neue" panose="020B0503040202060203" pitchFamily="34" charset="0"/>
            </a:endParaRPr>
          </a:p>
        </p:txBody>
      </p:sp>
      <p:sp>
        <p:nvSpPr>
          <p:cNvPr id="12" name="TextBox 11">
            <a:extLst>
              <a:ext uri="{FF2B5EF4-FFF2-40B4-BE49-F238E27FC236}">
                <a16:creationId xmlns:a16="http://schemas.microsoft.com/office/drawing/2014/main" id="{80389476-FD4A-E840-42F8-D18A4EAE27B4}"/>
              </a:ext>
            </a:extLst>
          </p:cNvPr>
          <p:cNvSpPr txBox="1"/>
          <p:nvPr/>
        </p:nvSpPr>
        <p:spPr>
          <a:xfrm>
            <a:off x="2669532" y="5663776"/>
            <a:ext cx="1415976" cy="646331"/>
          </a:xfrm>
          <a:prstGeom prst="rect">
            <a:avLst/>
          </a:prstGeom>
          <a:solidFill>
            <a:schemeClr val="accent3"/>
          </a:solidFill>
        </p:spPr>
        <p:txBody>
          <a:bodyPr wrap="square" rtlCol="0">
            <a:spAutoFit/>
          </a:bodyPr>
          <a:lstStyle/>
          <a:p>
            <a:pPr algn="ctr"/>
            <a:r>
              <a:rPr lang="en-US" sz="1200" dirty="0" err="1">
                <a:solidFill>
                  <a:schemeClr val="bg1"/>
                </a:solidFill>
                <a:latin typeface="Amare Walter Neue" panose="020B0503040202060203" pitchFamily="34" charset="0"/>
              </a:rPr>
              <a:t>Tagesmenge</a:t>
            </a:r>
            <a:endParaRPr lang="en-US" sz="1200" dirty="0">
              <a:solidFill>
                <a:schemeClr val="bg1"/>
              </a:solidFill>
              <a:latin typeface="Amare Walter Neue" panose="020B0503040202060203" pitchFamily="34" charset="0"/>
            </a:endParaRPr>
          </a:p>
          <a:p>
            <a:pPr algn="ctr"/>
            <a:r>
              <a:rPr lang="en-US" sz="1200" dirty="0">
                <a:solidFill>
                  <a:schemeClr val="bg1"/>
                </a:solidFill>
                <a:latin typeface="Amare Walter Neue Mager" panose="020B0403040202060203" pitchFamily="34" charset="0"/>
              </a:rPr>
              <a:t>11</a:t>
            </a:r>
          </a:p>
          <a:p>
            <a:pPr algn="ctr"/>
            <a:r>
              <a:rPr lang="en-US" sz="1200" dirty="0" err="1">
                <a:solidFill>
                  <a:schemeClr val="bg1"/>
                </a:solidFill>
                <a:latin typeface="Amare Walter Neue Mager" panose="020B0403040202060203" pitchFamily="34" charset="0"/>
              </a:rPr>
              <a:t>Quetschbeutel</a:t>
            </a:r>
            <a:endParaRPr lang="en-US" sz="1200" dirty="0">
              <a:solidFill>
                <a:schemeClr val="bg1"/>
              </a:solidFill>
              <a:latin typeface="Amare Walter Neue Mager" panose="020B0403040202060203" pitchFamily="34" charset="0"/>
            </a:endParaRPr>
          </a:p>
        </p:txBody>
      </p:sp>
      <p:sp>
        <p:nvSpPr>
          <p:cNvPr id="13" name="TextBox 12">
            <a:extLst>
              <a:ext uri="{FF2B5EF4-FFF2-40B4-BE49-F238E27FC236}">
                <a16:creationId xmlns:a16="http://schemas.microsoft.com/office/drawing/2014/main" id="{DBD236C9-8636-1EA2-D11E-92799CD21A44}"/>
              </a:ext>
            </a:extLst>
          </p:cNvPr>
          <p:cNvSpPr txBox="1"/>
          <p:nvPr/>
        </p:nvSpPr>
        <p:spPr>
          <a:xfrm>
            <a:off x="258377" y="5663776"/>
            <a:ext cx="1415976" cy="646331"/>
          </a:xfrm>
          <a:prstGeom prst="rect">
            <a:avLst/>
          </a:prstGeom>
          <a:solidFill>
            <a:schemeClr val="accent3"/>
          </a:solidFill>
        </p:spPr>
        <p:txBody>
          <a:bodyPr wrap="square" rtlCol="0">
            <a:spAutoFit/>
          </a:bodyPr>
          <a:lstStyle/>
          <a:p>
            <a:pPr algn="ctr"/>
            <a:r>
              <a:rPr lang="en-US" sz="1200" dirty="0" err="1">
                <a:solidFill>
                  <a:schemeClr val="bg1"/>
                </a:solidFill>
                <a:latin typeface="Amare Walter Neue" panose="020B0503040202060203" pitchFamily="34" charset="0"/>
              </a:rPr>
              <a:t>Geschmack</a:t>
            </a:r>
            <a:endParaRPr lang="en-US" sz="1200" dirty="0">
              <a:solidFill>
                <a:schemeClr val="bg1"/>
              </a:solidFill>
              <a:latin typeface="Amare Walter Neue" panose="020B0503040202060203" pitchFamily="34" charset="0"/>
            </a:endParaRPr>
          </a:p>
          <a:p>
            <a:pPr algn="ctr"/>
            <a:r>
              <a:rPr lang="en-US" sz="1200" dirty="0" err="1">
                <a:solidFill>
                  <a:schemeClr val="bg1"/>
                </a:solidFill>
                <a:latin typeface="Amare Walter Neue Mager" panose="020B0403040202060203" pitchFamily="34" charset="0"/>
              </a:rPr>
              <a:t>Himbeere</a:t>
            </a:r>
            <a:r>
              <a:rPr lang="en-US" sz="1200" dirty="0">
                <a:solidFill>
                  <a:schemeClr val="bg1"/>
                </a:solidFill>
                <a:latin typeface="Amare Walter Neue Mager" panose="020B0403040202060203" pitchFamily="34" charset="0"/>
              </a:rPr>
              <a:t>/</a:t>
            </a:r>
          </a:p>
          <a:p>
            <a:pPr algn="ctr"/>
            <a:r>
              <a:rPr lang="en-US" sz="1200" dirty="0">
                <a:solidFill>
                  <a:schemeClr val="bg1"/>
                </a:solidFill>
                <a:latin typeface="Amare Walter Neue Mager" panose="020B0403040202060203" pitchFamily="34" charset="0"/>
              </a:rPr>
              <a:t>Grapefruit</a:t>
            </a:r>
          </a:p>
        </p:txBody>
      </p:sp>
      <p:sp>
        <p:nvSpPr>
          <p:cNvPr id="14" name="TextBox 13">
            <a:extLst>
              <a:ext uri="{FF2B5EF4-FFF2-40B4-BE49-F238E27FC236}">
                <a16:creationId xmlns:a16="http://schemas.microsoft.com/office/drawing/2014/main" id="{DC0D5852-D666-5AD5-1B84-CFC102CC1F4E}"/>
              </a:ext>
            </a:extLst>
          </p:cNvPr>
          <p:cNvSpPr txBox="1"/>
          <p:nvPr/>
        </p:nvSpPr>
        <p:spPr>
          <a:xfrm>
            <a:off x="1463955" y="5663776"/>
            <a:ext cx="1415976" cy="646331"/>
          </a:xfrm>
          <a:prstGeom prst="rect">
            <a:avLst/>
          </a:prstGeom>
          <a:solidFill>
            <a:schemeClr val="accent3"/>
          </a:solidFill>
        </p:spPr>
        <p:txBody>
          <a:bodyPr wrap="square" rtlCol="0">
            <a:spAutoFit/>
          </a:bodyPr>
          <a:lstStyle/>
          <a:p>
            <a:pPr algn="ctr"/>
            <a:r>
              <a:rPr lang="en-US" sz="1200" dirty="0" err="1">
                <a:solidFill>
                  <a:schemeClr val="bg1"/>
                </a:solidFill>
                <a:latin typeface="Amare Walter Neue" panose="020B0503040202060203" pitchFamily="34" charset="0"/>
              </a:rPr>
              <a:t>Inhalt</a:t>
            </a:r>
            <a:endParaRPr lang="en-US" sz="1200" dirty="0">
              <a:solidFill>
                <a:schemeClr val="bg1"/>
              </a:solidFill>
              <a:latin typeface="Amare Walter Neue" panose="020B0503040202060203" pitchFamily="34" charset="0"/>
            </a:endParaRPr>
          </a:p>
          <a:p>
            <a:pPr algn="ctr"/>
            <a:r>
              <a:rPr lang="en-US" sz="1200" dirty="0">
                <a:solidFill>
                  <a:schemeClr val="bg1"/>
                </a:solidFill>
                <a:latin typeface="Amare Walter Neue Mager" panose="020B0403040202060203" pitchFamily="34" charset="0"/>
              </a:rPr>
              <a:t>7</a:t>
            </a:r>
          </a:p>
          <a:p>
            <a:pPr algn="ctr"/>
            <a:r>
              <a:rPr lang="en-US" sz="1200" dirty="0" err="1">
                <a:solidFill>
                  <a:schemeClr val="bg1"/>
                </a:solidFill>
                <a:latin typeface="Amare Walter Neue Mager" panose="020B0403040202060203" pitchFamily="34" charset="0"/>
              </a:rPr>
              <a:t>Quetschbeutel</a:t>
            </a:r>
            <a:endParaRPr lang="en-US" sz="1200" dirty="0">
              <a:solidFill>
                <a:schemeClr val="bg1"/>
              </a:solidFill>
              <a:latin typeface="Amare Walter Neue Mager" panose="020B0403040202060203" pitchFamily="34" charset="0"/>
            </a:endParaRPr>
          </a:p>
        </p:txBody>
      </p:sp>
    </p:spTree>
    <p:extLst>
      <p:ext uri="{BB962C8B-B14F-4D97-AF65-F5344CB8AC3E}">
        <p14:creationId xmlns:p14="http://schemas.microsoft.com/office/powerpoint/2010/main" val="2560396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8CBE1-0D2D-10C7-C263-5DC8CDE84CE4}"/>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CF301691-4F13-F650-635E-1321AEE555CD}"/>
              </a:ext>
            </a:extLst>
          </p:cNvPr>
          <p:cNvSpPr/>
          <p:nvPr/>
        </p:nvSpPr>
        <p:spPr>
          <a:xfrm>
            <a:off x="0" y="0"/>
            <a:ext cx="4261089"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Resim 6" descr="daire, kırpıntı çizim, simge, sembol, beyaz içeren bir resim  Yapay zeka tarafından oluşturulmuş içerik yanlış olabilir.">
            <a:extLst>
              <a:ext uri="{FF2B5EF4-FFF2-40B4-BE49-F238E27FC236}">
                <a16:creationId xmlns:a16="http://schemas.microsoft.com/office/drawing/2014/main" id="{570F4817-A0D7-E609-9553-7A05FB666A65}"/>
              </a:ext>
            </a:extLst>
          </p:cNvPr>
          <p:cNvPicPr>
            <a:picLocks noChangeAspect="1"/>
          </p:cNvPicPr>
          <p:nvPr/>
        </p:nvPicPr>
        <p:blipFill>
          <a:blip r:embed="rId7"/>
          <a:stretch>
            <a:fillRect/>
          </a:stretch>
        </p:blipFill>
        <p:spPr>
          <a:xfrm>
            <a:off x="1215988" y="2182572"/>
            <a:ext cx="1313524" cy="1313524"/>
          </a:xfrm>
          <a:prstGeom prst="rect">
            <a:avLst/>
          </a:prstGeom>
        </p:spPr>
      </p:pic>
      <p:sp>
        <p:nvSpPr>
          <p:cNvPr id="4" name="Title 1">
            <a:extLst>
              <a:ext uri="{FF2B5EF4-FFF2-40B4-BE49-F238E27FC236}">
                <a16:creationId xmlns:a16="http://schemas.microsoft.com/office/drawing/2014/main" id="{775608F5-0B02-0467-FBCF-318DA274274F}"/>
              </a:ext>
            </a:extLst>
          </p:cNvPr>
          <p:cNvSpPr txBox="1">
            <a:spLocks/>
          </p:cNvSpPr>
          <p:nvPr>
            <p:custDataLst>
              <p:tags r:id="rId1"/>
            </p:custDataLst>
          </p:nvPr>
        </p:nvSpPr>
        <p:spPr>
          <a:xfrm>
            <a:off x="244700" y="780783"/>
            <a:ext cx="3911664"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4400">
                <a:solidFill>
                  <a:schemeClr val="bg1"/>
                </a:solidFill>
                <a:latin typeface="Amare Walter Neue Leicht" panose="020B0303040202060203" pitchFamily="34" charset="77"/>
              </a:rPr>
              <a:t>Vitamine</a:t>
            </a:r>
            <a:endParaRPr lang="de-DE" sz="4400" baseline="30000">
              <a:solidFill>
                <a:schemeClr val="bg1"/>
              </a:solidFill>
              <a:latin typeface="Amare Walter Neue Leicht" panose="020B0303040202060203" pitchFamily="34" charset="77"/>
            </a:endParaRPr>
          </a:p>
        </p:txBody>
      </p:sp>
      <p:sp>
        <p:nvSpPr>
          <p:cNvPr id="5" name="Content Placeholder 2">
            <a:extLst>
              <a:ext uri="{FF2B5EF4-FFF2-40B4-BE49-F238E27FC236}">
                <a16:creationId xmlns:a16="http://schemas.microsoft.com/office/drawing/2014/main" id="{7E4FB0EA-779A-7D71-2662-2A1FAE3972CE}"/>
              </a:ext>
            </a:extLst>
          </p:cNvPr>
          <p:cNvSpPr txBox="1">
            <a:spLocks/>
          </p:cNvSpPr>
          <p:nvPr>
            <p:custDataLst>
              <p:tags r:id="rId2"/>
            </p:custDataLst>
          </p:nvPr>
        </p:nvSpPr>
        <p:spPr>
          <a:xfrm>
            <a:off x="4845207" y="335695"/>
            <a:ext cx="2336999" cy="4814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sz="3200" b="1">
                <a:solidFill>
                  <a:schemeClr val="accent3"/>
                </a:solidFill>
                <a:latin typeface="Amare Walter Neue Halbfett"/>
              </a:rPr>
              <a:t>Vitamine</a:t>
            </a:r>
            <a:endParaRPr lang="de-DE" sz="3200" i="1">
              <a:solidFill>
                <a:schemeClr val="accent3"/>
              </a:solidFill>
              <a:latin typeface="Amare Walter Neue Mager"/>
            </a:endParaRPr>
          </a:p>
        </p:txBody>
      </p:sp>
      <p:sp>
        <p:nvSpPr>
          <p:cNvPr id="18" name="Content Placeholder 2">
            <a:extLst>
              <a:ext uri="{FF2B5EF4-FFF2-40B4-BE49-F238E27FC236}">
                <a16:creationId xmlns:a16="http://schemas.microsoft.com/office/drawing/2014/main" id="{7F2370FA-12F6-B729-5210-64FD109E7B63}"/>
              </a:ext>
            </a:extLst>
          </p:cNvPr>
          <p:cNvSpPr txBox="1">
            <a:spLocks/>
          </p:cNvSpPr>
          <p:nvPr>
            <p:custDataLst>
              <p:tags r:id="rId3"/>
            </p:custDataLst>
          </p:nvPr>
        </p:nvSpPr>
        <p:spPr>
          <a:xfrm>
            <a:off x="4845207" y="1165352"/>
            <a:ext cx="5710853" cy="342302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de-DE" sz="2400">
                <a:solidFill>
                  <a:schemeClr val="accent3"/>
                </a:solidFill>
                <a:latin typeface="Amare Walter Neue Mager"/>
              </a:rPr>
              <a:t>Vitamin B1</a:t>
            </a:r>
          </a:p>
          <a:p>
            <a:pPr marL="0" indent="0">
              <a:lnSpc>
                <a:spcPct val="100000"/>
              </a:lnSpc>
              <a:spcBef>
                <a:spcPts val="0"/>
              </a:spcBef>
              <a:buNone/>
            </a:pPr>
            <a:endParaRPr lang="de-DE" sz="2400">
              <a:solidFill>
                <a:schemeClr val="accent3"/>
              </a:solidFill>
              <a:latin typeface="Amare Walter Neue Mager"/>
            </a:endParaRPr>
          </a:p>
          <a:p>
            <a:pPr>
              <a:lnSpc>
                <a:spcPct val="100000"/>
              </a:lnSpc>
              <a:spcBef>
                <a:spcPts val="0"/>
              </a:spcBef>
            </a:pPr>
            <a:r>
              <a:rPr lang="de-DE" sz="2400">
                <a:solidFill>
                  <a:schemeClr val="accent3"/>
                </a:solidFill>
                <a:latin typeface="Amare Walter Neue Mager"/>
              </a:rPr>
              <a:t>Vitamin B2</a:t>
            </a:r>
          </a:p>
          <a:p>
            <a:pPr marL="0" indent="0">
              <a:lnSpc>
                <a:spcPct val="100000"/>
              </a:lnSpc>
              <a:spcBef>
                <a:spcPts val="0"/>
              </a:spcBef>
              <a:buNone/>
            </a:pPr>
            <a:endParaRPr lang="de-DE" sz="2400">
              <a:solidFill>
                <a:schemeClr val="accent3"/>
              </a:solidFill>
              <a:latin typeface="Amare Walter Neue Mager"/>
            </a:endParaRPr>
          </a:p>
          <a:p>
            <a:pPr>
              <a:lnSpc>
                <a:spcPct val="100000"/>
              </a:lnSpc>
              <a:spcBef>
                <a:spcPts val="0"/>
              </a:spcBef>
            </a:pPr>
            <a:r>
              <a:rPr lang="de-DE" sz="2400">
                <a:solidFill>
                  <a:schemeClr val="accent3"/>
                </a:solidFill>
                <a:latin typeface="Amare Walter Neue Mager"/>
              </a:rPr>
              <a:t>Vitamin B3 (Niacin)</a:t>
            </a:r>
          </a:p>
          <a:p>
            <a:pPr marL="0" indent="0">
              <a:lnSpc>
                <a:spcPct val="100000"/>
              </a:lnSpc>
              <a:spcBef>
                <a:spcPts val="0"/>
              </a:spcBef>
              <a:buNone/>
            </a:pPr>
            <a:endParaRPr lang="de-DE" sz="2400">
              <a:solidFill>
                <a:schemeClr val="accent3"/>
              </a:solidFill>
              <a:latin typeface="Amare Walter Neue Mager"/>
            </a:endParaRPr>
          </a:p>
          <a:p>
            <a:pPr>
              <a:lnSpc>
                <a:spcPct val="100000"/>
              </a:lnSpc>
              <a:spcBef>
                <a:spcPts val="0"/>
              </a:spcBef>
            </a:pPr>
            <a:r>
              <a:rPr lang="de-DE" sz="2400">
                <a:solidFill>
                  <a:schemeClr val="accent3"/>
                </a:solidFill>
                <a:latin typeface="Amare Walter Neue Mager"/>
              </a:rPr>
              <a:t>Vitamin B6</a:t>
            </a:r>
          </a:p>
          <a:p>
            <a:pPr marL="0" indent="0">
              <a:lnSpc>
                <a:spcPct val="100000"/>
              </a:lnSpc>
              <a:spcBef>
                <a:spcPts val="0"/>
              </a:spcBef>
              <a:buNone/>
            </a:pPr>
            <a:endParaRPr lang="de-DE" sz="2400">
              <a:solidFill>
                <a:schemeClr val="accent3"/>
              </a:solidFill>
              <a:latin typeface="Amare Walter Neue Mager"/>
            </a:endParaRPr>
          </a:p>
          <a:p>
            <a:pPr>
              <a:lnSpc>
                <a:spcPct val="100000"/>
              </a:lnSpc>
              <a:spcBef>
                <a:spcPts val="0"/>
              </a:spcBef>
            </a:pPr>
            <a:r>
              <a:rPr lang="de-DE" sz="2400">
                <a:solidFill>
                  <a:schemeClr val="accent3"/>
                </a:solidFill>
                <a:latin typeface="Amare Walter Neue Mager"/>
              </a:rPr>
              <a:t>Vitamin B12</a:t>
            </a:r>
          </a:p>
          <a:p>
            <a:pPr>
              <a:lnSpc>
                <a:spcPct val="100000"/>
              </a:lnSpc>
              <a:spcBef>
                <a:spcPts val="0"/>
              </a:spcBef>
            </a:pPr>
            <a:endParaRPr lang="de-DE" sz="2400">
              <a:solidFill>
                <a:schemeClr val="accent3"/>
              </a:solidFill>
              <a:latin typeface="Amare Walter Neue Mager"/>
            </a:endParaRPr>
          </a:p>
        </p:txBody>
      </p:sp>
      <p:sp>
        <p:nvSpPr>
          <p:cNvPr id="46" name="Rectangle 4">
            <a:extLst>
              <a:ext uri="{FF2B5EF4-FFF2-40B4-BE49-F238E27FC236}">
                <a16:creationId xmlns:a16="http://schemas.microsoft.com/office/drawing/2014/main" id="{B0ADA8A8-4E3D-32C8-E3E0-65439B70EB63}"/>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7" name="Picture 7" descr="A purple letter on a black background  Description automatically generated">
            <a:extLst>
              <a:ext uri="{FF2B5EF4-FFF2-40B4-BE49-F238E27FC236}">
                <a16:creationId xmlns:a16="http://schemas.microsoft.com/office/drawing/2014/main" id="{6CEAA1AF-7EFE-B82B-2725-C56E340F2679}"/>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244700" y="6428590"/>
            <a:ext cx="1184953" cy="218597"/>
          </a:xfrm>
          <a:prstGeom prst="rect">
            <a:avLst/>
          </a:prstGeom>
        </p:spPr>
      </p:pic>
      <p:sp>
        <p:nvSpPr>
          <p:cNvPr id="48" name="Text Placeholder 2">
            <a:extLst>
              <a:ext uri="{FF2B5EF4-FFF2-40B4-BE49-F238E27FC236}">
                <a16:creationId xmlns:a16="http://schemas.microsoft.com/office/drawing/2014/main" id="{5B4D24A6-41BE-C445-7244-13E296254CA1}"/>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49" name="Slide Number Placeholder 1">
            <a:extLst>
              <a:ext uri="{FF2B5EF4-FFF2-40B4-BE49-F238E27FC236}">
                <a16:creationId xmlns:a16="http://schemas.microsoft.com/office/drawing/2014/main" id="{A0C136A8-48FE-4726-E32F-72514238072F}"/>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12</a:t>
            </a:fld>
            <a:endParaRPr lang="de-DE">
              <a:solidFill>
                <a:schemeClr val="bg1"/>
              </a:solidFill>
              <a:latin typeface="Amare Walter Neue Mager" panose="020B0403040202060203" pitchFamily="34" charset="77"/>
            </a:endParaRPr>
          </a:p>
        </p:txBody>
      </p:sp>
      <p:sp>
        <p:nvSpPr>
          <p:cNvPr id="2" name="Title 1">
            <a:extLst>
              <a:ext uri="{FF2B5EF4-FFF2-40B4-BE49-F238E27FC236}">
                <a16:creationId xmlns:a16="http://schemas.microsoft.com/office/drawing/2014/main" id="{51C77EA2-541F-2504-38AD-A35767D51A93}"/>
              </a:ext>
            </a:extLst>
          </p:cNvPr>
          <p:cNvSpPr txBox="1">
            <a:spLocks/>
          </p:cNvSpPr>
          <p:nvPr>
            <p:custDataLst>
              <p:tags r:id="rId4"/>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bg1"/>
                </a:solidFill>
              </a:rPr>
              <a:t>Amare ON Shots™</a:t>
            </a:r>
          </a:p>
        </p:txBody>
      </p:sp>
      <p:sp>
        <p:nvSpPr>
          <p:cNvPr id="8" name="TextBox 18">
            <a:extLst>
              <a:ext uri="{FF2B5EF4-FFF2-40B4-BE49-F238E27FC236}">
                <a16:creationId xmlns:a16="http://schemas.microsoft.com/office/drawing/2014/main" id="{01D48DD0-092B-7E0C-F8A1-DF73E5D1AD08}"/>
              </a:ext>
            </a:extLst>
          </p:cNvPr>
          <p:cNvSpPr txBox="1"/>
          <p:nvPr/>
        </p:nvSpPr>
        <p:spPr>
          <a:xfrm>
            <a:off x="292098" y="4568256"/>
            <a:ext cx="3569700" cy="1692771"/>
          </a:xfrm>
          <a:prstGeom prst="rect">
            <a:avLst/>
          </a:prstGeom>
          <a:noFill/>
          <a:ln w="6350">
            <a:solidFill>
              <a:schemeClr val="bg1"/>
            </a:solidFill>
          </a:ln>
        </p:spPr>
        <p:txBody>
          <a:bodyPr wrap="square" rtlCol="0">
            <a:spAutoFit/>
          </a:bodyPr>
          <a:lstStyle/>
          <a:p>
            <a:r>
              <a:rPr lang="de-DE" sz="800" dirty="0">
                <a:solidFill>
                  <a:schemeClr val="bg1"/>
                </a:solidFill>
                <a:latin typeface="Amare Walter Neue" panose="020B0503040202060203" pitchFamily="34" charset="77"/>
              </a:rPr>
              <a:t>*DISCLAIMER: Amare-Produkte sind nicht dazu bestimmt, Krankheiten oder medizinische Beschwerden zu diagnostizieren, zu behandeln, zu heilen oder zu verhindern. Außerhalb der Reichweite von Kleinkindern aufbewahren. Nur für Erwachsene. Die angegebenen gesundheitsbezogenen Angaben gelten, sofern die in dem Nahrungsergänzungsmittel enthaltenen Vitamine und Mineralstoffe in Mengen vorhanden sind, die den geltenden Vorschriften entsprechen. Die hier bereitgestellten Informationen stammen aus wissenschaftlichen Studien, die an bestimmten Inhaltsstoffen in Amare-Produkten durchgeführt wurden. Diese Studien wurden nicht direkt an Amare-Produkten durchgeführt. Daher sollten die Ergebnisse dieser Studien nicht als direkter Nachweis für die Wirkungen oder Vorteile von Amare-Produkten interpretiert werden.</a:t>
            </a:r>
          </a:p>
        </p:txBody>
      </p:sp>
    </p:spTree>
    <p:extLst>
      <p:ext uri="{BB962C8B-B14F-4D97-AF65-F5344CB8AC3E}">
        <p14:creationId xmlns:p14="http://schemas.microsoft.com/office/powerpoint/2010/main" val="2411968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18CBE1-0D2D-10C7-C263-5DC8CDE84CE4}"/>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CF301691-4F13-F650-635E-1321AEE555CD}"/>
              </a:ext>
            </a:extLst>
          </p:cNvPr>
          <p:cNvSpPr/>
          <p:nvPr/>
        </p:nvSpPr>
        <p:spPr>
          <a:xfrm>
            <a:off x="0" y="0"/>
            <a:ext cx="4261089"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itle 1">
            <a:extLst>
              <a:ext uri="{FF2B5EF4-FFF2-40B4-BE49-F238E27FC236}">
                <a16:creationId xmlns:a16="http://schemas.microsoft.com/office/drawing/2014/main" id="{775608F5-0B02-0467-FBCF-318DA274274F}"/>
              </a:ext>
            </a:extLst>
          </p:cNvPr>
          <p:cNvSpPr txBox="1">
            <a:spLocks/>
          </p:cNvSpPr>
          <p:nvPr>
            <p:custDataLst>
              <p:tags r:id="rId1"/>
            </p:custDataLst>
          </p:nvPr>
        </p:nvSpPr>
        <p:spPr>
          <a:xfrm>
            <a:off x="244700" y="780783"/>
            <a:ext cx="3664496"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4400">
                <a:solidFill>
                  <a:schemeClr val="bg1"/>
                </a:solidFill>
                <a:latin typeface="Amare Walter Neue Leicht" panose="020B0303040202060203" pitchFamily="34" charset="77"/>
              </a:rPr>
              <a:t>Hauptvorteile</a:t>
            </a:r>
            <a:endParaRPr lang="de-DE" sz="4400" baseline="30000">
              <a:solidFill>
                <a:schemeClr val="bg1"/>
              </a:solidFill>
              <a:latin typeface="Amare Walter Neue Leicht" panose="020B0303040202060203" pitchFamily="34" charset="77"/>
            </a:endParaRPr>
          </a:p>
        </p:txBody>
      </p:sp>
      <p:sp>
        <p:nvSpPr>
          <p:cNvPr id="5" name="Content Placeholder 2">
            <a:extLst>
              <a:ext uri="{FF2B5EF4-FFF2-40B4-BE49-F238E27FC236}">
                <a16:creationId xmlns:a16="http://schemas.microsoft.com/office/drawing/2014/main" id="{7E4FB0EA-779A-7D71-2662-2A1FAE3972CE}"/>
              </a:ext>
            </a:extLst>
          </p:cNvPr>
          <p:cNvSpPr txBox="1">
            <a:spLocks/>
          </p:cNvSpPr>
          <p:nvPr>
            <p:custDataLst>
              <p:tags r:id="rId2"/>
            </p:custDataLst>
          </p:nvPr>
        </p:nvSpPr>
        <p:spPr>
          <a:xfrm>
            <a:off x="4780247" y="1143689"/>
            <a:ext cx="2336999" cy="4814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sz="2000" b="1">
                <a:solidFill>
                  <a:schemeClr val="accent3"/>
                </a:solidFill>
                <a:latin typeface="Amare Walter Neue Halbfett"/>
              </a:rPr>
              <a:t>Stoffwechsel</a:t>
            </a:r>
            <a:endParaRPr lang="de-DE" sz="2000" i="1">
              <a:solidFill>
                <a:schemeClr val="accent3"/>
              </a:solidFill>
              <a:latin typeface="Amare Walter Neue Mager"/>
            </a:endParaRPr>
          </a:p>
        </p:txBody>
      </p:sp>
      <p:sp>
        <p:nvSpPr>
          <p:cNvPr id="18" name="Content Placeholder 2">
            <a:extLst>
              <a:ext uri="{FF2B5EF4-FFF2-40B4-BE49-F238E27FC236}">
                <a16:creationId xmlns:a16="http://schemas.microsoft.com/office/drawing/2014/main" id="{7F2370FA-12F6-B729-5210-64FD109E7B63}"/>
              </a:ext>
            </a:extLst>
          </p:cNvPr>
          <p:cNvSpPr txBox="1">
            <a:spLocks/>
          </p:cNvSpPr>
          <p:nvPr>
            <p:custDataLst>
              <p:tags r:id="rId3"/>
            </p:custDataLst>
          </p:nvPr>
        </p:nvSpPr>
        <p:spPr>
          <a:xfrm>
            <a:off x="5521191" y="1650904"/>
            <a:ext cx="5710853" cy="90174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de-DE" sz="1400" dirty="0">
                <a:solidFill>
                  <a:schemeClr val="accent3"/>
                </a:solidFill>
                <a:latin typeface="Amare Walter Neue Mager"/>
              </a:rPr>
              <a:t>B-Vitamine (B1, B2, B3, B6, B12)</a:t>
            </a:r>
          </a:p>
          <a:p>
            <a:pPr marL="0" indent="0">
              <a:lnSpc>
                <a:spcPct val="100000"/>
              </a:lnSpc>
              <a:spcBef>
                <a:spcPts val="0"/>
              </a:spcBef>
              <a:buNone/>
            </a:pPr>
            <a:r>
              <a:rPr lang="de-DE" sz="1400" dirty="0">
                <a:solidFill>
                  <a:schemeClr val="accent3"/>
                </a:solidFill>
                <a:latin typeface="Amare Walter Neue Mager"/>
              </a:rPr>
              <a:t>     tragen zum normalen Energiestoffwechsel bei.</a:t>
            </a:r>
          </a:p>
          <a:p>
            <a:pPr>
              <a:lnSpc>
                <a:spcPct val="100000"/>
              </a:lnSpc>
              <a:spcBef>
                <a:spcPts val="0"/>
              </a:spcBef>
            </a:pPr>
            <a:r>
              <a:rPr lang="de-DE" sz="1400" dirty="0">
                <a:solidFill>
                  <a:schemeClr val="accent3"/>
                </a:solidFill>
                <a:latin typeface="Amare Walter Neue Mager"/>
              </a:rPr>
              <a:t>Cholin trägt zum normalen Fettstoffwechsel und zum normalen Homocystein-Stoffwechsel bei.</a:t>
            </a:r>
            <a:endParaRPr lang="de-DE" sz="1400" i="1" dirty="0">
              <a:solidFill>
                <a:schemeClr val="accent3"/>
              </a:solidFill>
              <a:latin typeface="Amare Walter Neue Mager"/>
            </a:endParaRPr>
          </a:p>
        </p:txBody>
      </p:sp>
      <p:sp>
        <p:nvSpPr>
          <p:cNvPr id="28" name="Content Placeholder 2">
            <a:extLst>
              <a:ext uri="{FF2B5EF4-FFF2-40B4-BE49-F238E27FC236}">
                <a16:creationId xmlns:a16="http://schemas.microsoft.com/office/drawing/2014/main" id="{EEBB252B-38BE-C9CA-87F1-8F94EC286D1B}"/>
              </a:ext>
            </a:extLst>
          </p:cNvPr>
          <p:cNvSpPr txBox="1">
            <a:spLocks/>
          </p:cNvSpPr>
          <p:nvPr>
            <p:custDataLst>
              <p:tags r:id="rId4"/>
            </p:custDataLst>
          </p:nvPr>
        </p:nvSpPr>
        <p:spPr>
          <a:xfrm>
            <a:off x="4780247" y="2587478"/>
            <a:ext cx="2336999" cy="4814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sz="2000" b="1">
                <a:solidFill>
                  <a:schemeClr val="accent3"/>
                </a:solidFill>
                <a:latin typeface="Amare Walter Neue Halbfett"/>
              </a:rPr>
              <a:t>Nervensystem</a:t>
            </a:r>
            <a:endParaRPr lang="de-DE" sz="2000" i="1">
              <a:solidFill>
                <a:schemeClr val="accent3"/>
              </a:solidFill>
              <a:latin typeface="Amare Walter Neue Mager"/>
            </a:endParaRPr>
          </a:p>
        </p:txBody>
      </p:sp>
      <p:sp>
        <p:nvSpPr>
          <p:cNvPr id="46" name="Rectangle 4">
            <a:extLst>
              <a:ext uri="{FF2B5EF4-FFF2-40B4-BE49-F238E27FC236}">
                <a16:creationId xmlns:a16="http://schemas.microsoft.com/office/drawing/2014/main" id="{B0ADA8A8-4E3D-32C8-E3E0-65439B70EB63}"/>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7" name="Picture 7" descr="A purple letter on a black background  Description automatically generated">
            <a:extLst>
              <a:ext uri="{FF2B5EF4-FFF2-40B4-BE49-F238E27FC236}">
                <a16:creationId xmlns:a16="http://schemas.microsoft.com/office/drawing/2014/main" id="{6CEAA1AF-7EFE-B82B-2725-C56E340F2679}"/>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100000"/>
                    </a14:imgEffect>
                  </a14:imgLayer>
                </a14:imgProps>
              </a:ext>
            </a:extLst>
          </a:blip>
          <a:stretch>
            <a:fillRect/>
          </a:stretch>
        </p:blipFill>
        <p:spPr>
          <a:xfrm>
            <a:off x="244700" y="6428590"/>
            <a:ext cx="1184953" cy="218597"/>
          </a:xfrm>
          <a:prstGeom prst="rect">
            <a:avLst/>
          </a:prstGeom>
        </p:spPr>
      </p:pic>
      <p:sp>
        <p:nvSpPr>
          <p:cNvPr id="48" name="Text Placeholder 2">
            <a:extLst>
              <a:ext uri="{FF2B5EF4-FFF2-40B4-BE49-F238E27FC236}">
                <a16:creationId xmlns:a16="http://schemas.microsoft.com/office/drawing/2014/main" id="{5B4D24A6-41BE-C445-7244-13E296254CA1}"/>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49" name="Slide Number Placeholder 1">
            <a:extLst>
              <a:ext uri="{FF2B5EF4-FFF2-40B4-BE49-F238E27FC236}">
                <a16:creationId xmlns:a16="http://schemas.microsoft.com/office/drawing/2014/main" id="{A0C136A8-48FE-4726-E32F-72514238072F}"/>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13</a:t>
            </a:fld>
            <a:endParaRPr lang="de-DE">
              <a:solidFill>
                <a:schemeClr val="bg1"/>
              </a:solidFill>
              <a:latin typeface="Amare Walter Neue Mager" panose="020B0403040202060203" pitchFamily="34" charset="77"/>
            </a:endParaRPr>
          </a:p>
        </p:txBody>
      </p:sp>
      <p:sp>
        <p:nvSpPr>
          <p:cNvPr id="3" name="Title 1">
            <a:extLst>
              <a:ext uri="{FF2B5EF4-FFF2-40B4-BE49-F238E27FC236}">
                <a16:creationId xmlns:a16="http://schemas.microsoft.com/office/drawing/2014/main" id="{B68F4467-CE4C-DA79-15EB-18DD5DAE8B6E}"/>
              </a:ext>
            </a:extLst>
          </p:cNvPr>
          <p:cNvSpPr txBox="1">
            <a:spLocks/>
          </p:cNvSpPr>
          <p:nvPr>
            <p:custDataLst>
              <p:tags r:id="rId5"/>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bg1"/>
                </a:solidFill>
              </a:rPr>
              <a:t>Amare ON Shots™</a:t>
            </a:r>
          </a:p>
        </p:txBody>
      </p:sp>
      <p:pic>
        <p:nvPicPr>
          <p:cNvPr id="10" name="Resim 9">
            <a:extLst>
              <a:ext uri="{FF2B5EF4-FFF2-40B4-BE49-F238E27FC236}">
                <a16:creationId xmlns:a16="http://schemas.microsoft.com/office/drawing/2014/main" id="{5C6EDAF0-8075-5B60-2269-E2941B9351D6}"/>
              </a:ext>
            </a:extLst>
          </p:cNvPr>
          <p:cNvPicPr>
            <a:picLocks noChangeAspect="1"/>
          </p:cNvPicPr>
          <p:nvPr/>
        </p:nvPicPr>
        <p:blipFill>
          <a:blip r:embed="rId11"/>
          <a:stretch>
            <a:fillRect/>
          </a:stretch>
        </p:blipFill>
        <p:spPr>
          <a:xfrm>
            <a:off x="4780247" y="1567677"/>
            <a:ext cx="740945" cy="740945"/>
          </a:xfrm>
          <a:prstGeom prst="rect">
            <a:avLst/>
          </a:prstGeom>
        </p:spPr>
      </p:pic>
      <p:pic>
        <p:nvPicPr>
          <p:cNvPr id="13" name="Resim 12">
            <a:extLst>
              <a:ext uri="{FF2B5EF4-FFF2-40B4-BE49-F238E27FC236}">
                <a16:creationId xmlns:a16="http://schemas.microsoft.com/office/drawing/2014/main" id="{01A3E3DA-1E9A-B475-AEDD-FCF5BFEE4C10}"/>
              </a:ext>
            </a:extLst>
          </p:cNvPr>
          <p:cNvPicPr>
            <a:picLocks noChangeAspect="1"/>
          </p:cNvPicPr>
          <p:nvPr/>
        </p:nvPicPr>
        <p:blipFill>
          <a:blip r:embed="rId12"/>
          <a:stretch>
            <a:fillRect/>
          </a:stretch>
        </p:blipFill>
        <p:spPr>
          <a:xfrm>
            <a:off x="4780247" y="2979600"/>
            <a:ext cx="740945" cy="740945"/>
          </a:xfrm>
          <a:prstGeom prst="rect">
            <a:avLst/>
          </a:prstGeom>
        </p:spPr>
      </p:pic>
      <p:sp>
        <p:nvSpPr>
          <p:cNvPr id="14" name="Content Placeholder 2">
            <a:extLst>
              <a:ext uri="{FF2B5EF4-FFF2-40B4-BE49-F238E27FC236}">
                <a16:creationId xmlns:a16="http://schemas.microsoft.com/office/drawing/2014/main" id="{494080BA-473D-BAB0-C683-223E0778C769}"/>
              </a:ext>
            </a:extLst>
          </p:cNvPr>
          <p:cNvSpPr txBox="1">
            <a:spLocks/>
          </p:cNvSpPr>
          <p:nvPr>
            <p:custDataLst>
              <p:tags r:id="rId6"/>
            </p:custDataLst>
          </p:nvPr>
        </p:nvSpPr>
        <p:spPr>
          <a:xfrm>
            <a:off x="5521191" y="3016717"/>
            <a:ext cx="5555781" cy="90174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de-DE" sz="1400" dirty="0">
                <a:solidFill>
                  <a:schemeClr val="accent3"/>
                </a:solidFill>
                <a:latin typeface="Amare Walter Neue Mager"/>
              </a:rPr>
              <a:t>B-Vitamine (B1, B2, B3, B6, B12) </a:t>
            </a:r>
          </a:p>
          <a:p>
            <a:pPr marL="0" indent="0">
              <a:lnSpc>
                <a:spcPct val="100000"/>
              </a:lnSpc>
              <a:spcBef>
                <a:spcPts val="0"/>
              </a:spcBef>
              <a:buNone/>
            </a:pPr>
            <a:r>
              <a:rPr lang="de-DE" sz="1400" dirty="0">
                <a:solidFill>
                  <a:schemeClr val="accent3"/>
                </a:solidFill>
                <a:latin typeface="Amare Walter Neue Mager"/>
              </a:rPr>
              <a:t>     tragen zur normalen Funktion des Nervensystems bei.</a:t>
            </a:r>
          </a:p>
          <a:p>
            <a:pPr>
              <a:lnSpc>
                <a:spcPct val="100000"/>
              </a:lnSpc>
              <a:spcBef>
                <a:spcPts val="0"/>
              </a:spcBef>
            </a:pPr>
            <a:r>
              <a:rPr lang="de-DE" sz="1400" dirty="0">
                <a:solidFill>
                  <a:schemeClr val="accent3"/>
                </a:solidFill>
                <a:latin typeface="Amare Walter Neue Mager"/>
              </a:rPr>
              <a:t>Niacin und Vitamin B6 tragen zur Verringerung von Müdigkeit und Ermüdung bei.</a:t>
            </a:r>
            <a:endParaRPr lang="de-DE" sz="1400" i="1" dirty="0">
              <a:solidFill>
                <a:schemeClr val="accent3"/>
              </a:solidFill>
              <a:latin typeface="Amare Walter Neue Mager"/>
            </a:endParaRPr>
          </a:p>
        </p:txBody>
      </p:sp>
      <p:pic>
        <p:nvPicPr>
          <p:cNvPr id="16" name="Resim 15">
            <a:extLst>
              <a:ext uri="{FF2B5EF4-FFF2-40B4-BE49-F238E27FC236}">
                <a16:creationId xmlns:a16="http://schemas.microsoft.com/office/drawing/2014/main" id="{2271DFAC-A6E7-3CCE-D71D-8245308BF003}"/>
              </a:ext>
            </a:extLst>
          </p:cNvPr>
          <p:cNvPicPr>
            <a:picLocks noChangeAspect="1"/>
          </p:cNvPicPr>
          <p:nvPr/>
        </p:nvPicPr>
        <p:blipFill>
          <a:blip r:embed="rId13"/>
          <a:stretch>
            <a:fillRect/>
          </a:stretch>
        </p:blipFill>
        <p:spPr>
          <a:xfrm>
            <a:off x="201064" y="1625188"/>
            <a:ext cx="3704436" cy="2694869"/>
          </a:xfrm>
          <a:prstGeom prst="rect">
            <a:avLst/>
          </a:prstGeom>
        </p:spPr>
      </p:pic>
      <p:sp>
        <p:nvSpPr>
          <p:cNvPr id="6" name="TextBox 18">
            <a:extLst>
              <a:ext uri="{FF2B5EF4-FFF2-40B4-BE49-F238E27FC236}">
                <a16:creationId xmlns:a16="http://schemas.microsoft.com/office/drawing/2014/main" id="{EDB67CCE-2E03-F015-EADE-67E286522638}"/>
              </a:ext>
            </a:extLst>
          </p:cNvPr>
          <p:cNvSpPr txBox="1"/>
          <p:nvPr/>
        </p:nvSpPr>
        <p:spPr>
          <a:xfrm>
            <a:off x="292098" y="4568256"/>
            <a:ext cx="3569700" cy="1692771"/>
          </a:xfrm>
          <a:prstGeom prst="rect">
            <a:avLst/>
          </a:prstGeom>
          <a:noFill/>
          <a:ln w="6350">
            <a:solidFill>
              <a:schemeClr val="bg1"/>
            </a:solidFill>
          </a:ln>
        </p:spPr>
        <p:txBody>
          <a:bodyPr wrap="square" rtlCol="0">
            <a:spAutoFit/>
          </a:bodyPr>
          <a:lstStyle/>
          <a:p>
            <a:r>
              <a:rPr lang="de-DE" sz="800" dirty="0">
                <a:solidFill>
                  <a:schemeClr val="bg1"/>
                </a:solidFill>
                <a:latin typeface="Amare Walter Neue" panose="020B0503040202060203" pitchFamily="34" charset="77"/>
              </a:rPr>
              <a:t>*DISCLAIMER: Amare-Produkte sind nicht dazu bestimmt, Krankheiten oder medizinische Beschwerden zu diagnostizieren, zu behandeln, zu heilen oder zu verhindern. Außerhalb der Reichweite von Kleinkindern aufbewahren. Nur für Erwachsene. Die angegebenen gesundheitsbezogenen Angaben gelten, sofern die in dem Nahrungsergänzungsmittel enthaltenen Vitamine und Mineralstoffe in Mengen vorhanden sind, die den geltenden Vorschriften entsprechen. Die hier bereitgestellten Informationen stammen aus wissenschaftlichen Studien, die an bestimmten Inhaltsstoffen in Amare-Produkten durchgeführt wurden. Diese Studien wurden nicht direkt an Amare-Produkten durchgeführt. Daher sollten die Ergebnisse dieser Studien nicht als direkter Nachweis für die Wirkungen oder Vorteile von Amare-Produkten interpretiert werden.</a:t>
            </a:r>
          </a:p>
        </p:txBody>
      </p:sp>
    </p:spTree>
    <p:extLst>
      <p:ext uri="{BB962C8B-B14F-4D97-AF65-F5344CB8AC3E}">
        <p14:creationId xmlns:p14="http://schemas.microsoft.com/office/powerpoint/2010/main" val="2045664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77F3B9-A166-0D94-3DF7-CCA330A7C56C}"/>
            </a:ext>
          </a:extLst>
        </p:cNvPr>
        <p:cNvGrpSpPr/>
        <p:nvPr/>
      </p:nvGrpSpPr>
      <p:grpSpPr>
        <a:xfrm>
          <a:off x="0" y="0"/>
          <a:ext cx="0" cy="0"/>
          <a:chOff x="0" y="0"/>
          <a:chExt cx="0" cy="0"/>
        </a:xfrm>
      </p:grpSpPr>
      <p:pic>
        <p:nvPicPr>
          <p:cNvPr id="19" name="Resim 18">
            <a:extLst>
              <a:ext uri="{FF2B5EF4-FFF2-40B4-BE49-F238E27FC236}">
                <a16:creationId xmlns:a16="http://schemas.microsoft.com/office/drawing/2014/main" id="{C3E9D1E2-DD52-E9E1-35FF-24B0C59303C2}"/>
              </a:ext>
            </a:extLst>
          </p:cNvPr>
          <p:cNvPicPr>
            <a:picLocks noChangeAspect="1"/>
          </p:cNvPicPr>
          <p:nvPr/>
        </p:nvPicPr>
        <p:blipFill>
          <a:blip r:embed="rId4"/>
          <a:stretch>
            <a:fillRect/>
          </a:stretch>
        </p:blipFill>
        <p:spPr>
          <a:xfrm>
            <a:off x="6080207" y="0"/>
            <a:ext cx="6111793" cy="6858000"/>
          </a:xfrm>
          <a:prstGeom prst="rect">
            <a:avLst/>
          </a:prstGeom>
        </p:spPr>
      </p:pic>
      <p:sp>
        <p:nvSpPr>
          <p:cNvPr id="10" name="Rectangle 16">
            <a:extLst>
              <a:ext uri="{FF2B5EF4-FFF2-40B4-BE49-F238E27FC236}">
                <a16:creationId xmlns:a16="http://schemas.microsoft.com/office/drawing/2014/main" id="{780D3A05-746D-2EAC-B151-E4C3EFAFBF90}"/>
              </a:ext>
            </a:extLst>
          </p:cNvPr>
          <p:cNvSpPr/>
          <p:nvPr/>
        </p:nvSpPr>
        <p:spPr>
          <a:xfrm>
            <a:off x="6098626"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Slide Number Placeholder 1">
            <a:extLst>
              <a:ext uri="{FF2B5EF4-FFF2-40B4-BE49-F238E27FC236}">
                <a16:creationId xmlns:a16="http://schemas.microsoft.com/office/drawing/2014/main" id="{B700DC96-0856-6903-00F8-EE646EAA07C8}"/>
              </a:ext>
            </a:extLst>
          </p:cNvPr>
          <p:cNvSpPr>
            <a:spLocks noGrp="1"/>
          </p:cNvSpPr>
          <p:nvPr>
            <p:ph type="sldNum" sz="quarter" idx="12"/>
          </p:nvPr>
        </p:nvSpPr>
        <p:spPr>
          <a:xfrm>
            <a:off x="9184460" y="6356350"/>
            <a:ext cx="2743200" cy="365125"/>
          </a:xfrm>
        </p:spPr>
        <p:txBody>
          <a:bodyPr/>
          <a:lstStyle/>
          <a:p>
            <a:fld id="{FEDAFF86-66A4-D342-B39A-0C3E2798F66C}" type="slidenum">
              <a:rPr lang="de-DE" smtClean="0"/>
              <a:pPr/>
              <a:t>14</a:t>
            </a:fld>
            <a:endParaRPr lang="de-DE"/>
          </a:p>
        </p:txBody>
      </p:sp>
      <p:pic>
        <p:nvPicPr>
          <p:cNvPr id="3" name="Picture 2" descr="A purple letter on a black background  Description automatically generated">
            <a:extLst>
              <a:ext uri="{FF2B5EF4-FFF2-40B4-BE49-F238E27FC236}">
                <a16:creationId xmlns:a16="http://schemas.microsoft.com/office/drawing/2014/main" id="{9C35E6DF-8F7F-7E37-F93E-343C45A12CFB}"/>
              </a:ext>
            </a:extLst>
          </p:cNvPr>
          <p:cNvPicPr>
            <a:picLocks noChangeAspect="1"/>
          </p:cNvPicPr>
          <p:nvPr/>
        </p:nvPicPr>
        <p:blipFill>
          <a:blip r:embed="rId5"/>
          <a:stretch>
            <a:fillRect/>
          </a:stretch>
        </p:blipFill>
        <p:spPr>
          <a:xfrm>
            <a:off x="245723" y="6429613"/>
            <a:ext cx="1184953" cy="218597"/>
          </a:xfrm>
          <a:prstGeom prst="rect">
            <a:avLst/>
          </a:prstGeom>
        </p:spPr>
      </p:pic>
      <p:sp>
        <p:nvSpPr>
          <p:cNvPr id="4" name="Slide Number Placeholder 1">
            <a:extLst>
              <a:ext uri="{FF2B5EF4-FFF2-40B4-BE49-F238E27FC236}">
                <a16:creationId xmlns:a16="http://schemas.microsoft.com/office/drawing/2014/main" id="{4AA6ACE8-129A-66E0-4DEC-37767CF62313}"/>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pPr/>
              <a:t>14</a:t>
            </a:fld>
            <a:endParaRPr lang="de-DE"/>
          </a:p>
        </p:txBody>
      </p:sp>
      <p:pic>
        <p:nvPicPr>
          <p:cNvPr id="5" name="Picture 4" descr="A purple letter on a black background  Description automatically generated">
            <a:extLst>
              <a:ext uri="{FF2B5EF4-FFF2-40B4-BE49-F238E27FC236}">
                <a16:creationId xmlns:a16="http://schemas.microsoft.com/office/drawing/2014/main" id="{987C3F7F-8EAB-A7BA-0F84-FE326C381BFF}"/>
              </a:ext>
            </a:extLst>
          </p:cNvPr>
          <p:cNvPicPr>
            <a:picLocks noChangeAspect="1"/>
          </p:cNvPicPr>
          <p:nvPr/>
        </p:nvPicPr>
        <p:blipFill>
          <a:blip r:embed="rId5"/>
          <a:stretch>
            <a:fillRect/>
          </a:stretch>
        </p:blipFill>
        <p:spPr>
          <a:xfrm>
            <a:off x="245723" y="6429613"/>
            <a:ext cx="1184953" cy="218597"/>
          </a:xfrm>
          <a:prstGeom prst="rect">
            <a:avLst/>
          </a:prstGeom>
        </p:spPr>
      </p:pic>
      <p:sp>
        <p:nvSpPr>
          <p:cNvPr id="6" name="Rectangle 5">
            <a:extLst>
              <a:ext uri="{FF2B5EF4-FFF2-40B4-BE49-F238E27FC236}">
                <a16:creationId xmlns:a16="http://schemas.microsoft.com/office/drawing/2014/main" id="{80DF4232-7B14-2701-62FA-383957A6783B}"/>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Picture 14" descr="A purple letter on a black background  Description automatically generated">
            <a:extLst>
              <a:ext uri="{FF2B5EF4-FFF2-40B4-BE49-F238E27FC236}">
                <a16:creationId xmlns:a16="http://schemas.microsoft.com/office/drawing/2014/main" id="{E9A4D5D6-2DD8-9905-A041-F6FDCAA023A9}"/>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16" name="Text Placeholder 2">
            <a:extLst>
              <a:ext uri="{FF2B5EF4-FFF2-40B4-BE49-F238E27FC236}">
                <a16:creationId xmlns:a16="http://schemas.microsoft.com/office/drawing/2014/main" id="{0142CFFB-2095-3E42-5B95-BF24612F9DC6}"/>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17" name="Slide Number Placeholder 1">
            <a:extLst>
              <a:ext uri="{FF2B5EF4-FFF2-40B4-BE49-F238E27FC236}">
                <a16:creationId xmlns:a16="http://schemas.microsoft.com/office/drawing/2014/main" id="{6BE70DAD-B770-06CD-1408-C488EB17CA8F}"/>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pPr/>
              <a:t>14</a:t>
            </a:fld>
            <a:endParaRPr lang="de-DE"/>
          </a:p>
        </p:txBody>
      </p:sp>
      <p:sp>
        <p:nvSpPr>
          <p:cNvPr id="18" name="Slide Number Placeholder 1">
            <a:extLst>
              <a:ext uri="{FF2B5EF4-FFF2-40B4-BE49-F238E27FC236}">
                <a16:creationId xmlns:a16="http://schemas.microsoft.com/office/drawing/2014/main" id="{521F1AEB-4420-2E23-3A55-1C5886B20D4B}"/>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14</a:t>
            </a:fld>
            <a:endParaRPr lang="de-DE">
              <a:solidFill>
                <a:schemeClr val="bg1"/>
              </a:solidFill>
              <a:latin typeface="Amare Walter Neue Mager" panose="020B0403040202060203" pitchFamily="34" charset="77"/>
            </a:endParaRPr>
          </a:p>
        </p:txBody>
      </p:sp>
      <p:sp>
        <p:nvSpPr>
          <p:cNvPr id="22" name="Title 1">
            <a:extLst>
              <a:ext uri="{FF2B5EF4-FFF2-40B4-BE49-F238E27FC236}">
                <a16:creationId xmlns:a16="http://schemas.microsoft.com/office/drawing/2014/main" id="{1CB7FE89-0BE7-3FE3-CDA1-7F7DE0A757B0}"/>
              </a:ext>
            </a:extLst>
          </p:cNvPr>
          <p:cNvSpPr txBox="1">
            <a:spLocks/>
          </p:cNvSpPr>
          <p:nvPr>
            <p:custDataLst>
              <p:tags r:id="rId1"/>
            </p:custDataLst>
          </p:nvPr>
        </p:nvSpPr>
        <p:spPr>
          <a:xfrm>
            <a:off x="244700" y="780783"/>
            <a:ext cx="5968532"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4400" dirty="0">
                <a:solidFill>
                  <a:schemeClr val="accent3"/>
                </a:solidFill>
                <a:latin typeface="Amare Walter Neue Leicht" panose="020B0303040202060203" pitchFamily="34" charset="77"/>
              </a:rPr>
              <a:t>Nährwerttabelle</a:t>
            </a:r>
            <a:endParaRPr lang="de-DE" sz="4400" baseline="30000" dirty="0">
              <a:solidFill>
                <a:schemeClr val="accent3"/>
              </a:solidFill>
              <a:latin typeface="Amare Walter Neue Leicht" panose="020B0303040202060203" pitchFamily="34" charset="77"/>
            </a:endParaRPr>
          </a:p>
        </p:txBody>
      </p:sp>
      <p:sp>
        <p:nvSpPr>
          <p:cNvPr id="7" name="Title 1">
            <a:extLst>
              <a:ext uri="{FF2B5EF4-FFF2-40B4-BE49-F238E27FC236}">
                <a16:creationId xmlns:a16="http://schemas.microsoft.com/office/drawing/2014/main" id="{E4F449B0-83B9-264E-C569-528C4CDD484A}"/>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accent3">
                    <a:lumMod val="60000"/>
                    <a:lumOff val="40000"/>
                  </a:schemeClr>
                </a:solidFill>
              </a:rPr>
              <a:t>Amare ON Shots™</a:t>
            </a:r>
          </a:p>
        </p:txBody>
      </p:sp>
      <p:pic>
        <p:nvPicPr>
          <p:cNvPr id="9" name="Resim 8">
            <a:extLst>
              <a:ext uri="{FF2B5EF4-FFF2-40B4-BE49-F238E27FC236}">
                <a16:creationId xmlns:a16="http://schemas.microsoft.com/office/drawing/2014/main" id="{35C73F53-EBAC-4D0F-CA1B-C3BBEAA83055}"/>
              </a:ext>
            </a:extLst>
          </p:cNvPr>
          <p:cNvPicPr>
            <a:picLocks noChangeAspect="1"/>
          </p:cNvPicPr>
          <p:nvPr/>
        </p:nvPicPr>
        <p:blipFill>
          <a:blip r:embed="rId8"/>
          <a:stretch>
            <a:fillRect/>
          </a:stretch>
        </p:blipFill>
        <p:spPr>
          <a:xfrm>
            <a:off x="479307" y="1486641"/>
            <a:ext cx="4608508" cy="4590576"/>
          </a:xfrm>
          <a:prstGeom prst="rect">
            <a:avLst/>
          </a:prstGeom>
        </p:spPr>
      </p:pic>
    </p:spTree>
    <p:extLst>
      <p:ext uri="{BB962C8B-B14F-4D97-AF65-F5344CB8AC3E}">
        <p14:creationId xmlns:p14="http://schemas.microsoft.com/office/powerpoint/2010/main" val="1012320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77F3B9-A166-0D94-3DF7-CCA330A7C56C}"/>
            </a:ext>
          </a:extLst>
        </p:cNvPr>
        <p:cNvGrpSpPr/>
        <p:nvPr/>
      </p:nvGrpSpPr>
      <p:grpSpPr>
        <a:xfrm>
          <a:off x="0" y="0"/>
          <a:ext cx="0" cy="0"/>
          <a:chOff x="0" y="0"/>
          <a:chExt cx="0" cy="0"/>
        </a:xfrm>
      </p:grpSpPr>
      <p:pic>
        <p:nvPicPr>
          <p:cNvPr id="14" name="Resim 13">
            <a:extLst>
              <a:ext uri="{FF2B5EF4-FFF2-40B4-BE49-F238E27FC236}">
                <a16:creationId xmlns:a16="http://schemas.microsoft.com/office/drawing/2014/main" id="{2FD94418-89CE-272A-7B20-AD2074693740}"/>
              </a:ext>
            </a:extLst>
          </p:cNvPr>
          <p:cNvPicPr>
            <a:picLocks noChangeAspect="1"/>
          </p:cNvPicPr>
          <p:nvPr/>
        </p:nvPicPr>
        <p:blipFill>
          <a:blip r:embed="rId4"/>
          <a:stretch>
            <a:fillRect/>
          </a:stretch>
        </p:blipFill>
        <p:spPr>
          <a:xfrm>
            <a:off x="8870906" y="0"/>
            <a:ext cx="3321094" cy="6858000"/>
          </a:xfrm>
          <a:prstGeom prst="rect">
            <a:avLst/>
          </a:prstGeom>
        </p:spPr>
      </p:pic>
      <p:pic>
        <p:nvPicPr>
          <p:cNvPr id="12" name="Resim 11">
            <a:extLst>
              <a:ext uri="{FF2B5EF4-FFF2-40B4-BE49-F238E27FC236}">
                <a16:creationId xmlns:a16="http://schemas.microsoft.com/office/drawing/2014/main" id="{7B228512-30E6-FE49-B9E0-88D5C780FF44}"/>
              </a:ext>
            </a:extLst>
          </p:cNvPr>
          <p:cNvPicPr>
            <a:picLocks noChangeAspect="1"/>
          </p:cNvPicPr>
          <p:nvPr/>
        </p:nvPicPr>
        <p:blipFill>
          <a:blip r:embed="rId5"/>
          <a:stretch>
            <a:fillRect/>
          </a:stretch>
        </p:blipFill>
        <p:spPr>
          <a:xfrm>
            <a:off x="498865" y="1541840"/>
            <a:ext cx="6932082" cy="3140502"/>
          </a:xfrm>
          <a:prstGeom prst="rect">
            <a:avLst/>
          </a:prstGeom>
        </p:spPr>
      </p:pic>
      <p:sp>
        <p:nvSpPr>
          <p:cNvPr id="2" name="Slide Number Placeholder 1">
            <a:extLst>
              <a:ext uri="{FF2B5EF4-FFF2-40B4-BE49-F238E27FC236}">
                <a16:creationId xmlns:a16="http://schemas.microsoft.com/office/drawing/2014/main" id="{B700DC96-0856-6903-00F8-EE646EAA07C8}"/>
              </a:ext>
            </a:extLst>
          </p:cNvPr>
          <p:cNvSpPr>
            <a:spLocks noGrp="1"/>
          </p:cNvSpPr>
          <p:nvPr>
            <p:ph type="sldNum" sz="quarter" idx="12"/>
          </p:nvPr>
        </p:nvSpPr>
        <p:spPr>
          <a:xfrm>
            <a:off x="9184460" y="6356350"/>
            <a:ext cx="2743200" cy="365125"/>
          </a:xfrm>
        </p:spPr>
        <p:txBody>
          <a:bodyPr/>
          <a:lstStyle/>
          <a:p>
            <a:fld id="{FEDAFF86-66A4-D342-B39A-0C3E2798F66C}" type="slidenum">
              <a:rPr lang="de-DE" smtClean="0"/>
              <a:pPr/>
              <a:t>15</a:t>
            </a:fld>
            <a:endParaRPr lang="de-DE"/>
          </a:p>
        </p:txBody>
      </p:sp>
      <p:pic>
        <p:nvPicPr>
          <p:cNvPr id="3" name="Picture 2" descr="A purple letter on a black background  Description automatically generated">
            <a:extLst>
              <a:ext uri="{FF2B5EF4-FFF2-40B4-BE49-F238E27FC236}">
                <a16:creationId xmlns:a16="http://schemas.microsoft.com/office/drawing/2014/main" id="{9C35E6DF-8F7F-7E37-F93E-343C45A12CFB}"/>
              </a:ext>
            </a:extLst>
          </p:cNvPr>
          <p:cNvPicPr>
            <a:picLocks noChangeAspect="1"/>
          </p:cNvPicPr>
          <p:nvPr/>
        </p:nvPicPr>
        <p:blipFill>
          <a:blip r:embed="rId6"/>
          <a:stretch>
            <a:fillRect/>
          </a:stretch>
        </p:blipFill>
        <p:spPr>
          <a:xfrm>
            <a:off x="245723" y="6429613"/>
            <a:ext cx="1184953" cy="218597"/>
          </a:xfrm>
          <a:prstGeom prst="rect">
            <a:avLst/>
          </a:prstGeom>
        </p:spPr>
      </p:pic>
      <p:sp>
        <p:nvSpPr>
          <p:cNvPr id="8" name="TextBox 7">
            <a:extLst>
              <a:ext uri="{FF2B5EF4-FFF2-40B4-BE49-F238E27FC236}">
                <a16:creationId xmlns:a16="http://schemas.microsoft.com/office/drawing/2014/main" id="{A0FAA47C-48BD-529E-55EE-E199AE418968}"/>
              </a:ext>
            </a:extLst>
          </p:cNvPr>
          <p:cNvSpPr txBox="1"/>
          <p:nvPr/>
        </p:nvSpPr>
        <p:spPr>
          <a:xfrm>
            <a:off x="498865" y="4749619"/>
            <a:ext cx="8114927" cy="1387559"/>
          </a:xfrm>
          <a:prstGeom prst="rect">
            <a:avLst/>
          </a:prstGeom>
          <a:noFill/>
        </p:spPr>
        <p:txBody>
          <a:bodyPr wrap="square">
            <a:spAutoFit/>
          </a:bodyPr>
          <a:lstStyle/>
          <a:p>
            <a:pPr>
              <a:lnSpc>
                <a:spcPts val="1740"/>
              </a:lnSpc>
            </a:pPr>
            <a:r>
              <a:rPr lang="de-DE" sz="1100" dirty="0">
                <a:solidFill>
                  <a:schemeClr val="accent3"/>
                </a:solidFill>
                <a:latin typeface="Amare Walter Neue Mager" panose="020B0403040202060203" pitchFamily="34" charset="77"/>
              </a:rPr>
              <a:t>Wasser, Zuckerrohrsaftsirup (Saccharum officinarum L), Süßungsmittel: Erythrit, Guaranasamenextrakt (Paullinia cupana Kunth), Inositol, Taurin, Cholinbitartrat, Grünteeblattextrakt (Camellia sinensis (L.) Kuntze), Säureregulator: Zitronensäure, Säureregulator: Apfelsäure, Aroma, L-Citrullin, Galgantrhizomextrakt (Alpinia galanga (L.) Willd), Blaubeerfruchtpulver (Vaccinium corymbosum L.), Aroma, Verdickungsmittel: Xanthan, Konservierungsmittel: Kaliumsorbat, Niacin (Nicotinamid), Süßungsmittel: Steviolglykoside aus Stevia, Vitamin B6 (Pyridoxinhydrochlorid), Vitamin B1 (Thiaminhydrochlorid), Vitamin B2 (Riboflavin), Vitamin B12 (methylcobalamin). Geschmack: Himbeere und Grapefruit.</a:t>
            </a:r>
          </a:p>
        </p:txBody>
      </p:sp>
      <p:sp>
        <p:nvSpPr>
          <p:cNvPr id="4" name="Slide Number Placeholder 1">
            <a:extLst>
              <a:ext uri="{FF2B5EF4-FFF2-40B4-BE49-F238E27FC236}">
                <a16:creationId xmlns:a16="http://schemas.microsoft.com/office/drawing/2014/main" id="{4AA6ACE8-129A-66E0-4DEC-37767CF62313}"/>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pPr/>
              <a:t>15</a:t>
            </a:fld>
            <a:endParaRPr lang="de-DE"/>
          </a:p>
        </p:txBody>
      </p:sp>
      <p:pic>
        <p:nvPicPr>
          <p:cNvPr id="5" name="Picture 4" descr="A purple letter on a black background  Description automatically generated">
            <a:extLst>
              <a:ext uri="{FF2B5EF4-FFF2-40B4-BE49-F238E27FC236}">
                <a16:creationId xmlns:a16="http://schemas.microsoft.com/office/drawing/2014/main" id="{987C3F7F-8EAB-A7BA-0F84-FE326C381BFF}"/>
              </a:ext>
            </a:extLst>
          </p:cNvPr>
          <p:cNvPicPr>
            <a:picLocks noChangeAspect="1"/>
          </p:cNvPicPr>
          <p:nvPr/>
        </p:nvPicPr>
        <p:blipFill>
          <a:blip r:embed="rId6"/>
          <a:stretch>
            <a:fillRect/>
          </a:stretch>
        </p:blipFill>
        <p:spPr>
          <a:xfrm>
            <a:off x="245723" y="6429613"/>
            <a:ext cx="1184953" cy="218597"/>
          </a:xfrm>
          <a:prstGeom prst="rect">
            <a:avLst/>
          </a:prstGeom>
        </p:spPr>
      </p:pic>
      <p:sp>
        <p:nvSpPr>
          <p:cNvPr id="6" name="Rectangle 5">
            <a:extLst>
              <a:ext uri="{FF2B5EF4-FFF2-40B4-BE49-F238E27FC236}">
                <a16:creationId xmlns:a16="http://schemas.microsoft.com/office/drawing/2014/main" id="{80DF4232-7B14-2701-62FA-383957A6783B}"/>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Picture 14" descr="A purple letter on a black background  Description automatically generated">
            <a:extLst>
              <a:ext uri="{FF2B5EF4-FFF2-40B4-BE49-F238E27FC236}">
                <a16:creationId xmlns:a16="http://schemas.microsoft.com/office/drawing/2014/main" id="{E9A4D5D6-2DD8-9905-A041-F6FDCAA023A9}"/>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244700" y="6428590"/>
            <a:ext cx="1184953" cy="218597"/>
          </a:xfrm>
          <a:prstGeom prst="rect">
            <a:avLst/>
          </a:prstGeom>
        </p:spPr>
      </p:pic>
      <p:sp>
        <p:nvSpPr>
          <p:cNvPr id="16" name="Text Placeholder 2">
            <a:extLst>
              <a:ext uri="{FF2B5EF4-FFF2-40B4-BE49-F238E27FC236}">
                <a16:creationId xmlns:a16="http://schemas.microsoft.com/office/drawing/2014/main" id="{0142CFFB-2095-3E42-5B95-BF24612F9DC6}"/>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17" name="Slide Number Placeholder 1">
            <a:extLst>
              <a:ext uri="{FF2B5EF4-FFF2-40B4-BE49-F238E27FC236}">
                <a16:creationId xmlns:a16="http://schemas.microsoft.com/office/drawing/2014/main" id="{6BE70DAD-B770-06CD-1408-C488EB17CA8F}"/>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pPr/>
              <a:t>15</a:t>
            </a:fld>
            <a:endParaRPr lang="de-DE"/>
          </a:p>
        </p:txBody>
      </p:sp>
      <p:sp>
        <p:nvSpPr>
          <p:cNvPr id="18" name="Slide Number Placeholder 1">
            <a:extLst>
              <a:ext uri="{FF2B5EF4-FFF2-40B4-BE49-F238E27FC236}">
                <a16:creationId xmlns:a16="http://schemas.microsoft.com/office/drawing/2014/main" id="{521F1AEB-4420-2E23-3A55-1C5886B20D4B}"/>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15</a:t>
            </a:fld>
            <a:endParaRPr lang="de-DE">
              <a:solidFill>
                <a:schemeClr val="bg1"/>
              </a:solidFill>
              <a:latin typeface="Amare Walter Neue Mager" panose="020B0403040202060203" pitchFamily="34" charset="77"/>
            </a:endParaRPr>
          </a:p>
        </p:txBody>
      </p:sp>
      <p:sp>
        <p:nvSpPr>
          <p:cNvPr id="22" name="Title 1">
            <a:extLst>
              <a:ext uri="{FF2B5EF4-FFF2-40B4-BE49-F238E27FC236}">
                <a16:creationId xmlns:a16="http://schemas.microsoft.com/office/drawing/2014/main" id="{1CB7FE89-0BE7-3FE3-CDA1-7F7DE0A757B0}"/>
              </a:ext>
            </a:extLst>
          </p:cNvPr>
          <p:cNvSpPr txBox="1">
            <a:spLocks/>
          </p:cNvSpPr>
          <p:nvPr>
            <p:custDataLst>
              <p:tags r:id="rId1"/>
            </p:custDataLst>
          </p:nvPr>
        </p:nvSpPr>
        <p:spPr>
          <a:xfrm>
            <a:off x="244700" y="780783"/>
            <a:ext cx="3664496"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4400">
                <a:solidFill>
                  <a:schemeClr val="accent3"/>
                </a:solidFill>
                <a:latin typeface="Amare Walter Neue Leicht" panose="020B0303040202060203" pitchFamily="34" charset="77"/>
              </a:rPr>
              <a:t>Inhaltsstoffe</a:t>
            </a:r>
            <a:endParaRPr lang="de-DE" sz="4400" baseline="30000">
              <a:solidFill>
                <a:schemeClr val="accent3"/>
              </a:solidFill>
              <a:latin typeface="Amare Walter Neue Leicht" panose="020B0303040202060203" pitchFamily="34" charset="77"/>
            </a:endParaRPr>
          </a:p>
        </p:txBody>
      </p:sp>
      <p:sp>
        <p:nvSpPr>
          <p:cNvPr id="10" name="Title 1">
            <a:extLst>
              <a:ext uri="{FF2B5EF4-FFF2-40B4-BE49-F238E27FC236}">
                <a16:creationId xmlns:a16="http://schemas.microsoft.com/office/drawing/2014/main" id="{88AA4CF0-205C-F9E8-7C99-4FFFC5E3DF6A}"/>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accent3">
                    <a:lumMod val="60000"/>
                    <a:lumOff val="40000"/>
                  </a:schemeClr>
                </a:solidFill>
              </a:rPr>
              <a:t>Amare ON Shots™</a:t>
            </a:r>
          </a:p>
        </p:txBody>
      </p:sp>
      <p:sp>
        <p:nvSpPr>
          <p:cNvPr id="7" name="TextBox 6">
            <a:extLst>
              <a:ext uri="{FF2B5EF4-FFF2-40B4-BE49-F238E27FC236}">
                <a16:creationId xmlns:a16="http://schemas.microsoft.com/office/drawing/2014/main" id="{3CD30EC8-88B7-9D50-F53E-46782C25B10B}"/>
              </a:ext>
            </a:extLst>
          </p:cNvPr>
          <p:cNvSpPr txBox="1"/>
          <p:nvPr/>
        </p:nvSpPr>
        <p:spPr>
          <a:xfrm>
            <a:off x="4019550" y="1749473"/>
            <a:ext cx="1476375" cy="2893100"/>
          </a:xfrm>
          <a:prstGeom prst="rect">
            <a:avLst/>
          </a:prstGeom>
          <a:solidFill>
            <a:schemeClr val="bg1"/>
          </a:solidFill>
        </p:spPr>
        <p:txBody>
          <a:bodyPr wrap="square" rtlCol="0">
            <a:spAutoFit/>
          </a:bodyPr>
          <a:lstStyle/>
          <a:p>
            <a:r>
              <a:rPr lang="en-US" sz="1300" dirty="0" err="1">
                <a:latin typeface="Amare Walter Neue Halbfett" panose="020B0703040202060203" pitchFamily="34" charset="0"/>
              </a:rPr>
              <a:t>Grünteeblatt</a:t>
            </a:r>
            <a:r>
              <a:rPr lang="en-US" sz="1300" dirty="0">
                <a:latin typeface="Amare Walter Neue Halbfett" panose="020B0703040202060203" pitchFamily="34" charset="0"/>
              </a:rPr>
              <a:t>-</a:t>
            </a:r>
          </a:p>
          <a:p>
            <a:r>
              <a:rPr lang="en-US" sz="1300" dirty="0" err="1">
                <a:latin typeface="Amare Walter Neue Halbfett" panose="020B0703040202060203" pitchFamily="34" charset="0"/>
              </a:rPr>
              <a:t>extrakt</a:t>
            </a:r>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r>
              <a:rPr lang="en-US" sz="1300" dirty="0">
                <a:latin typeface="Amare Walter Neue Halbfett" panose="020B0703040202060203" pitchFamily="34" charset="0"/>
              </a:rPr>
              <a:t>Zuckerrohr-</a:t>
            </a:r>
            <a:r>
              <a:rPr lang="en-US" sz="1300" dirty="0" err="1">
                <a:latin typeface="Amare Walter Neue Halbfett" panose="020B0703040202060203" pitchFamily="34" charset="0"/>
              </a:rPr>
              <a:t>saftsirup</a:t>
            </a:r>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r>
              <a:rPr lang="en-US" sz="1300" dirty="0">
                <a:latin typeface="Amare Walter Neue Halbfett" panose="020B0703040202060203" pitchFamily="34" charset="0"/>
              </a:rPr>
              <a:t>Grapefruit</a:t>
            </a:r>
          </a:p>
          <a:p>
            <a:endParaRPr lang="en-US" sz="1300" dirty="0">
              <a:latin typeface="Amare Walter Neue Halbfett" panose="020B0703040202060203" pitchFamily="34" charset="0"/>
            </a:endParaRPr>
          </a:p>
        </p:txBody>
      </p:sp>
      <p:sp>
        <p:nvSpPr>
          <p:cNvPr id="9" name="TextBox 8">
            <a:extLst>
              <a:ext uri="{FF2B5EF4-FFF2-40B4-BE49-F238E27FC236}">
                <a16:creationId xmlns:a16="http://schemas.microsoft.com/office/drawing/2014/main" id="{06360625-6F99-F9D9-76C2-BD2265143750}"/>
              </a:ext>
            </a:extLst>
          </p:cNvPr>
          <p:cNvSpPr txBox="1"/>
          <p:nvPr/>
        </p:nvSpPr>
        <p:spPr>
          <a:xfrm>
            <a:off x="6543486" y="1749473"/>
            <a:ext cx="1543050" cy="2893100"/>
          </a:xfrm>
          <a:prstGeom prst="rect">
            <a:avLst/>
          </a:prstGeom>
          <a:solidFill>
            <a:schemeClr val="bg1"/>
          </a:solidFill>
        </p:spPr>
        <p:txBody>
          <a:bodyPr wrap="square" rtlCol="0">
            <a:spAutoFit/>
          </a:bodyPr>
          <a:lstStyle/>
          <a:p>
            <a:r>
              <a:rPr lang="en-US" sz="1300" dirty="0" err="1">
                <a:latin typeface="Amare Walter Neue Halbfett" panose="020B0703040202060203" pitchFamily="34" charset="0"/>
              </a:rPr>
              <a:t>Galgant</a:t>
            </a:r>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r>
              <a:rPr lang="en-US" sz="1300" dirty="0">
                <a:latin typeface="Amare Walter Neue Halbfett" panose="020B0703040202060203" pitchFamily="34" charset="0"/>
              </a:rPr>
              <a:t>Stevia</a:t>
            </a: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p:txBody>
      </p:sp>
      <p:sp>
        <p:nvSpPr>
          <p:cNvPr id="11" name="TextBox 10">
            <a:extLst>
              <a:ext uri="{FF2B5EF4-FFF2-40B4-BE49-F238E27FC236}">
                <a16:creationId xmlns:a16="http://schemas.microsoft.com/office/drawing/2014/main" id="{0DCFBB3B-261B-C887-9912-F2AD1B078401}"/>
              </a:ext>
            </a:extLst>
          </p:cNvPr>
          <p:cNvSpPr txBox="1"/>
          <p:nvPr/>
        </p:nvSpPr>
        <p:spPr>
          <a:xfrm>
            <a:off x="1487683" y="1749473"/>
            <a:ext cx="1543050" cy="2893100"/>
          </a:xfrm>
          <a:prstGeom prst="rect">
            <a:avLst/>
          </a:prstGeom>
          <a:solidFill>
            <a:schemeClr val="bg1"/>
          </a:solidFill>
        </p:spPr>
        <p:txBody>
          <a:bodyPr wrap="square" rtlCol="0">
            <a:spAutoFit/>
          </a:bodyPr>
          <a:lstStyle/>
          <a:p>
            <a:r>
              <a:rPr lang="en-US" sz="1300" dirty="0" err="1">
                <a:latin typeface="Amare Walter Neue Halbfett" panose="020B0703040202060203" pitchFamily="34" charset="0"/>
              </a:rPr>
              <a:t>Guaranasamen</a:t>
            </a:r>
            <a:r>
              <a:rPr lang="en-US" sz="1300" dirty="0">
                <a:latin typeface="Amare Walter Neue Halbfett" panose="020B0703040202060203" pitchFamily="34" charset="0"/>
              </a:rPr>
              <a:t>-</a:t>
            </a:r>
          </a:p>
          <a:p>
            <a:r>
              <a:rPr lang="en-US" sz="1300" dirty="0" err="1">
                <a:latin typeface="Amare Walter Neue Halbfett" panose="020B0703040202060203" pitchFamily="34" charset="0"/>
              </a:rPr>
              <a:t>extrakt</a:t>
            </a:r>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r>
              <a:rPr lang="en-US" sz="1300" dirty="0" err="1">
                <a:latin typeface="Amare Walter Neue Halbfett" panose="020B0703040202060203" pitchFamily="34" charset="0"/>
              </a:rPr>
              <a:t>Blaubeer-fruchtpulver</a:t>
            </a:r>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a:p>
            <a:r>
              <a:rPr lang="en-US" sz="1300" dirty="0" err="1">
                <a:latin typeface="Amare Walter Neue Halbfett" panose="020B0703040202060203" pitchFamily="34" charset="0"/>
              </a:rPr>
              <a:t>Himbeere</a:t>
            </a:r>
            <a:endParaRPr lang="en-US" sz="1300" dirty="0">
              <a:latin typeface="Amare Walter Neue Halbfett" panose="020B0703040202060203" pitchFamily="34" charset="0"/>
            </a:endParaRPr>
          </a:p>
          <a:p>
            <a:endParaRPr lang="en-US" sz="1300" dirty="0">
              <a:latin typeface="Amare Walter Neue Halbfett" panose="020B0703040202060203" pitchFamily="34" charset="0"/>
            </a:endParaRPr>
          </a:p>
        </p:txBody>
      </p:sp>
    </p:spTree>
    <p:extLst>
      <p:ext uri="{BB962C8B-B14F-4D97-AF65-F5344CB8AC3E}">
        <p14:creationId xmlns:p14="http://schemas.microsoft.com/office/powerpoint/2010/main" val="2707143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08BF6-DA2F-956F-344B-5947F320B3BE}"/>
            </a:ext>
          </a:extLst>
        </p:cNvPr>
        <p:cNvGrpSpPr/>
        <p:nvPr/>
      </p:nvGrpSpPr>
      <p:grpSpPr>
        <a:xfrm>
          <a:off x="0" y="0"/>
          <a:ext cx="0" cy="0"/>
          <a:chOff x="0" y="0"/>
          <a:chExt cx="0" cy="0"/>
        </a:xfrm>
      </p:grpSpPr>
      <p:pic>
        <p:nvPicPr>
          <p:cNvPr id="2" name="Picture 6" descr="A purple letter on a black background&#10;&#10;Description automatically generated">
            <a:extLst>
              <a:ext uri="{FF2B5EF4-FFF2-40B4-BE49-F238E27FC236}">
                <a16:creationId xmlns:a16="http://schemas.microsoft.com/office/drawing/2014/main" id="{44C6D348-30DF-B460-A024-5AA9963398D6}"/>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4093093" y="5045695"/>
            <a:ext cx="4039254" cy="745151"/>
          </a:xfrm>
          <a:prstGeom prst="rect">
            <a:avLst/>
          </a:prstGeom>
        </p:spPr>
      </p:pic>
      <p:sp>
        <p:nvSpPr>
          <p:cNvPr id="3" name="Content Placeholder 2">
            <a:extLst>
              <a:ext uri="{FF2B5EF4-FFF2-40B4-BE49-F238E27FC236}">
                <a16:creationId xmlns:a16="http://schemas.microsoft.com/office/drawing/2014/main" id="{BA786FD9-2047-94D6-9FAA-A61E00C8EAE8}"/>
              </a:ext>
            </a:extLst>
          </p:cNvPr>
          <p:cNvSpPr txBox="1">
            <a:spLocks/>
          </p:cNvSpPr>
          <p:nvPr>
            <p:custDataLst>
              <p:tags r:id="rId1"/>
            </p:custDataLst>
          </p:nvPr>
        </p:nvSpPr>
        <p:spPr>
          <a:xfrm>
            <a:off x="1804961" y="1067154"/>
            <a:ext cx="8582075" cy="164222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pPr>
            <a:r>
              <a:rPr lang="en-US" sz="2400" dirty="0">
                <a:solidFill>
                  <a:schemeClr val="bg1"/>
                </a:solidFill>
                <a:latin typeface="Amare Walter Neue Mager"/>
              </a:rPr>
              <a:t>Hier </a:t>
            </a:r>
            <a:r>
              <a:rPr lang="en-US" sz="2400" dirty="0" err="1">
                <a:solidFill>
                  <a:schemeClr val="bg1"/>
                </a:solidFill>
                <a:latin typeface="Amare Walter Neue Mager"/>
              </a:rPr>
              <a:t>geht</a:t>
            </a:r>
            <a:r>
              <a:rPr lang="en-US" sz="2400" dirty="0">
                <a:solidFill>
                  <a:schemeClr val="bg1"/>
                </a:solidFill>
                <a:latin typeface="Amare Walter Neue Mager"/>
              </a:rPr>
              <a:t> es </a:t>
            </a:r>
            <a:r>
              <a:rPr lang="en-US" sz="2400" dirty="0" err="1">
                <a:solidFill>
                  <a:schemeClr val="bg1"/>
                </a:solidFill>
                <a:latin typeface="Amare Walter Neue Mager"/>
              </a:rPr>
              <a:t>zum</a:t>
            </a:r>
            <a:r>
              <a:rPr lang="en-US" sz="2400" dirty="0">
                <a:solidFill>
                  <a:schemeClr val="bg1"/>
                </a:solidFill>
                <a:latin typeface="Amare Walter Neue Mager"/>
              </a:rPr>
              <a:t> Download der</a:t>
            </a:r>
          </a:p>
          <a:p>
            <a:pPr marL="0" indent="0" algn="ctr">
              <a:lnSpc>
                <a:spcPct val="100000"/>
              </a:lnSpc>
              <a:spcAft>
                <a:spcPts val="600"/>
              </a:spcAft>
              <a:buNone/>
            </a:pPr>
            <a:r>
              <a:rPr lang="en-US" sz="2400" b="1" dirty="0">
                <a:solidFill>
                  <a:schemeClr val="bg1"/>
                </a:solidFill>
                <a:latin typeface="Amare Walter Neue Mager"/>
                <a:hlinkClick r:id="rId7">
                  <a:extLst>
                    <a:ext uri="{A12FA001-AC4F-418D-AE19-62706E023703}">
                      <ahyp:hlinkClr xmlns:ahyp="http://schemas.microsoft.com/office/drawing/2018/hyperlinkcolor" val="tx"/>
                    </a:ext>
                  </a:extLst>
                </a:hlinkClick>
              </a:rPr>
              <a:t>ON Shots™ </a:t>
            </a:r>
            <a:r>
              <a:rPr lang="en-US" sz="2400" b="1" dirty="0" err="1">
                <a:solidFill>
                  <a:schemeClr val="bg1"/>
                </a:solidFill>
                <a:latin typeface="Amare Walter Neue Mager"/>
                <a:hlinkClick r:id="rId7">
                  <a:extLst>
                    <a:ext uri="{A12FA001-AC4F-418D-AE19-62706E023703}">
                      <ahyp:hlinkClr xmlns:ahyp="http://schemas.microsoft.com/office/drawing/2018/hyperlinkcolor" val="tx"/>
                    </a:ext>
                  </a:extLst>
                </a:hlinkClick>
              </a:rPr>
              <a:t>Productbroschüre</a:t>
            </a:r>
            <a:endParaRPr lang="en-US" sz="2400" b="1" dirty="0">
              <a:solidFill>
                <a:schemeClr val="bg1"/>
              </a:solidFill>
              <a:latin typeface="Amare Walter Neue Mager"/>
              <a:hlinkClick r:id="rId7">
                <a:extLst>
                  <a:ext uri="{A12FA001-AC4F-418D-AE19-62706E023703}">
                    <ahyp:hlinkClr xmlns:ahyp="http://schemas.microsoft.com/office/drawing/2018/hyperlinkcolor" val="tx"/>
                  </a:ext>
                </a:extLst>
              </a:hlinkClick>
            </a:endParaRPr>
          </a:p>
          <a:p>
            <a:pPr marL="0" indent="0" algn="ctr">
              <a:lnSpc>
                <a:spcPct val="100000"/>
              </a:lnSpc>
              <a:spcAft>
                <a:spcPts val="600"/>
              </a:spcAft>
              <a:buNone/>
            </a:pPr>
            <a:r>
              <a:rPr lang="en-US" sz="2400" b="1" dirty="0">
                <a:solidFill>
                  <a:schemeClr val="bg1"/>
                </a:solidFill>
                <a:latin typeface="Amare Walter Neue Mager"/>
                <a:hlinkClick r:id="rId7">
                  <a:extLst>
                    <a:ext uri="{A12FA001-AC4F-418D-AE19-62706E023703}">
                      <ahyp:hlinkClr xmlns:ahyp="http://schemas.microsoft.com/office/drawing/2018/hyperlinkcolor" val="tx"/>
                    </a:ext>
                  </a:extLst>
                </a:hlinkClick>
              </a:rPr>
              <a:t>in </a:t>
            </a:r>
            <a:r>
              <a:rPr lang="en-US" sz="2400" b="1" dirty="0" err="1">
                <a:solidFill>
                  <a:schemeClr val="bg1"/>
                </a:solidFill>
                <a:latin typeface="Amare Walter Neue Mager"/>
                <a:hlinkClick r:id="rId7">
                  <a:extLst>
                    <a:ext uri="{A12FA001-AC4F-418D-AE19-62706E023703}">
                      <ahyp:hlinkClr xmlns:ahyp="http://schemas.microsoft.com/office/drawing/2018/hyperlinkcolor" val="tx"/>
                    </a:ext>
                  </a:extLst>
                </a:hlinkClick>
              </a:rPr>
              <a:t>deutscher</a:t>
            </a:r>
            <a:r>
              <a:rPr lang="en-US" sz="2400" b="1" dirty="0">
                <a:solidFill>
                  <a:schemeClr val="bg1"/>
                </a:solidFill>
                <a:latin typeface="Amare Walter Neue Mager"/>
                <a:hlinkClick r:id="rId7">
                  <a:extLst>
                    <a:ext uri="{A12FA001-AC4F-418D-AE19-62706E023703}">
                      <ahyp:hlinkClr xmlns:ahyp="http://schemas.microsoft.com/office/drawing/2018/hyperlinkcolor" val="tx"/>
                    </a:ext>
                  </a:extLst>
                </a:hlinkClick>
              </a:rPr>
              <a:t> </a:t>
            </a:r>
            <a:r>
              <a:rPr lang="en-US" sz="2400" b="1" dirty="0" err="1">
                <a:solidFill>
                  <a:schemeClr val="bg1"/>
                </a:solidFill>
                <a:latin typeface="Amare Walter Neue Mager"/>
                <a:hlinkClick r:id="rId7">
                  <a:extLst>
                    <a:ext uri="{A12FA001-AC4F-418D-AE19-62706E023703}">
                      <ahyp:hlinkClr xmlns:ahyp="http://schemas.microsoft.com/office/drawing/2018/hyperlinkcolor" val="tx"/>
                    </a:ext>
                  </a:extLst>
                </a:hlinkClick>
              </a:rPr>
              <a:t>Sprache</a:t>
            </a:r>
            <a:endParaRPr lang="en-US" sz="2400" b="1" dirty="0">
              <a:solidFill>
                <a:schemeClr val="bg1"/>
              </a:solidFill>
              <a:latin typeface="Amare Walter Neue Mager"/>
            </a:endParaRPr>
          </a:p>
        </p:txBody>
      </p:sp>
      <p:sp>
        <p:nvSpPr>
          <p:cNvPr id="5" name="Content Placeholder 2">
            <a:extLst>
              <a:ext uri="{FF2B5EF4-FFF2-40B4-BE49-F238E27FC236}">
                <a16:creationId xmlns:a16="http://schemas.microsoft.com/office/drawing/2014/main" id="{DAE5ED38-EC19-D3F3-A8CB-3E61940250C0}"/>
              </a:ext>
            </a:extLst>
          </p:cNvPr>
          <p:cNvSpPr txBox="1">
            <a:spLocks/>
          </p:cNvSpPr>
          <p:nvPr>
            <p:custDataLst>
              <p:tags r:id="rId2"/>
            </p:custDataLst>
          </p:nvPr>
        </p:nvSpPr>
        <p:spPr>
          <a:xfrm>
            <a:off x="3979619" y="3429000"/>
            <a:ext cx="4232758" cy="89707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pPr>
            <a:r>
              <a:rPr lang="en-US" sz="2400" dirty="0" err="1">
                <a:solidFill>
                  <a:schemeClr val="bg1"/>
                </a:solidFill>
                <a:latin typeface="Amare Walter Neue Mager"/>
              </a:rPr>
              <a:t>Weitere</a:t>
            </a:r>
            <a:r>
              <a:rPr lang="en-US" sz="2400" dirty="0">
                <a:solidFill>
                  <a:schemeClr val="bg1"/>
                </a:solidFill>
                <a:latin typeface="Amare Walter Neue Mager"/>
              </a:rPr>
              <a:t> </a:t>
            </a:r>
            <a:r>
              <a:rPr lang="en-US" sz="2400" dirty="0" err="1">
                <a:solidFill>
                  <a:schemeClr val="bg1"/>
                </a:solidFill>
                <a:latin typeface="Amare Walter Neue Mager"/>
              </a:rPr>
              <a:t>Infos</a:t>
            </a:r>
            <a:r>
              <a:rPr lang="en-US" sz="2400" dirty="0">
                <a:solidFill>
                  <a:schemeClr val="bg1"/>
                </a:solidFill>
                <a:latin typeface="Amare Walter Neue Mager"/>
              </a:rPr>
              <a:t> auf</a:t>
            </a:r>
          </a:p>
          <a:p>
            <a:pPr marL="0" indent="0" algn="ctr">
              <a:lnSpc>
                <a:spcPct val="100000"/>
              </a:lnSpc>
              <a:spcAft>
                <a:spcPts val="600"/>
              </a:spcAft>
              <a:buNone/>
            </a:pPr>
            <a:r>
              <a:rPr lang="en-US" sz="2400" b="1" dirty="0" err="1">
                <a:solidFill>
                  <a:schemeClr val="bg1"/>
                </a:solidFill>
                <a:latin typeface="Amare Walter Neue Mager"/>
                <a:hlinkClick r:id="rId8">
                  <a:extLst>
                    <a:ext uri="{A12FA001-AC4F-418D-AE19-62706E023703}">
                      <ahyp:hlinkClr xmlns:ahyp="http://schemas.microsoft.com/office/drawing/2018/hyperlinkcolor" val="tx"/>
                    </a:ext>
                  </a:extLst>
                </a:hlinkClick>
              </a:rPr>
              <a:t>www.amare.com</a:t>
            </a:r>
            <a:endParaRPr lang="en-US" sz="2400" b="1" dirty="0">
              <a:solidFill>
                <a:schemeClr val="bg1"/>
              </a:solidFill>
              <a:latin typeface="Amare Walter Neue Mager"/>
            </a:endParaRPr>
          </a:p>
        </p:txBody>
      </p:sp>
    </p:spTree>
    <p:extLst>
      <p:ext uri="{BB962C8B-B14F-4D97-AF65-F5344CB8AC3E}">
        <p14:creationId xmlns:p14="http://schemas.microsoft.com/office/powerpoint/2010/main" val="2890307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08BF6-DA2F-956F-344B-5947F320B3BE}"/>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248ABA2B-875F-222D-960C-DF7AFBF4FA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41566" y="2161925"/>
            <a:ext cx="9108869" cy="2534151"/>
          </a:xfrm>
          <a:prstGeom prst="rect">
            <a:avLst/>
          </a:prstGeom>
        </p:spPr>
      </p:pic>
    </p:spTree>
    <p:extLst>
      <p:ext uri="{BB962C8B-B14F-4D97-AF65-F5344CB8AC3E}">
        <p14:creationId xmlns:p14="http://schemas.microsoft.com/office/powerpoint/2010/main" val="2006620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13" name="Resim 12">
            <a:extLst>
              <a:ext uri="{FF2B5EF4-FFF2-40B4-BE49-F238E27FC236}">
                <a16:creationId xmlns:a16="http://schemas.microsoft.com/office/drawing/2014/main" id="{FD0E50E8-52A3-46BB-755F-1563BBA8187E}"/>
              </a:ext>
            </a:extLst>
          </p:cNvPr>
          <p:cNvPicPr>
            <a:picLocks noChangeAspect="1"/>
          </p:cNvPicPr>
          <p:nvPr/>
        </p:nvPicPr>
        <p:blipFill>
          <a:blip r:embed="rId5"/>
          <a:stretch>
            <a:fillRect/>
          </a:stretch>
        </p:blipFill>
        <p:spPr>
          <a:xfrm>
            <a:off x="6089938" y="0"/>
            <a:ext cx="6102062" cy="6740725"/>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98914" y="0"/>
            <a:ext cx="6102062"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tangle 4">
            <a:extLst>
              <a:ext uri="{FF2B5EF4-FFF2-40B4-BE49-F238E27FC236}">
                <a16:creationId xmlns:a16="http://schemas.microsoft.com/office/drawing/2014/main" id="{D689FE1C-B530-E5EA-F363-6DC8ED56B6C6}"/>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Picture 7" descr="A purple letter on a black background  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2</a:t>
            </a:fld>
            <a:endParaRPr lang="de-DE">
              <a:solidFill>
                <a:schemeClr val="bg1"/>
              </a:solidFill>
              <a:latin typeface="Amare Walter Neue Mager" panose="020B0403040202060203" pitchFamily="34" charset="77"/>
            </a:endParaRPr>
          </a:p>
        </p:txBody>
      </p:sp>
      <p:sp>
        <p:nvSpPr>
          <p:cNvPr id="20" name="Title 1">
            <a:extLst>
              <a:ext uri="{FF2B5EF4-FFF2-40B4-BE49-F238E27FC236}">
                <a16:creationId xmlns:a16="http://schemas.microsoft.com/office/drawing/2014/main" id="{6DFAB578-A0EC-D712-2F0C-0D8024E94020}"/>
              </a:ext>
            </a:extLst>
          </p:cNvPr>
          <p:cNvSpPr txBox="1">
            <a:spLocks/>
          </p:cNvSpPr>
          <p:nvPr>
            <p:custDataLst>
              <p:tags r:id="rId1"/>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accent3">
                    <a:lumMod val="60000"/>
                    <a:lumOff val="40000"/>
                  </a:schemeClr>
                </a:solidFill>
              </a:rPr>
              <a:t>Amare ON Shots™</a:t>
            </a: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2"/>
            </p:custDataLst>
          </p:nvPr>
        </p:nvSpPr>
        <p:spPr>
          <a:xfrm>
            <a:off x="176326" y="702503"/>
            <a:ext cx="5620414" cy="406514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b="1" dirty="0">
                <a:solidFill>
                  <a:schemeClr val="accent3"/>
                </a:solidFill>
                <a:effectLst/>
                <a:latin typeface="Amare Walter Neue Halbfett"/>
              </a:rPr>
              <a:t>Was ist es?</a:t>
            </a:r>
            <a:endParaRPr lang="de-DE" b="1" dirty="0">
              <a:solidFill>
                <a:schemeClr val="accent3"/>
              </a:solidFill>
              <a:latin typeface="Amare Walter Neue Halbfett"/>
            </a:endParaRPr>
          </a:p>
          <a:p>
            <a:pPr marL="0" indent="0">
              <a:lnSpc>
                <a:spcPct val="100000"/>
              </a:lnSpc>
              <a:spcAft>
                <a:spcPts val="800"/>
              </a:spcAft>
              <a:buNone/>
            </a:pPr>
            <a:r>
              <a:rPr lang="de-DE" sz="1600" dirty="0">
                <a:solidFill>
                  <a:schemeClr val="accent3"/>
                </a:solidFill>
                <a:latin typeface="Amare Walter Neue Mager"/>
              </a:rPr>
              <a:t>Amare ON Shots™ ist ein Nahrungsergänzungsmittel, das Vitamine, Pflanzenextrakte, Aminosäuren und natürliche Fruchtaromen kombiniert. Es liefert ausgewählte Vitamine, die zu einem normalen Energiestoffwechsel und einer normalen psychischen Funktion beitragen und gleichzeitig ein erfrischendes und angenehmes tägliches Ritual bieten.*</a:t>
            </a:r>
          </a:p>
          <a:p>
            <a:pPr marL="0" indent="0">
              <a:lnSpc>
                <a:spcPct val="100000"/>
              </a:lnSpc>
              <a:spcAft>
                <a:spcPts val="800"/>
              </a:spcAft>
              <a:buNone/>
            </a:pPr>
            <a:r>
              <a:rPr lang="de-DE" sz="1600" dirty="0">
                <a:solidFill>
                  <a:schemeClr val="accent3"/>
                </a:solidFill>
                <a:latin typeface="Amare Walter Neue Mager"/>
              </a:rPr>
              <a:t>Amare ON Shots ist ein Nahrungsergänzungsmittel, das mit einer Kombination aus Vitaminen, Aminosäuren und pflanzlichen Inhaltsstoffen für den täglichen Gebrauch formuliert wurde. Jede Tagesmenge enthält B-Vitamine (B1, B2, B3, B6 und B12), die zu einem normalen Energiestoffwechsel beitragen. Niacin und Vitamin B6 tragen zur Verringerung von Müdigkeit und Ermüdung bei. </a:t>
            </a:r>
          </a:p>
        </p:txBody>
      </p:sp>
      <p:sp>
        <p:nvSpPr>
          <p:cNvPr id="6" name="TextBox 18">
            <a:extLst>
              <a:ext uri="{FF2B5EF4-FFF2-40B4-BE49-F238E27FC236}">
                <a16:creationId xmlns:a16="http://schemas.microsoft.com/office/drawing/2014/main" id="{2C72D1F1-4404-91AD-AAE7-7B833B0D3047}"/>
              </a:ext>
            </a:extLst>
          </p:cNvPr>
          <p:cNvSpPr txBox="1"/>
          <p:nvPr/>
        </p:nvSpPr>
        <p:spPr>
          <a:xfrm>
            <a:off x="138701" y="5167871"/>
            <a:ext cx="5752814" cy="1077218"/>
          </a:xfrm>
          <a:prstGeom prst="rect">
            <a:avLst/>
          </a:prstGeom>
          <a:noFill/>
          <a:ln w="6350">
            <a:solidFill>
              <a:schemeClr val="accent3"/>
            </a:solidFill>
          </a:ln>
        </p:spPr>
        <p:txBody>
          <a:bodyPr wrap="square" rtlCol="0">
            <a:spAutoFit/>
          </a:bodyPr>
          <a:lstStyle/>
          <a:p>
            <a:r>
              <a:rPr lang="de-DE" sz="800" dirty="0">
                <a:solidFill>
                  <a:schemeClr val="accent3"/>
                </a:solidFill>
                <a:latin typeface="Amare Walter Neue" panose="020B0503040202060203" pitchFamily="34" charset="77"/>
              </a:rPr>
              <a:t>*DISCLAIMER: Amare-Produkte sind nicht dazu bestimmt, Krankheiten oder medizinische Beschwerden zu diagnostizieren, zu behandeln, zu heilen oder zu verhindern. Außerhalb der Reichweite von Kleinkindern aufbewahren. Nur für Erwachsene. Die angegebenen gesundheitsbezogenen Angaben gelten, sofern die in dem Nahrungsergänzungsmittel enthaltenen Vitamine und Mineralstoffe in Mengen vorhanden sind, die den geltenden Vorschriften entsprechen. Die hier bereitgestellten Informationen stammen aus wissenschaftlichen Studien, die an bestimmten Inhaltsstoffen in Amare-Produkten durchgeführt wurden. Diese Studien wurden nicht direkt an Amare-Produkten durchgeführt. Daher sollten die Ergebnisse dieser Studien nicht als direkter Nachweis für die Wirkungen oder Vorteile von Amare-Produkten interpretiert werden.</a:t>
            </a:r>
          </a:p>
        </p:txBody>
      </p:sp>
    </p:spTree>
    <p:extLst>
      <p:ext uri="{BB962C8B-B14F-4D97-AF65-F5344CB8AC3E}">
        <p14:creationId xmlns:p14="http://schemas.microsoft.com/office/powerpoint/2010/main" val="3203424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4" name="Resim 3">
            <a:extLst>
              <a:ext uri="{FF2B5EF4-FFF2-40B4-BE49-F238E27FC236}">
                <a16:creationId xmlns:a16="http://schemas.microsoft.com/office/drawing/2014/main" id="{E130F13D-48A0-E2FB-6F0C-91CACBF4E85D}"/>
              </a:ext>
            </a:extLst>
          </p:cNvPr>
          <p:cNvPicPr>
            <a:picLocks noChangeAspect="1"/>
          </p:cNvPicPr>
          <p:nvPr/>
        </p:nvPicPr>
        <p:blipFill>
          <a:blip r:embed="rId5"/>
          <a:stretch>
            <a:fillRect/>
          </a:stretch>
        </p:blipFill>
        <p:spPr>
          <a:xfrm>
            <a:off x="6089938" y="0"/>
            <a:ext cx="6102062" cy="6740725"/>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89650"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tangle 4">
            <a:extLst>
              <a:ext uri="{FF2B5EF4-FFF2-40B4-BE49-F238E27FC236}">
                <a16:creationId xmlns:a16="http://schemas.microsoft.com/office/drawing/2014/main" id="{D689FE1C-B530-E5EA-F363-6DC8ED56B6C6}"/>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Picture 7" descr="A purple letter on a black background  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3</a:t>
            </a:fld>
            <a:endParaRPr lang="de-DE">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10056"/>
            <a:ext cx="5620414" cy="406514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b="1" dirty="0">
                <a:solidFill>
                  <a:schemeClr val="accent3"/>
                </a:solidFill>
                <a:effectLst/>
                <a:latin typeface="Amare Walter Neue Halbfett"/>
              </a:rPr>
              <a:t>Was ist es?</a:t>
            </a:r>
            <a:endParaRPr lang="de-DE" b="1" dirty="0">
              <a:solidFill>
                <a:schemeClr val="accent3"/>
              </a:solidFill>
              <a:latin typeface="Amare Walter Neue Halbfett"/>
            </a:endParaRPr>
          </a:p>
          <a:p>
            <a:pPr marL="0" indent="0">
              <a:lnSpc>
                <a:spcPct val="100000"/>
              </a:lnSpc>
              <a:spcAft>
                <a:spcPts val="800"/>
              </a:spcAft>
              <a:buNone/>
            </a:pPr>
            <a:r>
              <a:rPr lang="de-DE" sz="1600" dirty="0">
                <a:solidFill>
                  <a:schemeClr val="accent3"/>
                </a:solidFill>
                <a:latin typeface="Amare Walter Neue Mager"/>
              </a:rPr>
              <a:t>Die Formulierung enthält Cholin, Inositol und Aminosäuren wie Taurin und L-Citrullin sowie pflanzliche Inhaltsstoffe wie Grüntee, Guarana, Galgant und Blaubeere. Mit echtem Fruchtsaftpulver und natürlichen Aromen bietet Amare ON Shots™ einen reinen, erfrischenden Geschmack. Frei von künstlichen Farbstoffen, Gluten und GVO ist ON Shots für den täglichen Verzehr als Teil einer ausgewogenen Ernährung und eines gesunden Lebensstils geeignet.</a:t>
            </a:r>
          </a:p>
        </p:txBody>
      </p:sp>
      <p:sp>
        <p:nvSpPr>
          <p:cNvPr id="2" name="Title 1">
            <a:extLst>
              <a:ext uri="{FF2B5EF4-FFF2-40B4-BE49-F238E27FC236}">
                <a16:creationId xmlns:a16="http://schemas.microsoft.com/office/drawing/2014/main" id="{52EE4F83-E9B4-1D0A-2BA5-E57FDB76A840}"/>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accent3">
                    <a:lumMod val="60000"/>
                    <a:lumOff val="40000"/>
                  </a:schemeClr>
                </a:solidFill>
              </a:rPr>
              <a:t>Amare ON Shots™</a:t>
            </a:r>
          </a:p>
        </p:txBody>
      </p:sp>
      <p:sp>
        <p:nvSpPr>
          <p:cNvPr id="3" name="TextBox 18">
            <a:extLst>
              <a:ext uri="{FF2B5EF4-FFF2-40B4-BE49-F238E27FC236}">
                <a16:creationId xmlns:a16="http://schemas.microsoft.com/office/drawing/2014/main" id="{9DDED54C-481A-EDC8-036F-5AEB130021B5}"/>
              </a:ext>
            </a:extLst>
          </p:cNvPr>
          <p:cNvSpPr txBox="1"/>
          <p:nvPr/>
        </p:nvSpPr>
        <p:spPr>
          <a:xfrm>
            <a:off x="138701" y="5167871"/>
            <a:ext cx="5752814" cy="1077218"/>
          </a:xfrm>
          <a:prstGeom prst="rect">
            <a:avLst/>
          </a:prstGeom>
          <a:noFill/>
          <a:ln w="6350">
            <a:solidFill>
              <a:schemeClr val="accent3"/>
            </a:solidFill>
          </a:ln>
        </p:spPr>
        <p:txBody>
          <a:bodyPr wrap="square" rtlCol="0">
            <a:spAutoFit/>
          </a:bodyPr>
          <a:lstStyle/>
          <a:p>
            <a:r>
              <a:rPr lang="de-DE" sz="800" dirty="0">
                <a:solidFill>
                  <a:schemeClr val="accent3"/>
                </a:solidFill>
                <a:latin typeface="Amare Walter Neue" panose="020B0503040202060203" pitchFamily="34" charset="77"/>
              </a:rPr>
              <a:t>*DISCLAIMER: Amare-Produkte sind nicht dazu bestimmt, Krankheiten oder medizinische Beschwerden zu diagnostizieren, zu behandeln, zu heilen oder zu verhindern. Außerhalb der Reichweite von Kleinkindern aufbewahren. Nur für Erwachsene. Die angegebenen gesundheitsbezogenen Angaben gelten, sofern die in dem Nahrungsergänzungsmittel enthaltenen Vitamine und Mineralstoffe in Mengen vorhanden sind, die den geltenden Vorschriften entsprechen. Die hier bereitgestellten Informationen stammen aus wissenschaftlichen Studien, die an bestimmten Inhaltsstoffen in Amare-Produkten durchgeführt wurden. Diese Studien wurden nicht direkt an Amare-Produkten durchgeführt. Daher sollten die Ergebnisse dieser Studien nicht als direkter Nachweis für die Wirkungen oder Vorteile von Amare-Produkten interpretiert werden.</a:t>
            </a:r>
          </a:p>
        </p:txBody>
      </p:sp>
    </p:spTree>
    <p:extLst>
      <p:ext uri="{BB962C8B-B14F-4D97-AF65-F5344CB8AC3E}">
        <p14:creationId xmlns:p14="http://schemas.microsoft.com/office/powerpoint/2010/main" val="2401132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13" name="Resim 12">
            <a:extLst>
              <a:ext uri="{FF2B5EF4-FFF2-40B4-BE49-F238E27FC236}">
                <a16:creationId xmlns:a16="http://schemas.microsoft.com/office/drawing/2014/main" id="{E0102965-1048-B1F7-DB33-F3DEAA21C940}"/>
              </a:ext>
            </a:extLst>
          </p:cNvPr>
          <p:cNvPicPr>
            <a:picLocks noChangeAspect="1"/>
          </p:cNvPicPr>
          <p:nvPr/>
        </p:nvPicPr>
        <p:blipFill>
          <a:blip r:embed="rId5"/>
          <a:stretch>
            <a:fillRect/>
          </a:stretch>
        </p:blipFill>
        <p:spPr>
          <a:xfrm>
            <a:off x="6080207" y="0"/>
            <a:ext cx="6111793" cy="6858000"/>
          </a:xfrm>
          <a:prstGeom prst="rect">
            <a:avLst/>
          </a:prstGeom>
        </p:spPr>
      </p:pic>
      <p:pic>
        <p:nvPicPr>
          <p:cNvPr id="14" name="Resim 13">
            <a:extLst>
              <a:ext uri="{FF2B5EF4-FFF2-40B4-BE49-F238E27FC236}">
                <a16:creationId xmlns:a16="http://schemas.microsoft.com/office/drawing/2014/main" id="{7949F4C7-E3F3-FAA0-C4C9-577A426290BE}"/>
              </a:ext>
            </a:extLst>
          </p:cNvPr>
          <p:cNvPicPr>
            <a:picLocks noChangeAspect="1"/>
          </p:cNvPicPr>
          <p:nvPr/>
        </p:nvPicPr>
        <p:blipFill>
          <a:blip r:embed="rId5"/>
          <a:stretch>
            <a:fillRect/>
          </a:stretch>
        </p:blipFill>
        <p:spPr>
          <a:xfrm>
            <a:off x="6072827" y="0"/>
            <a:ext cx="6111793" cy="6858000"/>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89650"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tangle 4">
            <a:extLst>
              <a:ext uri="{FF2B5EF4-FFF2-40B4-BE49-F238E27FC236}">
                <a16:creationId xmlns:a16="http://schemas.microsoft.com/office/drawing/2014/main" id="{D689FE1C-B530-E5EA-F363-6DC8ED56B6C6}"/>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Picture 7" descr="A purple letter on a black background  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4</a:t>
            </a:fld>
            <a:endParaRPr lang="de-DE">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03129"/>
            <a:ext cx="5415126" cy="43625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b="1">
                <a:solidFill>
                  <a:schemeClr val="accent3"/>
                </a:solidFill>
                <a:effectLst/>
                <a:latin typeface="Amare Walter Neue Halbfett"/>
              </a:rPr>
              <a:t>Wie funktioniert es?</a:t>
            </a:r>
            <a:endParaRPr lang="de-DE" b="1">
              <a:solidFill>
                <a:schemeClr val="accent3"/>
              </a:solidFill>
              <a:latin typeface="Amare Walter Neue Halbfett"/>
            </a:endParaRPr>
          </a:p>
          <a:p>
            <a:pPr marL="0" indent="0">
              <a:lnSpc>
                <a:spcPct val="100000"/>
              </a:lnSpc>
              <a:spcAft>
                <a:spcPts val="800"/>
              </a:spcAft>
              <a:buNone/>
            </a:pPr>
            <a:r>
              <a:rPr lang="de-DE" sz="1600">
                <a:solidFill>
                  <a:schemeClr val="accent3"/>
                </a:solidFill>
                <a:latin typeface="Amare Walter Neue Mittel" panose="020B0503040202060203" pitchFamily="34" charset="0"/>
              </a:rPr>
              <a:t>B-Vitamine (B1, B2, B3, B6, B12)</a:t>
            </a:r>
          </a:p>
          <a:p>
            <a:pPr marL="0" indent="0">
              <a:lnSpc>
                <a:spcPct val="100000"/>
              </a:lnSpc>
              <a:spcAft>
                <a:spcPts val="800"/>
              </a:spcAft>
              <a:buNone/>
            </a:pPr>
            <a:r>
              <a:rPr lang="de-DE" sz="1600">
                <a:solidFill>
                  <a:schemeClr val="accent3"/>
                </a:solidFill>
                <a:latin typeface="Amare Walter Neue Mager"/>
              </a:rPr>
              <a:t>Tragen zu einem normalen Energiestoffwechsel bei und tragen zur normalen Funktion des Nervensystems bei.* </a:t>
            </a:r>
          </a:p>
          <a:p>
            <a:pPr marL="0" indent="0">
              <a:lnSpc>
                <a:spcPct val="100000"/>
              </a:lnSpc>
              <a:spcAft>
                <a:spcPts val="800"/>
              </a:spcAft>
              <a:buNone/>
            </a:pPr>
            <a:r>
              <a:rPr lang="de-DE" sz="1600">
                <a:solidFill>
                  <a:schemeClr val="accent3"/>
                </a:solidFill>
                <a:latin typeface="Amare Walter Neue Mager"/>
              </a:rPr>
              <a:t>Niacin und Vitamin B6 tragen zur Verringerung von Müdigkeit und Ermüdung bei.*</a:t>
            </a:r>
          </a:p>
          <a:p>
            <a:pPr marL="0" indent="0">
              <a:lnSpc>
                <a:spcPct val="100000"/>
              </a:lnSpc>
              <a:spcAft>
                <a:spcPts val="800"/>
              </a:spcAft>
              <a:buNone/>
            </a:pPr>
            <a:r>
              <a:rPr lang="de-DE" sz="1600">
                <a:solidFill>
                  <a:schemeClr val="accent3"/>
                </a:solidFill>
                <a:latin typeface="Amare Walter Neue Mittel" panose="020B0503040202060203" pitchFamily="34" charset="0"/>
              </a:rPr>
              <a:t>Cholin &amp; Inositol</a:t>
            </a:r>
          </a:p>
          <a:p>
            <a:pPr marL="0" indent="0">
              <a:lnSpc>
                <a:spcPct val="100000"/>
              </a:lnSpc>
              <a:spcAft>
                <a:spcPts val="800"/>
              </a:spcAft>
              <a:buNone/>
            </a:pPr>
            <a:r>
              <a:rPr lang="de-DE" sz="1600">
                <a:solidFill>
                  <a:schemeClr val="accent3"/>
                </a:solidFill>
                <a:latin typeface="Amare Walter Neue Mager"/>
              </a:rPr>
              <a:t>Cholin trägt zu einem normalen Fettstoffwechsel und einem normalen Homocystein-Stoffwechsel bei.* </a:t>
            </a:r>
          </a:p>
          <a:p>
            <a:pPr marL="0" indent="0">
              <a:lnSpc>
                <a:spcPct val="100000"/>
              </a:lnSpc>
              <a:spcAft>
                <a:spcPts val="800"/>
              </a:spcAft>
              <a:buNone/>
            </a:pPr>
            <a:r>
              <a:rPr lang="de-DE" sz="1600">
                <a:solidFill>
                  <a:schemeClr val="accent3"/>
                </a:solidFill>
                <a:latin typeface="Amare Walter Neue Mager"/>
              </a:rPr>
              <a:t>Das Produkt enthält außerdem Inositol.</a:t>
            </a:r>
          </a:p>
        </p:txBody>
      </p:sp>
      <p:sp>
        <p:nvSpPr>
          <p:cNvPr id="11" name="Title 1">
            <a:extLst>
              <a:ext uri="{FF2B5EF4-FFF2-40B4-BE49-F238E27FC236}">
                <a16:creationId xmlns:a16="http://schemas.microsoft.com/office/drawing/2014/main" id="{B43593EC-00CB-340D-619E-3B3EC661BBF0}"/>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accent3">
                    <a:lumMod val="60000"/>
                    <a:lumOff val="40000"/>
                  </a:schemeClr>
                </a:solidFill>
              </a:rPr>
              <a:t>Amare ON Shots™</a:t>
            </a:r>
          </a:p>
        </p:txBody>
      </p:sp>
      <p:sp>
        <p:nvSpPr>
          <p:cNvPr id="3" name="TextBox 18">
            <a:extLst>
              <a:ext uri="{FF2B5EF4-FFF2-40B4-BE49-F238E27FC236}">
                <a16:creationId xmlns:a16="http://schemas.microsoft.com/office/drawing/2014/main" id="{74DAF232-3D6B-4406-C21E-891F5567BDDC}"/>
              </a:ext>
            </a:extLst>
          </p:cNvPr>
          <p:cNvSpPr txBox="1"/>
          <p:nvPr/>
        </p:nvSpPr>
        <p:spPr>
          <a:xfrm>
            <a:off x="138701" y="5167871"/>
            <a:ext cx="5752814" cy="1077218"/>
          </a:xfrm>
          <a:prstGeom prst="rect">
            <a:avLst/>
          </a:prstGeom>
          <a:noFill/>
          <a:ln w="6350">
            <a:solidFill>
              <a:schemeClr val="accent3"/>
            </a:solidFill>
          </a:ln>
        </p:spPr>
        <p:txBody>
          <a:bodyPr wrap="square" rtlCol="0">
            <a:spAutoFit/>
          </a:bodyPr>
          <a:lstStyle/>
          <a:p>
            <a:r>
              <a:rPr lang="de-DE" sz="800" dirty="0">
                <a:solidFill>
                  <a:schemeClr val="accent3"/>
                </a:solidFill>
                <a:latin typeface="Amare Walter Neue" panose="020B0503040202060203" pitchFamily="34" charset="77"/>
              </a:rPr>
              <a:t>*DISCLAIMER: Amare-Produkte sind nicht dazu bestimmt, Krankheiten oder medizinische Beschwerden zu diagnostizieren, zu behandeln, zu heilen oder zu verhindern. Außerhalb der Reichweite von Kleinkindern aufbewahren. Nur für Erwachsene. Die angegebenen gesundheitsbezogenen Angaben gelten, sofern die in dem Nahrungsergänzungsmittel enthaltenen Vitamine und Mineralstoffe in Mengen vorhanden sind, die den geltenden Vorschriften entsprechen. Die hier bereitgestellten Informationen stammen aus wissenschaftlichen Studien, die an bestimmten Inhaltsstoffen in Amare-Produkten durchgeführt wurden. Diese Studien wurden nicht direkt an Amare-Produkten durchgeführt. Daher sollten die Ergebnisse dieser Studien nicht als direkter Nachweis für die Wirkungen oder Vorteile von Amare-Produkten interpretiert werden.</a:t>
            </a:r>
          </a:p>
        </p:txBody>
      </p:sp>
    </p:spTree>
    <p:extLst>
      <p:ext uri="{BB962C8B-B14F-4D97-AF65-F5344CB8AC3E}">
        <p14:creationId xmlns:p14="http://schemas.microsoft.com/office/powerpoint/2010/main" val="348616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6" name="Resim 5">
            <a:extLst>
              <a:ext uri="{FF2B5EF4-FFF2-40B4-BE49-F238E27FC236}">
                <a16:creationId xmlns:a16="http://schemas.microsoft.com/office/drawing/2014/main" id="{511C5CF5-5219-FB0A-73F4-743AA03FF61A}"/>
              </a:ext>
            </a:extLst>
          </p:cNvPr>
          <p:cNvPicPr>
            <a:picLocks noChangeAspect="1"/>
          </p:cNvPicPr>
          <p:nvPr/>
        </p:nvPicPr>
        <p:blipFill>
          <a:blip r:embed="rId5"/>
          <a:stretch>
            <a:fillRect/>
          </a:stretch>
        </p:blipFill>
        <p:spPr>
          <a:xfrm>
            <a:off x="6080207" y="0"/>
            <a:ext cx="6111793" cy="6858000"/>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89650"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tangle 4">
            <a:extLst>
              <a:ext uri="{FF2B5EF4-FFF2-40B4-BE49-F238E27FC236}">
                <a16:creationId xmlns:a16="http://schemas.microsoft.com/office/drawing/2014/main" id="{D689FE1C-B530-E5EA-F363-6DC8ED56B6C6}"/>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Picture 7" descr="A purple letter on a black background  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5</a:t>
            </a:fld>
            <a:endParaRPr lang="de-DE">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03129"/>
            <a:ext cx="5415126" cy="32669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b="1" dirty="0">
                <a:solidFill>
                  <a:schemeClr val="accent3"/>
                </a:solidFill>
                <a:effectLst/>
                <a:latin typeface="Amare Walter Neue Halbfett"/>
              </a:rPr>
              <a:t>Wie funktioniert es?</a:t>
            </a:r>
          </a:p>
          <a:p>
            <a:pPr marL="0" indent="0">
              <a:lnSpc>
                <a:spcPct val="100000"/>
              </a:lnSpc>
              <a:spcAft>
                <a:spcPts val="600"/>
              </a:spcAft>
              <a:buNone/>
            </a:pPr>
            <a:r>
              <a:rPr lang="de-DE" sz="1600" dirty="0">
                <a:solidFill>
                  <a:schemeClr val="accent3"/>
                </a:solidFill>
                <a:latin typeface="Amare Walter Neue Mittel" panose="020B0503040202060203" pitchFamily="34" charset="0"/>
              </a:rPr>
              <a:t>Pflanzliche Extrakte</a:t>
            </a:r>
          </a:p>
          <a:p>
            <a:pPr marL="0" indent="0">
              <a:lnSpc>
                <a:spcPct val="100000"/>
              </a:lnSpc>
              <a:spcAft>
                <a:spcPts val="800"/>
              </a:spcAft>
              <a:buNone/>
            </a:pPr>
            <a:r>
              <a:rPr lang="de-DE" sz="1600" dirty="0">
                <a:solidFill>
                  <a:schemeClr val="accent3"/>
                </a:solidFill>
                <a:latin typeface="Amare Walter Neue Mager"/>
              </a:rPr>
              <a:t>• Guarana (natürliche Koffeinquelle)</a:t>
            </a:r>
          </a:p>
          <a:p>
            <a:pPr marL="0" indent="0">
              <a:lnSpc>
                <a:spcPct val="100000"/>
              </a:lnSpc>
              <a:spcAft>
                <a:spcPts val="800"/>
              </a:spcAft>
              <a:buNone/>
            </a:pPr>
            <a:r>
              <a:rPr lang="de-DE" sz="1600" dirty="0">
                <a:solidFill>
                  <a:schemeClr val="accent3"/>
                </a:solidFill>
                <a:latin typeface="Amare Walter Neue Mager"/>
              </a:rPr>
              <a:t>• Grüntee-Extrakt mit natürlichen Polyphenolen</a:t>
            </a:r>
          </a:p>
          <a:p>
            <a:pPr marL="0" indent="0">
              <a:lnSpc>
                <a:spcPct val="100000"/>
              </a:lnSpc>
              <a:spcAft>
                <a:spcPts val="800"/>
              </a:spcAft>
              <a:buNone/>
            </a:pPr>
            <a:r>
              <a:rPr lang="de-DE" sz="1600" dirty="0">
                <a:solidFill>
                  <a:schemeClr val="accent3"/>
                </a:solidFill>
                <a:latin typeface="Amare Walter Neue Mager"/>
              </a:rPr>
              <a:t>• Galgant, verwendet in pflanzlichen Zubereitungen</a:t>
            </a:r>
          </a:p>
          <a:p>
            <a:pPr marL="0" indent="0">
              <a:lnSpc>
                <a:spcPct val="100000"/>
              </a:lnSpc>
              <a:spcAft>
                <a:spcPts val="800"/>
              </a:spcAft>
              <a:buNone/>
            </a:pPr>
            <a:r>
              <a:rPr lang="de-DE" sz="1600" dirty="0">
                <a:solidFill>
                  <a:schemeClr val="accent3"/>
                </a:solidFill>
                <a:latin typeface="Amare Walter Neue Mager"/>
              </a:rPr>
              <a:t>• Blaubeerpulver mit natürlichen Fruchtpolyphenolen</a:t>
            </a:r>
          </a:p>
        </p:txBody>
      </p:sp>
      <p:sp>
        <p:nvSpPr>
          <p:cNvPr id="3" name="Title 1">
            <a:extLst>
              <a:ext uri="{FF2B5EF4-FFF2-40B4-BE49-F238E27FC236}">
                <a16:creationId xmlns:a16="http://schemas.microsoft.com/office/drawing/2014/main" id="{167EB821-83B8-A51A-9594-BE7E871028B3}"/>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accent3">
                    <a:lumMod val="60000"/>
                    <a:lumOff val="40000"/>
                  </a:schemeClr>
                </a:solidFill>
              </a:rPr>
              <a:t>Amare ON Shots™</a:t>
            </a:r>
          </a:p>
        </p:txBody>
      </p:sp>
      <p:sp>
        <p:nvSpPr>
          <p:cNvPr id="4" name="TextBox 18">
            <a:extLst>
              <a:ext uri="{FF2B5EF4-FFF2-40B4-BE49-F238E27FC236}">
                <a16:creationId xmlns:a16="http://schemas.microsoft.com/office/drawing/2014/main" id="{BD35D813-6BA3-FAEF-5D1B-3837EA4DF133}"/>
              </a:ext>
            </a:extLst>
          </p:cNvPr>
          <p:cNvSpPr txBox="1"/>
          <p:nvPr/>
        </p:nvSpPr>
        <p:spPr>
          <a:xfrm>
            <a:off x="138701" y="5167871"/>
            <a:ext cx="5752814" cy="1077218"/>
          </a:xfrm>
          <a:prstGeom prst="rect">
            <a:avLst/>
          </a:prstGeom>
          <a:noFill/>
          <a:ln w="6350">
            <a:solidFill>
              <a:schemeClr val="accent3"/>
            </a:solidFill>
          </a:ln>
        </p:spPr>
        <p:txBody>
          <a:bodyPr wrap="square" rtlCol="0">
            <a:spAutoFit/>
          </a:bodyPr>
          <a:lstStyle/>
          <a:p>
            <a:r>
              <a:rPr lang="de-DE" sz="800" dirty="0">
                <a:solidFill>
                  <a:schemeClr val="accent3"/>
                </a:solidFill>
                <a:latin typeface="Amare Walter Neue" panose="020B0503040202060203" pitchFamily="34" charset="77"/>
              </a:rPr>
              <a:t>*DISCLAIMER: Amare-Produkte sind nicht dazu bestimmt, Krankheiten oder medizinische Beschwerden zu diagnostizieren, zu behandeln, zu heilen oder zu verhindern. Außerhalb der Reichweite von Kleinkindern aufbewahren. Nur für Erwachsene. Die angegebenen gesundheitsbezogenen Angaben gelten, sofern die in dem Nahrungsergänzungsmittel enthaltenen Vitamine und Mineralstoffe in Mengen vorhanden sind, die den geltenden Vorschriften entsprechen. Die hier bereitgestellten Informationen stammen aus wissenschaftlichen Studien, die an bestimmten Inhaltsstoffen in Amare-Produkten durchgeführt wurden. Diese Studien wurden nicht direkt an Amare-Produkten durchgeführt. Daher sollten die Ergebnisse dieser Studien nicht als direkter Nachweis für die Wirkungen oder Vorteile von Amare-Produkten interpretiert werden.</a:t>
            </a:r>
          </a:p>
        </p:txBody>
      </p:sp>
    </p:spTree>
    <p:extLst>
      <p:ext uri="{BB962C8B-B14F-4D97-AF65-F5344CB8AC3E}">
        <p14:creationId xmlns:p14="http://schemas.microsoft.com/office/powerpoint/2010/main" val="3785734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6" name="Resim 5">
            <a:extLst>
              <a:ext uri="{FF2B5EF4-FFF2-40B4-BE49-F238E27FC236}">
                <a16:creationId xmlns:a16="http://schemas.microsoft.com/office/drawing/2014/main" id="{74CBBECF-E6D6-511E-D92B-FA8872B7C704}"/>
              </a:ext>
            </a:extLst>
          </p:cNvPr>
          <p:cNvPicPr>
            <a:picLocks noChangeAspect="1"/>
          </p:cNvPicPr>
          <p:nvPr/>
        </p:nvPicPr>
        <p:blipFill>
          <a:blip r:embed="rId5"/>
          <a:stretch>
            <a:fillRect/>
          </a:stretch>
        </p:blipFill>
        <p:spPr>
          <a:xfrm>
            <a:off x="6080207" y="0"/>
            <a:ext cx="6111793" cy="6858000"/>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89650"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tangle 4">
            <a:extLst>
              <a:ext uri="{FF2B5EF4-FFF2-40B4-BE49-F238E27FC236}">
                <a16:creationId xmlns:a16="http://schemas.microsoft.com/office/drawing/2014/main" id="{D689FE1C-B530-E5EA-F363-6DC8ED56B6C6}"/>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Picture 7" descr="A purple letter on a black background  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6</a:t>
            </a:fld>
            <a:endParaRPr lang="de-DE">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03129"/>
            <a:ext cx="5415126" cy="375312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b="1" dirty="0">
                <a:solidFill>
                  <a:schemeClr val="accent3"/>
                </a:solidFill>
                <a:effectLst/>
                <a:latin typeface="Amare Walter Neue Halbfett"/>
              </a:rPr>
              <a:t>Wie funktioniert es?</a:t>
            </a:r>
          </a:p>
          <a:p>
            <a:pPr marL="0" indent="0">
              <a:lnSpc>
                <a:spcPct val="100000"/>
              </a:lnSpc>
              <a:spcAft>
                <a:spcPts val="800"/>
              </a:spcAft>
              <a:buNone/>
            </a:pPr>
            <a:r>
              <a:rPr lang="de-DE" sz="1600" dirty="0">
                <a:solidFill>
                  <a:schemeClr val="accent3"/>
                </a:solidFill>
                <a:latin typeface="Amare Walter Neue Mittel" panose="020B0503040202060203" pitchFamily="34" charset="0"/>
              </a:rPr>
              <a:t>Aminosäuren (L-Citrullin &amp; Taurin)</a:t>
            </a:r>
          </a:p>
          <a:p>
            <a:pPr marL="0" indent="0">
              <a:lnSpc>
                <a:spcPct val="100000"/>
              </a:lnSpc>
              <a:spcAft>
                <a:spcPts val="800"/>
              </a:spcAft>
              <a:buNone/>
            </a:pPr>
            <a:r>
              <a:rPr lang="de-DE" sz="1600" dirty="0">
                <a:solidFill>
                  <a:schemeClr val="accent3"/>
                </a:solidFill>
                <a:latin typeface="Amare Walter Neue Mager"/>
              </a:rPr>
              <a:t>Als Teil der Produktformulierung enthalten.</a:t>
            </a:r>
          </a:p>
          <a:p>
            <a:pPr marL="0" indent="0">
              <a:lnSpc>
                <a:spcPct val="100000"/>
              </a:lnSpc>
              <a:spcAft>
                <a:spcPts val="800"/>
              </a:spcAft>
              <a:buNone/>
            </a:pPr>
            <a:r>
              <a:rPr lang="de-DE" sz="1600" dirty="0">
                <a:solidFill>
                  <a:schemeClr val="accent3"/>
                </a:solidFill>
                <a:latin typeface="Amare Walter Neue Mittel" panose="020B0503040202060203" pitchFamily="34" charset="0"/>
              </a:rPr>
              <a:t>Natürlicher Geschmack</a:t>
            </a:r>
          </a:p>
          <a:p>
            <a:pPr marL="0" indent="0">
              <a:lnSpc>
                <a:spcPct val="100000"/>
              </a:lnSpc>
              <a:spcAft>
                <a:spcPts val="800"/>
              </a:spcAft>
              <a:buNone/>
            </a:pPr>
            <a:r>
              <a:rPr lang="de-DE" sz="1600" dirty="0">
                <a:solidFill>
                  <a:schemeClr val="accent3"/>
                </a:solidFill>
                <a:latin typeface="Amare Walter Neue Mager"/>
              </a:rPr>
              <a:t>Echtes Fruchtsaftpulver (Vaccinium corymbosum), natürliche Himbeer- und Grapefruitaromen, Zuckerrohrsaftsirup, Erythrit und Stevia sorgen für ein ausgewogenes und erfrischendes Geschmacksprofil.</a:t>
            </a:r>
          </a:p>
        </p:txBody>
      </p:sp>
      <p:sp>
        <p:nvSpPr>
          <p:cNvPr id="3" name="Title 1">
            <a:extLst>
              <a:ext uri="{FF2B5EF4-FFF2-40B4-BE49-F238E27FC236}">
                <a16:creationId xmlns:a16="http://schemas.microsoft.com/office/drawing/2014/main" id="{C4CCDB0C-3F98-A1E9-81CC-CC43C38B2918}"/>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accent3">
                    <a:lumMod val="60000"/>
                    <a:lumOff val="40000"/>
                  </a:schemeClr>
                </a:solidFill>
              </a:rPr>
              <a:t>Amare ON Shots™</a:t>
            </a:r>
          </a:p>
        </p:txBody>
      </p:sp>
      <p:sp>
        <p:nvSpPr>
          <p:cNvPr id="4" name="TextBox 18">
            <a:extLst>
              <a:ext uri="{FF2B5EF4-FFF2-40B4-BE49-F238E27FC236}">
                <a16:creationId xmlns:a16="http://schemas.microsoft.com/office/drawing/2014/main" id="{48E5E24C-8F1C-7E30-91A5-F5A322FDA791}"/>
              </a:ext>
            </a:extLst>
          </p:cNvPr>
          <p:cNvSpPr txBox="1"/>
          <p:nvPr/>
        </p:nvSpPr>
        <p:spPr>
          <a:xfrm>
            <a:off x="138701" y="5167871"/>
            <a:ext cx="5752814" cy="1077218"/>
          </a:xfrm>
          <a:prstGeom prst="rect">
            <a:avLst/>
          </a:prstGeom>
          <a:noFill/>
          <a:ln w="6350">
            <a:solidFill>
              <a:schemeClr val="accent3"/>
            </a:solidFill>
          </a:ln>
        </p:spPr>
        <p:txBody>
          <a:bodyPr wrap="square" rtlCol="0">
            <a:spAutoFit/>
          </a:bodyPr>
          <a:lstStyle/>
          <a:p>
            <a:r>
              <a:rPr lang="de-DE" sz="800" dirty="0">
                <a:solidFill>
                  <a:schemeClr val="accent3"/>
                </a:solidFill>
                <a:latin typeface="Amare Walter Neue" panose="020B0503040202060203" pitchFamily="34" charset="77"/>
              </a:rPr>
              <a:t>*DISCLAIMER: Amare-Produkte sind nicht dazu bestimmt, Krankheiten oder medizinische Beschwerden zu diagnostizieren, zu behandeln, zu heilen oder zu verhindern. Außerhalb der Reichweite von Kleinkindern aufbewahren. Nur für Erwachsene. Die angegebenen gesundheitsbezogenen Angaben gelten, sofern die in dem Nahrungsergänzungsmittel enthaltenen Vitamine und Mineralstoffe in Mengen vorhanden sind, die den geltenden Vorschriften entsprechen. Die hier bereitgestellten Informationen stammen aus wissenschaftlichen Studien, die an bestimmten Inhaltsstoffen in Amare-Produkten durchgeführt wurden. Diese Studien wurden nicht direkt an Amare-Produkten durchgeführt. Daher sollten die Ergebnisse dieser Studien nicht als direkter Nachweis für die Wirkungen oder Vorteile von Amare-Produkten interpretiert werden.</a:t>
            </a:r>
          </a:p>
        </p:txBody>
      </p:sp>
    </p:spTree>
    <p:extLst>
      <p:ext uri="{BB962C8B-B14F-4D97-AF65-F5344CB8AC3E}">
        <p14:creationId xmlns:p14="http://schemas.microsoft.com/office/powerpoint/2010/main" val="3402682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1837C-A6A4-592B-838A-8C6268384F11}"/>
            </a:ext>
          </a:extLst>
        </p:cNvPr>
        <p:cNvGrpSpPr/>
        <p:nvPr/>
      </p:nvGrpSpPr>
      <p:grpSpPr>
        <a:xfrm>
          <a:off x="0" y="0"/>
          <a:ext cx="0" cy="0"/>
          <a:chOff x="0" y="0"/>
          <a:chExt cx="0" cy="0"/>
        </a:xfrm>
      </p:grpSpPr>
      <p:pic>
        <p:nvPicPr>
          <p:cNvPr id="15" name="Resim 14">
            <a:extLst>
              <a:ext uri="{FF2B5EF4-FFF2-40B4-BE49-F238E27FC236}">
                <a16:creationId xmlns:a16="http://schemas.microsoft.com/office/drawing/2014/main" id="{3F532489-5254-E5CA-F0AC-D2965B2E2E4C}"/>
              </a:ext>
            </a:extLst>
          </p:cNvPr>
          <p:cNvPicPr>
            <a:picLocks noChangeAspect="1"/>
          </p:cNvPicPr>
          <p:nvPr/>
        </p:nvPicPr>
        <p:blipFill>
          <a:blip r:embed="rId6"/>
          <a:stretch>
            <a:fillRect/>
          </a:stretch>
        </p:blipFill>
        <p:spPr>
          <a:xfrm>
            <a:off x="6098658" y="15406"/>
            <a:ext cx="6098063" cy="6842594"/>
          </a:xfrm>
          <a:prstGeom prst="rect">
            <a:avLst/>
          </a:prstGeom>
        </p:spPr>
      </p:pic>
      <p:sp>
        <p:nvSpPr>
          <p:cNvPr id="24" name="Rectangle 16">
            <a:extLst>
              <a:ext uri="{FF2B5EF4-FFF2-40B4-BE49-F238E27FC236}">
                <a16:creationId xmlns:a16="http://schemas.microsoft.com/office/drawing/2014/main" id="{588D6744-8FEF-25D0-5A65-95166586BFB0}"/>
              </a:ext>
            </a:extLst>
          </p:cNvPr>
          <p:cNvSpPr/>
          <p:nvPr/>
        </p:nvSpPr>
        <p:spPr>
          <a:xfrm>
            <a:off x="6089650"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tangle 7">
            <a:extLst>
              <a:ext uri="{FF2B5EF4-FFF2-40B4-BE49-F238E27FC236}">
                <a16:creationId xmlns:a16="http://schemas.microsoft.com/office/drawing/2014/main" id="{03E7FAB3-F611-F578-6F33-4D69A1480D25}"/>
              </a:ext>
            </a:extLst>
          </p:cNvPr>
          <p:cNvSpPr/>
          <p:nvPr>
            <p:custDataLst>
              <p:tags r:id="rId1"/>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Slide Number Placeholder 1">
            <a:extLst>
              <a:ext uri="{FF2B5EF4-FFF2-40B4-BE49-F238E27FC236}">
                <a16:creationId xmlns:a16="http://schemas.microsoft.com/office/drawing/2014/main" id="{E25A756D-56DC-9507-0A40-6CDA8AED1856}"/>
              </a:ext>
            </a:extLst>
          </p:cNvPr>
          <p:cNvSpPr txBox="1">
            <a:spLocks/>
          </p:cNvSpPr>
          <p:nvPr/>
        </p:nvSpPr>
        <p:spPr>
          <a:xfrm>
            <a:off x="9184460" y="6356350"/>
            <a:ext cx="27432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pPr/>
              <a:t>7</a:t>
            </a:fld>
            <a:endParaRPr lang="de-DE"/>
          </a:p>
        </p:txBody>
      </p:sp>
      <p:pic>
        <p:nvPicPr>
          <p:cNvPr id="10" name="Picture 9" descr="A purple letter on a black background  Description automatically generated">
            <a:extLst>
              <a:ext uri="{FF2B5EF4-FFF2-40B4-BE49-F238E27FC236}">
                <a16:creationId xmlns:a16="http://schemas.microsoft.com/office/drawing/2014/main" id="{8203790B-CC99-AD76-B001-C3C5CF7EA5B3}"/>
              </a:ext>
            </a:extLst>
          </p:cNvPr>
          <p:cNvPicPr>
            <a:picLocks noChangeAspect="1"/>
          </p:cNvPicPr>
          <p:nvPr/>
        </p:nvPicPr>
        <p:blipFill>
          <a:blip r:embed="rId7"/>
          <a:stretch>
            <a:fillRect/>
          </a:stretch>
        </p:blipFill>
        <p:spPr>
          <a:xfrm>
            <a:off x="245723" y="6429613"/>
            <a:ext cx="1184953" cy="218597"/>
          </a:xfrm>
          <a:prstGeom prst="rect">
            <a:avLst/>
          </a:prstGeom>
        </p:spPr>
      </p:pic>
      <p:sp>
        <p:nvSpPr>
          <p:cNvPr id="11" name="Slide Number Placeholder 1">
            <a:extLst>
              <a:ext uri="{FF2B5EF4-FFF2-40B4-BE49-F238E27FC236}">
                <a16:creationId xmlns:a16="http://schemas.microsoft.com/office/drawing/2014/main" id="{2176B677-3AB4-2D94-BAFF-5C378E5FBEB9}"/>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pPr/>
              <a:t>7</a:t>
            </a:fld>
            <a:endParaRPr lang="de-DE"/>
          </a:p>
        </p:txBody>
      </p:sp>
      <p:pic>
        <p:nvPicPr>
          <p:cNvPr id="12" name="Picture 11" descr="A purple letter on a black background  Description automatically generated">
            <a:extLst>
              <a:ext uri="{FF2B5EF4-FFF2-40B4-BE49-F238E27FC236}">
                <a16:creationId xmlns:a16="http://schemas.microsoft.com/office/drawing/2014/main" id="{AF048790-2130-A9EF-C226-4AEC4072CA33}"/>
              </a:ext>
            </a:extLst>
          </p:cNvPr>
          <p:cNvPicPr>
            <a:picLocks noChangeAspect="1"/>
          </p:cNvPicPr>
          <p:nvPr/>
        </p:nvPicPr>
        <p:blipFill>
          <a:blip r:embed="rId7"/>
          <a:stretch>
            <a:fillRect/>
          </a:stretch>
        </p:blipFill>
        <p:spPr>
          <a:xfrm>
            <a:off x="245723" y="6429613"/>
            <a:ext cx="1184953" cy="218597"/>
          </a:xfrm>
          <a:prstGeom prst="rect">
            <a:avLst/>
          </a:prstGeom>
        </p:spPr>
      </p:pic>
      <p:sp>
        <p:nvSpPr>
          <p:cNvPr id="13" name="Rectangle 12">
            <a:extLst>
              <a:ext uri="{FF2B5EF4-FFF2-40B4-BE49-F238E27FC236}">
                <a16:creationId xmlns:a16="http://schemas.microsoft.com/office/drawing/2014/main" id="{A899DD00-9E13-47F6-9B2F-A3F866C33FB6}"/>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Picture 15" descr="A purple letter on a black background  Description automatically generated">
            <a:extLst>
              <a:ext uri="{FF2B5EF4-FFF2-40B4-BE49-F238E27FC236}">
                <a16:creationId xmlns:a16="http://schemas.microsoft.com/office/drawing/2014/main" id="{832017AA-523A-E0C9-82E9-7283346A38E6}"/>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244700" y="6428590"/>
            <a:ext cx="1184953" cy="218597"/>
          </a:xfrm>
          <a:prstGeom prst="rect">
            <a:avLst/>
          </a:prstGeom>
        </p:spPr>
      </p:pic>
      <p:sp>
        <p:nvSpPr>
          <p:cNvPr id="19" name="Text Placeholder 2">
            <a:extLst>
              <a:ext uri="{FF2B5EF4-FFF2-40B4-BE49-F238E27FC236}">
                <a16:creationId xmlns:a16="http://schemas.microsoft.com/office/drawing/2014/main" id="{3B2BC49E-E3F4-2FAB-33AA-B8F04EF45A32}"/>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21" name="Slide Number Placeholder 1">
            <a:extLst>
              <a:ext uri="{FF2B5EF4-FFF2-40B4-BE49-F238E27FC236}">
                <a16:creationId xmlns:a16="http://schemas.microsoft.com/office/drawing/2014/main" id="{BD76127A-F1AF-4AC3-A279-B3C8307EEB2E}"/>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pPr/>
              <a:t>7</a:t>
            </a:fld>
            <a:endParaRPr lang="de-DE"/>
          </a:p>
        </p:txBody>
      </p:sp>
      <p:sp>
        <p:nvSpPr>
          <p:cNvPr id="22" name="Slide Number Placeholder 1">
            <a:extLst>
              <a:ext uri="{FF2B5EF4-FFF2-40B4-BE49-F238E27FC236}">
                <a16:creationId xmlns:a16="http://schemas.microsoft.com/office/drawing/2014/main" id="{93270370-6331-95EC-5C14-28AFB39A4A99}"/>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7</a:t>
            </a:fld>
            <a:endParaRPr lang="de-DE">
              <a:solidFill>
                <a:schemeClr val="bg1"/>
              </a:solidFill>
              <a:latin typeface="Amare Walter Neue Mager" panose="020B0403040202060203" pitchFamily="34" charset="77"/>
            </a:endParaRPr>
          </a:p>
        </p:txBody>
      </p:sp>
      <p:sp>
        <p:nvSpPr>
          <p:cNvPr id="2" name="Content Placeholder 2">
            <a:extLst>
              <a:ext uri="{FF2B5EF4-FFF2-40B4-BE49-F238E27FC236}">
                <a16:creationId xmlns:a16="http://schemas.microsoft.com/office/drawing/2014/main" id="{503DB3C8-B4DC-7753-EEDF-F09417B53B63}"/>
              </a:ext>
            </a:extLst>
          </p:cNvPr>
          <p:cNvSpPr txBox="1">
            <a:spLocks/>
          </p:cNvSpPr>
          <p:nvPr>
            <p:custDataLst>
              <p:tags r:id="rId2"/>
            </p:custDataLst>
          </p:nvPr>
        </p:nvSpPr>
        <p:spPr>
          <a:xfrm>
            <a:off x="177600" y="703129"/>
            <a:ext cx="5415126" cy="391517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b="1" dirty="0">
                <a:solidFill>
                  <a:schemeClr val="accent3"/>
                </a:solidFill>
                <a:effectLst/>
                <a:latin typeface="Amare Walter Neue Halbfett"/>
              </a:rPr>
              <a:t>Warum </a:t>
            </a:r>
            <a:r>
              <a:rPr lang="de-DE" b="1" dirty="0">
                <a:solidFill>
                  <a:schemeClr val="accent3"/>
                </a:solidFill>
                <a:latin typeface="Amare Walter Neue Halbfett"/>
              </a:rPr>
              <a:t>d</a:t>
            </a:r>
            <a:r>
              <a:rPr lang="de-DE" b="1" dirty="0">
                <a:solidFill>
                  <a:schemeClr val="accent3"/>
                </a:solidFill>
                <a:effectLst/>
                <a:latin typeface="Amare Walter Neue Halbfett"/>
              </a:rPr>
              <a:t>u es lieben wirst</a:t>
            </a:r>
            <a:endParaRPr lang="de-DE" b="1" dirty="0">
              <a:solidFill>
                <a:schemeClr val="accent3"/>
              </a:solidFill>
              <a:latin typeface="Amare Walter Neue Halbfett"/>
            </a:endParaRPr>
          </a:p>
          <a:p>
            <a:pPr marL="0" indent="0">
              <a:lnSpc>
                <a:spcPct val="100000"/>
              </a:lnSpc>
              <a:spcAft>
                <a:spcPts val="800"/>
              </a:spcAft>
              <a:buNone/>
            </a:pPr>
            <a:r>
              <a:rPr lang="de-DE" sz="1600" dirty="0">
                <a:solidFill>
                  <a:schemeClr val="accent3"/>
                </a:solidFill>
                <a:latin typeface="Amare Walter Neue Mager"/>
              </a:rPr>
              <a:t>• On Shots trägt zum normalen Energiestoffwechsel bei mit den Vitaminen B1, B2, B3 und B6.*</a:t>
            </a:r>
          </a:p>
          <a:p>
            <a:pPr marL="0" indent="0">
              <a:lnSpc>
                <a:spcPct val="100000"/>
              </a:lnSpc>
              <a:spcAft>
                <a:spcPts val="800"/>
              </a:spcAft>
              <a:buNone/>
            </a:pPr>
            <a:r>
              <a:rPr lang="de-DE" sz="1600" dirty="0">
                <a:solidFill>
                  <a:schemeClr val="accent3"/>
                </a:solidFill>
                <a:latin typeface="Amare Walter Neue Mager"/>
              </a:rPr>
              <a:t>• Niacin und Vitamin B6 tragen zur Verringerung von Müdigkeit und Ermüdung bei.*</a:t>
            </a:r>
          </a:p>
          <a:p>
            <a:pPr marL="0" indent="0">
              <a:lnSpc>
                <a:spcPct val="100000"/>
              </a:lnSpc>
              <a:spcAft>
                <a:spcPts val="800"/>
              </a:spcAft>
              <a:buNone/>
            </a:pPr>
            <a:r>
              <a:rPr lang="de-DE" sz="1600" dirty="0">
                <a:solidFill>
                  <a:schemeClr val="accent3"/>
                </a:solidFill>
                <a:latin typeface="Amare Walter Neue Mager"/>
              </a:rPr>
              <a:t>• Vitamin B1, B6 und B12 tragen zur normalen psychischen Funktion bei.*</a:t>
            </a:r>
          </a:p>
          <a:p>
            <a:pPr marL="0" indent="0">
              <a:lnSpc>
                <a:spcPct val="100000"/>
              </a:lnSpc>
              <a:spcAft>
                <a:spcPts val="800"/>
              </a:spcAft>
              <a:buNone/>
            </a:pPr>
            <a:r>
              <a:rPr lang="de-DE" sz="1600" dirty="0">
                <a:solidFill>
                  <a:schemeClr val="accent3"/>
                </a:solidFill>
                <a:latin typeface="Amare Walter Neue Mager"/>
              </a:rPr>
              <a:t>• Enthält natürliches Koffein aus Guarana.</a:t>
            </a:r>
          </a:p>
          <a:p>
            <a:pPr marL="0" indent="0">
              <a:lnSpc>
                <a:spcPct val="100000"/>
              </a:lnSpc>
              <a:spcAft>
                <a:spcPts val="800"/>
              </a:spcAft>
              <a:buNone/>
            </a:pPr>
            <a:r>
              <a:rPr lang="de-DE" sz="1600" dirty="0">
                <a:solidFill>
                  <a:schemeClr val="accent3"/>
                </a:solidFill>
                <a:latin typeface="Amare Walter Neue Mager"/>
              </a:rPr>
              <a:t>• Enthält Cholin, Inositol und Aminosäuren wie Taurin und L-Citrullin.</a:t>
            </a:r>
          </a:p>
        </p:txBody>
      </p:sp>
      <p:sp>
        <p:nvSpPr>
          <p:cNvPr id="7" name="Title 1">
            <a:extLst>
              <a:ext uri="{FF2B5EF4-FFF2-40B4-BE49-F238E27FC236}">
                <a16:creationId xmlns:a16="http://schemas.microsoft.com/office/drawing/2014/main" id="{9C831839-AF9C-A645-F9C9-954761450D0A}"/>
              </a:ext>
            </a:extLst>
          </p:cNvPr>
          <p:cNvSpPr txBox="1">
            <a:spLocks/>
          </p:cNvSpPr>
          <p:nvPr>
            <p:custDataLst>
              <p:tags r:id="rId3"/>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accent3">
                    <a:lumMod val="60000"/>
                    <a:lumOff val="40000"/>
                  </a:schemeClr>
                </a:solidFill>
              </a:rPr>
              <a:t>Amare ON Shots™</a:t>
            </a:r>
          </a:p>
        </p:txBody>
      </p:sp>
      <p:sp>
        <p:nvSpPr>
          <p:cNvPr id="3" name="TextBox 18">
            <a:extLst>
              <a:ext uri="{FF2B5EF4-FFF2-40B4-BE49-F238E27FC236}">
                <a16:creationId xmlns:a16="http://schemas.microsoft.com/office/drawing/2014/main" id="{80D63A25-4576-70CD-14C9-E0246A701CB5}"/>
              </a:ext>
            </a:extLst>
          </p:cNvPr>
          <p:cNvSpPr txBox="1"/>
          <p:nvPr/>
        </p:nvSpPr>
        <p:spPr>
          <a:xfrm>
            <a:off x="138701" y="5167871"/>
            <a:ext cx="5752814" cy="1077218"/>
          </a:xfrm>
          <a:prstGeom prst="rect">
            <a:avLst/>
          </a:prstGeom>
          <a:noFill/>
          <a:ln w="6350">
            <a:solidFill>
              <a:schemeClr val="accent3"/>
            </a:solidFill>
          </a:ln>
        </p:spPr>
        <p:txBody>
          <a:bodyPr wrap="square" rtlCol="0">
            <a:spAutoFit/>
          </a:bodyPr>
          <a:lstStyle/>
          <a:p>
            <a:r>
              <a:rPr lang="de-DE" sz="800" dirty="0">
                <a:solidFill>
                  <a:schemeClr val="accent3"/>
                </a:solidFill>
                <a:latin typeface="Amare Walter Neue" panose="020B0503040202060203" pitchFamily="34" charset="77"/>
              </a:rPr>
              <a:t>*DISCLAIMER: Amare-Produkte sind nicht dazu bestimmt, Krankheiten oder medizinische Beschwerden zu diagnostizieren, zu behandeln, zu heilen oder zu verhindern. Außerhalb der Reichweite von Kleinkindern aufbewahren. Nur für Erwachsene. Die angegebenen gesundheitsbezogenen Angaben gelten, sofern die in dem Nahrungsergänzungsmittel enthaltenen Vitamine und Mineralstoffe in Mengen vorhanden sind, die den geltenden Vorschriften entsprechen. Die hier bereitgestellten Informationen stammen aus wissenschaftlichen Studien, die an bestimmten Inhaltsstoffen in Amare-Produkten durchgeführt wurden. Diese Studien wurden nicht direkt an Amare-Produkten durchgeführt. Daher sollten die Ergebnisse dieser Studien nicht als direkter Nachweis für die Wirkungen oder Vorteile von Amare-Produkten interpretiert werden.</a:t>
            </a:r>
          </a:p>
        </p:txBody>
      </p:sp>
    </p:spTree>
    <p:extLst>
      <p:ext uri="{BB962C8B-B14F-4D97-AF65-F5344CB8AC3E}">
        <p14:creationId xmlns:p14="http://schemas.microsoft.com/office/powerpoint/2010/main" val="3259185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1837C-A6A4-592B-838A-8C6268384F11}"/>
            </a:ext>
          </a:extLst>
        </p:cNvPr>
        <p:cNvGrpSpPr/>
        <p:nvPr/>
      </p:nvGrpSpPr>
      <p:grpSpPr>
        <a:xfrm>
          <a:off x="0" y="0"/>
          <a:ext cx="0" cy="0"/>
          <a:chOff x="0" y="0"/>
          <a:chExt cx="0" cy="0"/>
        </a:xfrm>
      </p:grpSpPr>
      <p:pic>
        <p:nvPicPr>
          <p:cNvPr id="7" name="Resim 6">
            <a:extLst>
              <a:ext uri="{FF2B5EF4-FFF2-40B4-BE49-F238E27FC236}">
                <a16:creationId xmlns:a16="http://schemas.microsoft.com/office/drawing/2014/main" id="{D7F89D3B-E059-7663-89C1-C664C3CDCC92}"/>
              </a:ext>
            </a:extLst>
          </p:cNvPr>
          <p:cNvPicPr>
            <a:picLocks noChangeAspect="1"/>
          </p:cNvPicPr>
          <p:nvPr/>
        </p:nvPicPr>
        <p:blipFill>
          <a:blip r:embed="rId6"/>
          <a:stretch>
            <a:fillRect/>
          </a:stretch>
        </p:blipFill>
        <p:spPr>
          <a:xfrm>
            <a:off x="6098658" y="15406"/>
            <a:ext cx="6098063" cy="6842594"/>
          </a:xfrm>
          <a:prstGeom prst="rect">
            <a:avLst/>
          </a:prstGeom>
        </p:spPr>
      </p:pic>
      <p:sp>
        <p:nvSpPr>
          <p:cNvPr id="24" name="Rectangle 16">
            <a:extLst>
              <a:ext uri="{FF2B5EF4-FFF2-40B4-BE49-F238E27FC236}">
                <a16:creationId xmlns:a16="http://schemas.microsoft.com/office/drawing/2014/main" id="{588D6744-8FEF-25D0-5A65-95166586BFB0}"/>
              </a:ext>
            </a:extLst>
          </p:cNvPr>
          <p:cNvSpPr/>
          <p:nvPr/>
        </p:nvSpPr>
        <p:spPr>
          <a:xfrm>
            <a:off x="6089650"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tangle 7">
            <a:extLst>
              <a:ext uri="{FF2B5EF4-FFF2-40B4-BE49-F238E27FC236}">
                <a16:creationId xmlns:a16="http://schemas.microsoft.com/office/drawing/2014/main" id="{03E7FAB3-F611-F578-6F33-4D69A1480D25}"/>
              </a:ext>
            </a:extLst>
          </p:cNvPr>
          <p:cNvSpPr/>
          <p:nvPr>
            <p:custDataLst>
              <p:tags r:id="rId1"/>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Slide Number Placeholder 1">
            <a:extLst>
              <a:ext uri="{FF2B5EF4-FFF2-40B4-BE49-F238E27FC236}">
                <a16:creationId xmlns:a16="http://schemas.microsoft.com/office/drawing/2014/main" id="{E25A756D-56DC-9507-0A40-6CDA8AED1856}"/>
              </a:ext>
            </a:extLst>
          </p:cNvPr>
          <p:cNvSpPr txBox="1">
            <a:spLocks/>
          </p:cNvSpPr>
          <p:nvPr/>
        </p:nvSpPr>
        <p:spPr>
          <a:xfrm>
            <a:off x="9184460" y="6356350"/>
            <a:ext cx="27432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pPr/>
              <a:t>8</a:t>
            </a:fld>
            <a:endParaRPr lang="de-DE"/>
          </a:p>
        </p:txBody>
      </p:sp>
      <p:pic>
        <p:nvPicPr>
          <p:cNvPr id="10" name="Picture 9" descr="A purple letter on a black background  Description automatically generated">
            <a:extLst>
              <a:ext uri="{FF2B5EF4-FFF2-40B4-BE49-F238E27FC236}">
                <a16:creationId xmlns:a16="http://schemas.microsoft.com/office/drawing/2014/main" id="{8203790B-CC99-AD76-B001-C3C5CF7EA5B3}"/>
              </a:ext>
            </a:extLst>
          </p:cNvPr>
          <p:cNvPicPr>
            <a:picLocks noChangeAspect="1"/>
          </p:cNvPicPr>
          <p:nvPr/>
        </p:nvPicPr>
        <p:blipFill>
          <a:blip r:embed="rId7"/>
          <a:stretch>
            <a:fillRect/>
          </a:stretch>
        </p:blipFill>
        <p:spPr>
          <a:xfrm>
            <a:off x="245723" y="6429613"/>
            <a:ext cx="1184953" cy="218597"/>
          </a:xfrm>
          <a:prstGeom prst="rect">
            <a:avLst/>
          </a:prstGeom>
        </p:spPr>
      </p:pic>
      <p:sp>
        <p:nvSpPr>
          <p:cNvPr id="11" name="Slide Number Placeholder 1">
            <a:extLst>
              <a:ext uri="{FF2B5EF4-FFF2-40B4-BE49-F238E27FC236}">
                <a16:creationId xmlns:a16="http://schemas.microsoft.com/office/drawing/2014/main" id="{2176B677-3AB4-2D94-BAFF-5C378E5FBEB9}"/>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pPr/>
              <a:t>8</a:t>
            </a:fld>
            <a:endParaRPr lang="de-DE"/>
          </a:p>
        </p:txBody>
      </p:sp>
      <p:pic>
        <p:nvPicPr>
          <p:cNvPr id="12" name="Picture 11" descr="A purple letter on a black background  Description automatically generated">
            <a:extLst>
              <a:ext uri="{FF2B5EF4-FFF2-40B4-BE49-F238E27FC236}">
                <a16:creationId xmlns:a16="http://schemas.microsoft.com/office/drawing/2014/main" id="{AF048790-2130-A9EF-C226-4AEC4072CA33}"/>
              </a:ext>
            </a:extLst>
          </p:cNvPr>
          <p:cNvPicPr>
            <a:picLocks noChangeAspect="1"/>
          </p:cNvPicPr>
          <p:nvPr/>
        </p:nvPicPr>
        <p:blipFill>
          <a:blip r:embed="rId7"/>
          <a:stretch>
            <a:fillRect/>
          </a:stretch>
        </p:blipFill>
        <p:spPr>
          <a:xfrm>
            <a:off x="245723" y="6429613"/>
            <a:ext cx="1184953" cy="218597"/>
          </a:xfrm>
          <a:prstGeom prst="rect">
            <a:avLst/>
          </a:prstGeom>
        </p:spPr>
      </p:pic>
      <p:sp>
        <p:nvSpPr>
          <p:cNvPr id="13" name="Rectangle 12">
            <a:extLst>
              <a:ext uri="{FF2B5EF4-FFF2-40B4-BE49-F238E27FC236}">
                <a16:creationId xmlns:a16="http://schemas.microsoft.com/office/drawing/2014/main" id="{A899DD00-9E13-47F6-9B2F-A3F866C33FB6}"/>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Picture 15" descr="A purple letter on a black background  Description automatically generated">
            <a:extLst>
              <a:ext uri="{FF2B5EF4-FFF2-40B4-BE49-F238E27FC236}">
                <a16:creationId xmlns:a16="http://schemas.microsoft.com/office/drawing/2014/main" id="{832017AA-523A-E0C9-82E9-7283346A38E6}"/>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244700" y="6428590"/>
            <a:ext cx="1184953" cy="218597"/>
          </a:xfrm>
          <a:prstGeom prst="rect">
            <a:avLst/>
          </a:prstGeom>
        </p:spPr>
      </p:pic>
      <p:sp>
        <p:nvSpPr>
          <p:cNvPr id="19" name="Text Placeholder 2">
            <a:extLst>
              <a:ext uri="{FF2B5EF4-FFF2-40B4-BE49-F238E27FC236}">
                <a16:creationId xmlns:a16="http://schemas.microsoft.com/office/drawing/2014/main" id="{3B2BC49E-E3F4-2FAB-33AA-B8F04EF45A32}"/>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21" name="Slide Number Placeholder 1">
            <a:extLst>
              <a:ext uri="{FF2B5EF4-FFF2-40B4-BE49-F238E27FC236}">
                <a16:creationId xmlns:a16="http://schemas.microsoft.com/office/drawing/2014/main" id="{BD76127A-F1AF-4AC3-A279-B3C8307EEB2E}"/>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pPr/>
              <a:t>8</a:t>
            </a:fld>
            <a:endParaRPr lang="de-DE"/>
          </a:p>
        </p:txBody>
      </p:sp>
      <p:sp>
        <p:nvSpPr>
          <p:cNvPr id="22" name="Slide Number Placeholder 1">
            <a:extLst>
              <a:ext uri="{FF2B5EF4-FFF2-40B4-BE49-F238E27FC236}">
                <a16:creationId xmlns:a16="http://schemas.microsoft.com/office/drawing/2014/main" id="{93270370-6331-95EC-5C14-28AFB39A4A99}"/>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8</a:t>
            </a:fld>
            <a:endParaRPr lang="de-DE">
              <a:solidFill>
                <a:schemeClr val="bg1"/>
              </a:solidFill>
              <a:latin typeface="Amare Walter Neue Mager" panose="020B0403040202060203" pitchFamily="34" charset="77"/>
            </a:endParaRPr>
          </a:p>
        </p:txBody>
      </p:sp>
      <p:sp>
        <p:nvSpPr>
          <p:cNvPr id="2" name="Content Placeholder 2">
            <a:extLst>
              <a:ext uri="{FF2B5EF4-FFF2-40B4-BE49-F238E27FC236}">
                <a16:creationId xmlns:a16="http://schemas.microsoft.com/office/drawing/2014/main" id="{503DB3C8-B4DC-7753-EEDF-F09417B53B63}"/>
              </a:ext>
            </a:extLst>
          </p:cNvPr>
          <p:cNvSpPr txBox="1">
            <a:spLocks/>
          </p:cNvSpPr>
          <p:nvPr>
            <p:custDataLst>
              <p:tags r:id="rId2"/>
            </p:custDataLst>
          </p:nvPr>
        </p:nvSpPr>
        <p:spPr>
          <a:xfrm>
            <a:off x="177600" y="703129"/>
            <a:ext cx="5415126" cy="391517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b="1" dirty="0">
                <a:solidFill>
                  <a:schemeClr val="accent3"/>
                </a:solidFill>
                <a:effectLst/>
                <a:latin typeface="Amare Walter Neue Halbfett"/>
              </a:rPr>
              <a:t>Warum </a:t>
            </a:r>
            <a:r>
              <a:rPr lang="de-DE" b="1" dirty="0">
                <a:solidFill>
                  <a:schemeClr val="accent3"/>
                </a:solidFill>
                <a:latin typeface="Amare Walter Neue Halbfett"/>
              </a:rPr>
              <a:t>d</a:t>
            </a:r>
            <a:r>
              <a:rPr lang="de-DE" b="1" dirty="0">
                <a:solidFill>
                  <a:schemeClr val="accent3"/>
                </a:solidFill>
                <a:effectLst/>
                <a:latin typeface="Amare Walter Neue Halbfett"/>
              </a:rPr>
              <a:t>u es lieben wirst</a:t>
            </a:r>
            <a:endParaRPr lang="de-DE" b="1" dirty="0">
              <a:solidFill>
                <a:schemeClr val="accent3"/>
              </a:solidFill>
              <a:latin typeface="Amare Walter Neue Halbfett"/>
            </a:endParaRPr>
          </a:p>
          <a:p>
            <a:pPr marL="0" indent="0">
              <a:lnSpc>
                <a:spcPct val="100000"/>
              </a:lnSpc>
              <a:spcAft>
                <a:spcPts val="800"/>
              </a:spcAft>
              <a:buNone/>
            </a:pPr>
            <a:r>
              <a:rPr lang="de-DE" sz="1600" dirty="0">
                <a:solidFill>
                  <a:schemeClr val="accent3"/>
                </a:solidFill>
                <a:latin typeface="Amare Walter Neue Mager"/>
              </a:rPr>
              <a:t>• Enthält pflanzliche Inhaltsstoffe wie Grüntee, Galgant und Blaubeere.</a:t>
            </a:r>
          </a:p>
          <a:p>
            <a:pPr marL="0" indent="0">
              <a:lnSpc>
                <a:spcPct val="100000"/>
              </a:lnSpc>
              <a:spcAft>
                <a:spcPts val="800"/>
              </a:spcAft>
              <a:buNone/>
            </a:pPr>
            <a:r>
              <a:rPr lang="de-DE" sz="1600" dirty="0">
                <a:solidFill>
                  <a:schemeClr val="accent3"/>
                </a:solidFill>
                <a:latin typeface="Amare Walter Neue Mager"/>
              </a:rPr>
              <a:t>• Keine künstlichen Farbstoffe, keine GVO, keine künstlichen Konservierungsstoffe.</a:t>
            </a:r>
          </a:p>
          <a:p>
            <a:pPr marL="0" indent="0">
              <a:lnSpc>
                <a:spcPct val="100000"/>
              </a:lnSpc>
              <a:spcAft>
                <a:spcPts val="800"/>
              </a:spcAft>
              <a:buNone/>
            </a:pPr>
            <a:r>
              <a:rPr lang="de-DE" sz="1600" dirty="0">
                <a:solidFill>
                  <a:schemeClr val="accent3"/>
                </a:solidFill>
                <a:latin typeface="Amare Walter Neue Mager"/>
              </a:rPr>
              <a:t>• Natürlich aromatisiert mit Fruchtsäften und natürlichen Grapefruit- und Himbeeraromen.</a:t>
            </a:r>
            <a:endParaRPr lang="de-DE" sz="1400" i="1" dirty="0">
              <a:solidFill>
                <a:schemeClr val="accent3"/>
              </a:solidFill>
              <a:latin typeface="Amare Walter Neue Mager"/>
            </a:endParaRPr>
          </a:p>
        </p:txBody>
      </p:sp>
      <p:sp>
        <p:nvSpPr>
          <p:cNvPr id="3" name="Title 1">
            <a:extLst>
              <a:ext uri="{FF2B5EF4-FFF2-40B4-BE49-F238E27FC236}">
                <a16:creationId xmlns:a16="http://schemas.microsoft.com/office/drawing/2014/main" id="{392B6BF7-87FE-911A-732D-A56BB83CB541}"/>
              </a:ext>
            </a:extLst>
          </p:cNvPr>
          <p:cNvSpPr txBox="1">
            <a:spLocks/>
          </p:cNvSpPr>
          <p:nvPr>
            <p:custDataLst>
              <p:tags r:id="rId3"/>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accent3">
                    <a:lumMod val="60000"/>
                    <a:lumOff val="40000"/>
                  </a:schemeClr>
                </a:solidFill>
              </a:rPr>
              <a:t>Amare ON Shots™</a:t>
            </a:r>
          </a:p>
        </p:txBody>
      </p:sp>
      <p:sp>
        <p:nvSpPr>
          <p:cNvPr id="5" name="TextBox 18">
            <a:extLst>
              <a:ext uri="{FF2B5EF4-FFF2-40B4-BE49-F238E27FC236}">
                <a16:creationId xmlns:a16="http://schemas.microsoft.com/office/drawing/2014/main" id="{6FC7D5EC-1C5E-0E8B-8FC4-1016D9CED03C}"/>
              </a:ext>
            </a:extLst>
          </p:cNvPr>
          <p:cNvSpPr txBox="1"/>
          <p:nvPr/>
        </p:nvSpPr>
        <p:spPr>
          <a:xfrm>
            <a:off x="138701" y="5167871"/>
            <a:ext cx="5752814" cy="1077218"/>
          </a:xfrm>
          <a:prstGeom prst="rect">
            <a:avLst/>
          </a:prstGeom>
          <a:noFill/>
          <a:ln w="6350">
            <a:solidFill>
              <a:schemeClr val="accent3"/>
            </a:solidFill>
          </a:ln>
        </p:spPr>
        <p:txBody>
          <a:bodyPr wrap="square" rtlCol="0">
            <a:spAutoFit/>
          </a:bodyPr>
          <a:lstStyle/>
          <a:p>
            <a:r>
              <a:rPr lang="de-DE" sz="800" dirty="0">
                <a:solidFill>
                  <a:schemeClr val="accent3"/>
                </a:solidFill>
                <a:latin typeface="Amare Walter Neue" panose="020B0503040202060203" pitchFamily="34" charset="77"/>
              </a:rPr>
              <a:t>*DISCLAIMER: Amare-Produkte sind nicht dazu bestimmt, Krankheiten oder medizinische Beschwerden zu diagnostizieren, zu behandeln, zu heilen oder zu verhindern. Außerhalb der Reichweite von Kleinkindern aufbewahren. Nur für Erwachsene. Die angegebenen gesundheitsbezogenen Angaben gelten, sofern die in dem Nahrungsergänzungsmittel enthaltenen Vitamine und Mineralstoffe in Mengen vorhanden sind, die den geltenden Vorschriften entsprechen. Die hier bereitgestellten Informationen stammen aus wissenschaftlichen Studien, die an bestimmten Inhaltsstoffen in Amare-Produkten durchgeführt wurden. Diese Studien wurden nicht direkt an Amare-Produkten durchgeführt. Daher sollten die Ergebnisse dieser Studien nicht als direkter Nachweis für die Wirkungen oder Vorteile von Amare-Produkten interpretiert werden.</a:t>
            </a:r>
          </a:p>
        </p:txBody>
      </p:sp>
    </p:spTree>
    <p:extLst>
      <p:ext uri="{BB962C8B-B14F-4D97-AF65-F5344CB8AC3E}">
        <p14:creationId xmlns:p14="http://schemas.microsoft.com/office/powerpoint/2010/main" val="3216071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12" name="Resim 11">
            <a:extLst>
              <a:ext uri="{FF2B5EF4-FFF2-40B4-BE49-F238E27FC236}">
                <a16:creationId xmlns:a16="http://schemas.microsoft.com/office/drawing/2014/main" id="{BFD94159-A8F3-5DE8-0C74-86EBDB339A8A}"/>
              </a:ext>
            </a:extLst>
          </p:cNvPr>
          <p:cNvPicPr>
            <a:picLocks noChangeAspect="1"/>
          </p:cNvPicPr>
          <p:nvPr/>
        </p:nvPicPr>
        <p:blipFill>
          <a:blip r:embed="rId5"/>
          <a:stretch>
            <a:fillRect/>
          </a:stretch>
        </p:blipFill>
        <p:spPr>
          <a:xfrm>
            <a:off x="6080207" y="0"/>
            <a:ext cx="6111793" cy="6858000"/>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89650"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tangle 4">
            <a:extLst>
              <a:ext uri="{FF2B5EF4-FFF2-40B4-BE49-F238E27FC236}">
                <a16:creationId xmlns:a16="http://schemas.microsoft.com/office/drawing/2014/main" id="{D689FE1C-B530-E5EA-F363-6DC8ED56B6C6}"/>
              </a:ext>
            </a:extLst>
          </p:cNvPr>
          <p:cNvSpPr/>
          <p:nvPr/>
        </p:nvSpPr>
        <p:spPr>
          <a:xfrm>
            <a:off x="0" y="6209587"/>
            <a:ext cx="12192000" cy="64841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Picture 7" descr="A purple letter on a black background  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de-DE" sz="700">
                <a:solidFill>
                  <a:schemeClr val="bg1"/>
                </a:solidFill>
                <a:latin typeface="Arial" panose="020B0604020202020204" pitchFamily="34" charset="0"/>
                <a:cs typeface="Arial" panose="020B0604020202020204" pitchFamily="34" charset="0"/>
              </a:rPr>
              <a:t>Copyright © </a:t>
            </a:r>
            <a:fld id="{9FB19062-2D99-6645-8272-5FFAA846905C}" type="datetimeyyyy">
              <a:rPr lang="de-DE" sz="700" smtClean="0">
                <a:solidFill>
                  <a:schemeClr val="bg1"/>
                </a:solidFill>
                <a:latin typeface="Arial" panose="020B0604020202020204" pitchFamily="34" charset="0"/>
                <a:cs typeface="Arial" panose="020B0604020202020204" pitchFamily="34" charset="0"/>
              </a:rPr>
              <a:pPr algn="r"/>
              <a:t>2026</a:t>
            </a:fld>
            <a:r>
              <a:rPr lang="de-DE" sz="700">
                <a:solidFill>
                  <a:schemeClr val="bg1"/>
                </a:solidFill>
                <a:latin typeface="Arial" panose="020B0604020202020204" pitchFamily="34" charset="0"/>
                <a:cs typeface="Arial" panose="020B0604020202020204" pitchFamily="34" charset="0"/>
              </a:rPr>
              <a:t> Amare Global. Alle Rechte </a:t>
            </a:r>
            <a:r>
              <a:rPr lang="de-DE" sz="700" err="1">
                <a:solidFill>
                  <a:schemeClr val="bg1"/>
                </a:solidFill>
                <a:latin typeface="Arial" panose="020B0604020202020204" pitchFamily="34" charset="0"/>
                <a:cs typeface="Arial" panose="020B0604020202020204" pitchFamily="34" charset="0"/>
              </a:rPr>
              <a:t>vorbehalten</a:t>
            </a:r>
            <a:r>
              <a:rPr lang="de-DE" sz="700">
                <a:solidFill>
                  <a:schemeClr val="bg1"/>
                </a:solidFill>
                <a:latin typeface="Arial" panose="020B0604020202020204" pitchFamily="34" charset="0"/>
                <a:cs typeface="Arial" panose="020B0604020202020204" pitchFamily="34" charset="0"/>
              </a:rPr>
              <a:t>. </a:t>
            </a:r>
            <a:endParaRPr lang="de-DE"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de-DE"/>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de-DE" smtClean="0">
                <a:solidFill>
                  <a:schemeClr val="bg1"/>
                </a:solidFill>
                <a:latin typeface="Amare Walter Neue Mager" panose="020B0403040202060203" pitchFamily="34" charset="77"/>
              </a:rPr>
              <a:pPr/>
              <a:t>9</a:t>
            </a:fld>
            <a:endParaRPr lang="de-DE">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03129"/>
            <a:ext cx="5359600" cy="43625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b="1" dirty="0">
                <a:solidFill>
                  <a:schemeClr val="accent3"/>
                </a:solidFill>
                <a:effectLst/>
                <a:latin typeface="Amare Walter Neue Halbfett"/>
              </a:rPr>
              <a:t>Anwendung</a:t>
            </a:r>
            <a:endParaRPr lang="de-DE" b="1" dirty="0">
              <a:solidFill>
                <a:schemeClr val="accent3"/>
              </a:solidFill>
              <a:latin typeface="Amare Walter Neue Halbfett"/>
            </a:endParaRPr>
          </a:p>
          <a:p>
            <a:pPr marL="0" indent="0">
              <a:lnSpc>
                <a:spcPct val="100000"/>
              </a:lnSpc>
              <a:spcAft>
                <a:spcPts val="800"/>
              </a:spcAft>
              <a:buNone/>
            </a:pPr>
            <a:r>
              <a:rPr lang="de-DE" sz="1600" dirty="0">
                <a:solidFill>
                  <a:schemeClr val="accent3"/>
                </a:solidFill>
                <a:latin typeface="Amare Walter Neue Mager"/>
              </a:rPr>
              <a:t>1 Quetschbeutel pro Tag. Die empfohlene Tagesmenge nicht überschreiten. Eine Packung enthält 7 Quetschbeutel. Für Erwachsene. </a:t>
            </a:r>
            <a:r>
              <a:rPr lang="de-DE" sz="1600">
                <a:solidFill>
                  <a:schemeClr val="accent3"/>
                </a:solidFill>
                <a:latin typeface="Amare Walter Neue Mager"/>
              </a:rPr>
              <a:t>Enthält Koffein </a:t>
            </a:r>
            <a:r>
              <a:rPr lang="de-DE" sz="1600" dirty="0">
                <a:solidFill>
                  <a:schemeClr val="accent3"/>
                </a:solidFill>
                <a:latin typeface="Amare Walter Neue Mager"/>
              </a:rPr>
              <a:t>(80 mg Koffein </a:t>
            </a:r>
            <a:r>
              <a:rPr lang="de-DE" sz="1600">
                <a:solidFill>
                  <a:schemeClr val="accent3"/>
                </a:solidFill>
                <a:latin typeface="Amare Walter Neue Mager"/>
              </a:rPr>
              <a:t>pro Tagesmenge). </a:t>
            </a:r>
            <a:r>
              <a:rPr lang="de-DE" sz="1600" dirty="0">
                <a:solidFill>
                  <a:schemeClr val="accent3"/>
                </a:solidFill>
                <a:latin typeface="Amare Walter Neue Mager"/>
              </a:rPr>
              <a:t>Nicht empfohlen für Kinder oder Schwangere.</a:t>
            </a:r>
          </a:p>
          <a:p>
            <a:pPr marL="0" indent="0">
              <a:lnSpc>
                <a:spcPct val="100000"/>
              </a:lnSpc>
              <a:spcAft>
                <a:spcPts val="800"/>
              </a:spcAft>
              <a:buNone/>
            </a:pPr>
            <a:r>
              <a:rPr lang="de-DE" sz="1300" dirty="0">
                <a:solidFill>
                  <a:schemeClr val="accent3"/>
                </a:solidFill>
                <a:latin typeface="Amare Walter Neue Mittel" panose="020B0503040202060203" pitchFamily="34" charset="0"/>
              </a:rPr>
              <a:t>WARNHINWEISE:</a:t>
            </a:r>
            <a:r>
              <a:rPr lang="de-DE" sz="1300" dirty="0">
                <a:solidFill>
                  <a:schemeClr val="accent3"/>
                </a:solidFill>
                <a:latin typeface="Amare Walter Neue Mager"/>
              </a:rPr>
              <a:t> </a:t>
            </a:r>
            <a:r>
              <a:rPr lang="de-DE" sz="1300" i="1" dirty="0">
                <a:solidFill>
                  <a:schemeClr val="accent3"/>
                </a:solidFill>
                <a:latin typeface="Amare Walter Neue Mager"/>
              </a:rPr>
              <a:t>Nahrungsergänzungsmittel sind kein Ersatz für eine abwechslungsreiche und ausgewogene Ernährung und eine gesunde Lebensweise. Die empfohlene Tagesmenge nicht überschreiten. Außerhalb der Reichweite von Kleinkindern aufbewahren. Das Produkt enthält 0,7 mg Epigallocatechingallat (EGCG) pro Portion. Es wird nicht empfohlen, eine tägliche Menge von mehr als 800 mg EGCG zu konsumieren. Sollte nicht von schwangeren oder stillenden Frauen und Kindern unter 18 Jahren konsumiert werden. Sollte nicht konsumiert werden, wenn am selben Tag andere Produkte mit Grüntee konsumiert werden. Sollte nicht auf nüchternen Magen konsumiert werden.</a:t>
            </a:r>
          </a:p>
        </p:txBody>
      </p:sp>
      <p:sp>
        <p:nvSpPr>
          <p:cNvPr id="7" name="Title 1">
            <a:extLst>
              <a:ext uri="{FF2B5EF4-FFF2-40B4-BE49-F238E27FC236}">
                <a16:creationId xmlns:a16="http://schemas.microsoft.com/office/drawing/2014/main" id="{FDAFE8B9-7B49-1BB1-5BA1-8D356BBD6EDD}"/>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de-DE" sz="1200">
                <a:solidFill>
                  <a:schemeClr val="accent3">
                    <a:lumMod val="60000"/>
                    <a:lumOff val="40000"/>
                  </a:schemeClr>
                </a:solidFill>
              </a:rPr>
              <a:t>Amare ON Shots™</a:t>
            </a:r>
          </a:p>
        </p:txBody>
      </p:sp>
      <p:sp>
        <p:nvSpPr>
          <p:cNvPr id="3" name="TextBox 18">
            <a:extLst>
              <a:ext uri="{FF2B5EF4-FFF2-40B4-BE49-F238E27FC236}">
                <a16:creationId xmlns:a16="http://schemas.microsoft.com/office/drawing/2014/main" id="{2A619F50-74BA-7B21-36AF-FDBA83A40576}"/>
              </a:ext>
            </a:extLst>
          </p:cNvPr>
          <p:cNvSpPr txBox="1"/>
          <p:nvPr/>
        </p:nvSpPr>
        <p:spPr>
          <a:xfrm>
            <a:off x="138701" y="5167871"/>
            <a:ext cx="5752814" cy="1077218"/>
          </a:xfrm>
          <a:prstGeom prst="rect">
            <a:avLst/>
          </a:prstGeom>
          <a:noFill/>
          <a:ln w="6350">
            <a:solidFill>
              <a:schemeClr val="accent3"/>
            </a:solidFill>
          </a:ln>
        </p:spPr>
        <p:txBody>
          <a:bodyPr wrap="square" rtlCol="0">
            <a:spAutoFit/>
          </a:bodyPr>
          <a:lstStyle/>
          <a:p>
            <a:r>
              <a:rPr lang="de-DE" sz="800" dirty="0">
                <a:solidFill>
                  <a:schemeClr val="accent3"/>
                </a:solidFill>
                <a:latin typeface="Amare Walter Neue" panose="020B0503040202060203" pitchFamily="34" charset="77"/>
              </a:rPr>
              <a:t>*DISCLAIMER: Amare-Produkte sind nicht dazu bestimmt, Krankheiten oder medizinische Beschwerden zu diagnostizieren, zu behandeln, zu heilen oder zu verhindern. Außerhalb der Reichweite von Kleinkindern aufbewahren. Nur für Erwachsene. Die angegebenen gesundheitsbezogenen Angaben gelten, sofern die in dem Nahrungsergänzungsmittel enthaltenen Vitamine und Mineralstoffe in Mengen vorhanden sind, die den geltenden Vorschriften entsprechen. Die hier bereitgestellten Informationen stammen aus wissenschaftlichen Studien, die an bestimmten Inhaltsstoffen in Amare-Produkten durchgeführt wurden. Diese Studien wurden nicht direkt an Amare-Produkten durchgeführt. Daher sollten die Ergebnisse dieser Studien nicht als direkter Nachweis für die Wirkungen oder Vorteile von Amare-Produkten interpretiert werden.</a:t>
            </a:r>
          </a:p>
        </p:txBody>
      </p:sp>
    </p:spTree>
    <p:extLst>
      <p:ext uri="{BB962C8B-B14F-4D97-AF65-F5344CB8AC3E}">
        <p14:creationId xmlns:p14="http://schemas.microsoft.com/office/powerpoint/2010/main" val="30190479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LUS_ID" val="title"/>
</p:tagLst>
</file>

<file path=ppt/tags/tag10.xml><?xml version="1.0" encoding="utf-8"?>
<p:tagLst xmlns:a="http://schemas.openxmlformats.org/drawingml/2006/main" xmlns:r="http://schemas.openxmlformats.org/officeDocument/2006/relationships" xmlns:p="http://schemas.openxmlformats.org/presentationml/2006/main">
  <p:tag name="PLUS_ID" val="title"/>
</p:tagLst>
</file>

<file path=ppt/tags/tag11.xml><?xml version="1.0" encoding="utf-8"?>
<p:tagLst xmlns:a="http://schemas.openxmlformats.org/drawingml/2006/main" xmlns:r="http://schemas.openxmlformats.org/officeDocument/2006/relationships" xmlns:p="http://schemas.openxmlformats.org/presentationml/2006/main">
  <p:tag name="PLUS_ID" val="logo"/>
</p:tagLst>
</file>

<file path=ppt/tags/tag12.xml><?xml version="1.0" encoding="utf-8"?>
<p:tagLst xmlns:a="http://schemas.openxmlformats.org/drawingml/2006/main" xmlns:r="http://schemas.openxmlformats.org/officeDocument/2006/relationships" xmlns:p="http://schemas.openxmlformats.org/presentationml/2006/main">
  <p:tag name="PLUS_ID" val="detail_0"/>
</p:tagLst>
</file>

<file path=ppt/tags/tag13.xml><?xml version="1.0" encoding="utf-8"?>
<p:tagLst xmlns:a="http://schemas.openxmlformats.org/drawingml/2006/main" xmlns:r="http://schemas.openxmlformats.org/officeDocument/2006/relationships" xmlns:p="http://schemas.openxmlformats.org/presentationml/2006/main">
  <p:tag name="PLUS_ID" val="title"/>
</p:tagLst>
</file>

<file path=ppt/tags/tag14.xml><?xml version="1.0" encoding="utf-8"?>
<p:tagLst xmlns:a="http://schemas.openxmlformats.org/drawingml/2006/main" xmlns:r="http://schemas.openxmlformats.org/officeDocument/2006/relationships" xmlns:p="http://schemas.openxmlformats.org/presentationml/2006/main">
  <p:tag name="PLUS_ID" val="logo"/>
</p:tagLst>
</file>

<file path=ppt/tags/tag15.xml><?xml version="1.0" encoding="utf-8"?>
<p:tagLst xmlns:a="http://schemas.openxmlformats.org/drawingml/2006/main" xmlns:r="http://schemas.openxmlformats.org/officeDocument/2006/relationships" xmlns:p="http://schemas.openxmlformats.org/presentationml/2006/main">
  <p:tag name="PLUS_ID" val="detail_0"/>
</p:tagLst>
</file>

<file path=ppt/tags/tag16.xml><?xml version="1.0" encoding="utf-8"?>
<p:tagLst xmlns:a="http://schemas.openxmlformats.org/drawingml/2006/main" xmlns:r="http://schemas.openxmlformats.org/officeDocument/2006/relationships" xmlns:p="http://schemas.openxmlformats.org/presentationml/2006/main">
  <p:tag name="PLUS_ID" val="title"/>
</p:tagLst>
</file>

<file path=ppt/tags/tag17.xml><?xml version="1.0" encoding="utf-8"?>
<p:tagLst xmlns:a="http://schemas.openxmlformats.org/drawingml/2006/main" xmlns:r="http://schemas.openxmlformats.org/officeDocument/2006/relationships" xmlns:p="http://schemas.openxmlformats.org/presentationml/2006/main">
  <p:tag name="PLUS_ID" val="detail_0"/>
</p:tagLst>
</file>

<file path=ppt/tags/tag18.xml><?xml version="1.0" encoding="utf-8"?>
<p:tagLst xmlns:a="http://schemas.openxmlformats.org/drawingml/2006/main" xmlns:r="http://schemas.openxmlformats.org/officeDocument/2006/relationships" xmlns:p="http://schemas.openxmlformats.org/presentationml/2006/main">
  <p:tag name="PLUS_ID" val="title"/>
</p:tagLst>
</file>

<file path=ppt/tags/tag19.xml><?xml version="1.0" encoding="utf-8"?>
<p:tagLst xmlns:a="http://schemas.openxmlformats.org/drawingml/2006/main" xmlns:r="http://schemas.openxmlformats.org/officeDocument/2006/relationships" xmlns:p="http://schemas.openxmlformats.org/presentationml/2006/main">
  <p:tag name="PLUS_ID" val="detail_0"/>
</p:tagLst>
</file>

<file path=ppt/tags/tag2.xml><?xml version="1.0" encoding="utf-8"?>
<p:tagLst xmlns:a="http://schemas.openxmlformats.org/drawingml/2006/main" xmlns:r="http://schemas.openxmlformats.org/officeDocument/2006/relationships" xmlns:p="http://schemas.openxmlformats.org/presentationml/2006/main">
  <p:tag name="PLUS_ID" val="detail_0"/>
</p:tagLst>
</file>

<file path=ppt/tags/tag20.xml><?xml version="1.0" encoding="utf-8"?>
<p:tagLst xmlns:a="http://schemas.openxmlformats.org/drawingml/2006/main" xmlns:r="http://schemas.openxmlformats.org/officeDocument/2006/relationships" xmlns:p="http://schemas.openxmlformats.org/presentationml/2006/main">
  <p:tag name="PLUS_ID" val="title"/>
</p:tagLst>
</file>

<file path=ppt/tags/tag21.xml><?xml version="1.0" encoding="utf-8"?>
<p:tagLst xmlns:a="http://schemas.openxmlformats.org/drawingml/2006/main" xmlns:r="http://schemas.openxmlformats.org/officeDocument/2006/relationships" xmlns:p="http://schemas.openxmlformats.org/presentationml/2006/main">
  <p:tag name="PLUS_ID" val="title"/>
</p:tagLst>
</file>

<file path=ppt/tags/tag22.xml><?xml version="1.0" encoding="utf-8"?>
<p:tagLst xmlns:a="http://schemas.openxmlformats.org/drawingml/2006/main" xmlns:r="http://schemas.openxmlformats.org/officeDocument/2006/relationships" xmlns:p="http://schemas.openxmlformats.org/presentationml/2006/main">
  <p:tag name="PLUS_ID" val="title"/>
</p:tagLst>
</file>

<file path=ppt/tags/tag23.xml><?xml version="1.0" encoding="utf-8"?>
<p:tagLst xmlns:a="http://schemas.openxmlformats.org/drawingml/2006/main" xmlns:r="http://schemas.openxmlformats.org/officeDocument/2006/relationships" xmlns:p="http://schemas.openxmlformats.org/presentationml/2006/main">
  <p:tag name="PLUS_ID" val="title"/>
</p:tagLst>
</file>

<file path=ppt/tags/tag24.xml><?xml version="1.0" encoding="utf-8"?>
<p:tagLst xmlns:a="http://schemas.openxmlformats.org/drawingml/2006/main" xmlns:r="http://schemas.openxmlformats.org/officeDocument/2006/relationships" xmlns:p="http://schemas.openxmlformats.org/presentationml/2006/main">
  <p:tag name="PLUS_ID" val="detail_0"/>
</p:tagLst>
</file>

<file path=ppt/tags/tag25.xml><?xml version="1.0" encoding="utf-8"?>
<p:tagLst xmlns:a="http://schemas.openxmlformats.org/drawingml/2006/main" xmlns:r="http://schemas.openxmlformats.org/officeDocument/2006/relationships" xmlns:p="http://schemas.openxmlformats.org/presentationml/2006/main">
  <p:tag name="PLUS_ID" val="detail_0"/>
</p:tagLst>
</file>

<file path=ppt/tags/tag26.xml><?xml version="1.0" encoding="utf-8"?>
<p:tagLst xmlns:a="http://schemas.openxmlformats.org/drawingml/2006/main" xmlns:r="http://schemas.openxmlformats.org/officeDocument/2006/relationships" xmlns:p="http://schemas.openxmlformats.org/presentationml/2006/main">
  <p:tag name="PLUS_ID" val="title"/>
</p:tagLst>
</file>

<file path=ppt/tags/tag27.xml><?xml version="1.0" encoding="utf-8"?>
<p:tagLst xmlns:a="http://schemas.openxmlformats.org/drawingml/2006/main" xmlns:r="http://schemas.openxmlformats.org/officeDocument/2006/relationships" xmlns:p="http://schemas.openxmlformats.org/presentationml/2006/main">
  <p:tag name="PLUS_ID" val="title"/>
</p:tagLst>
</file>

<file path=ppt/tags/tag28.xml><?xml version="1.0" encoding="utf-8"?>
<p:tagLst xmlns:a="http://schemas.openxmlformats.org/drawingml/2006/main" xmlns:r="http://schemas.openxmlformats.org/officeDocument/2006/relationships" xmlns:p="http://schemas.openxmlformats.org/presentationml/2006/main">
  <p:tag name="PLUS_ID" val="detail_0"/>
</p:tagLst>
</file>

<file path=ppt/tags/tag29.xml><?xml version="1.0" encoding="utf-8"?>
<p:tagLst xmlns:a="http://schemas.openxmlformats.org/drawingml/2006/main" xmlns:r="http://schemas.openxmlformats.org/officeDocument/2006/relationships" xmlns:p="http://schemas.openxmlformats.org/presentationml/2006/main">
  <p:tag name="PLUS_ID" val="detail_0"/>
</p:tagLst>
</file>

<file path=ppt/tags/tag3.xml><?xml version="1.0" encoding="utf-8"?>
<p:tagLst xmlns:a="http://schemas.openxmlformats.org/drawingml/2006/main" xmlns:r="http://schemas.openxmlformats.org/officeDocument/2006/relationships" xmlns:p="http://schemas.openxmlformats.org/presentationml/2006/main">
  <p:tag name="PLUS_ID" val="detail_0"/>
</p:tagLst>
</file>

<file path=ppt/tags/tag30.xml><?xml version="1.0" encoding="utf-8"?>
<p:tagLst xmlns:a="http://schemas.openxmlformats.org/drawingml/2006/main" xmlns:r="http://schemas.openxmlformats.org/officeDocument/2006/relationships" xmlns:p="http://schemas.openxmlformats.org/presentationml/2006/main">
  <p:tag name="PLUS_ID" val="detail_0"/>
</p:tagLst>
</file>

<file path=ppt/tags/tag31.xml><?xml version="1.0" encoding="utf-8"?>
<p:tagLst xmlns:a="http://schemas.openxmlformats.org/drawingml/2006/main" xmlns:r="http://schemas.openxmlformats.org/officeDocument/2006/relationships" xmlns:p="http://schemas.openxmlformats.org/presentationml/2006/main">
  <p:tag name="PLUS_ID" val="title"/>
</p:tagLst>
</file>

<file path=ppt/tags/tag32.xml><?xml version="1.0" encoding="utf-8"?>
<p:tagLst xmlns:a="http://schemas.openxmlformats.org/drawingml/2006/main" xmlns:r="http://schemas.openxmlformats.org/officeDocument/2006/relationships" xmlns:p="http://schemas.openxmlformats.org/presentationml/2006/main">
  <p:tag name="PLUS_ID" val="detail_0"/>
</p:tagLst>
</file>

<file path=ppt/tags/tag33.xml><?xml version="1.0" encoding="utf-8"?>
<p:tagLst xmlns:a="http://schemas.openxmlformats.org/drawingml/2006/main" xmlns:r="http://schemas.openxmlformats.org/officeDocument/2006/relationships" xmlns:p="http://schemas.openxmlformats.org/presentationml/2006/main">
  <p:tag name="PLUS_ID" val="title"/>
</p:tagLst>
</file>

<file path=ppt/tags/tag34.xml><?xml version="1.0" encoding="utf-8"?>
<p:tagLst xmlns:a="http://schemas.openxmlformats.org/drawingml/2006/main" xmlns:r="http://schemas.openxmlformats.org/officeDocument/2006/relationships" xmlns:p="http://schemas.openxmlformats.org/presentationml/2006/main">
  <p:tag name="PLUS_ID" val="title"/>
</p:tagLst>
</file>

<file path=ppt/tags/tag35.xml><?xml version="1.0" encoding="utf-8"?>
<p:tagLst xmlns:a="http://schemas.openxmlformats.org/drawingml/2006/main" xmlns:r="http://schemas.openxmlformats.org/officeDocument/2006/relationships" xmlns:p="http://schemas.openxmlformats.org/presentationml/2006/main">
  <p:tag name="PLUS_ID" val="title"/>
</p:tagLst>
</file>

<file path=ppt/tags/tag36.xml><?xml version="1.0" encoding="utf-8"?>
<p:tagLst xmlns:a="http://schemas.openxmlformats.org/drawingml/2006/main" xmlns:r="http://schemas.openxmlformats.org/officeDocument/2006/relationships" xmlns:p="http://schemas.openxmlformats.org/presentationml/2006/main">
  <p:tag name="PLUS_ID" val="title"/>
</p:tagLst>
</file>

<file path=ppt/tags/tag37.xml><?xml version="1.0" encoding="utf-8"?>
<p:tagLst xmlns:a="http://schemas.openxmlformats.org/drawingml/2006/main" xmlns:r="http://schemas.openxmlformats.org/officeDocument/2006/relationships" xmlns:p="http://schemas.openxmlformats.org/presentationml/2006/main">
  <p:tag name="PLUS_ID" val="detail_0"/>
</p:tagLst>
</file>

<file path=ppt/tags/tag38.xml><?xml version="1.0" encoding="utf-8"?>
<p:tagLst xmlns:a="http://schemas.openxmlformats.org/drawingml/2006/main" xmlns:r="http://schemas.openxmlformats.org/officeDocument/2006/relationships" xmlns:p="http://schemas.openxmlformats.org/presentationml/2006/main">
  <p:tag name="PLUS_ID" val="detail_0"/>
</p:tagLst>
</file>

<file path=ppt/tags/tag4.xml><?xml version="1.0" encoding="utf-8"?>
<p:tagLst xmlns:a="http://schemas.openxmlformats.org/drawingml/2006/main" xmlns:r="http://schemas.openxmlformats.org/officeDocument/2006/relationships" xmlns:p="http://schemas.openxmlformats.org/presentationml/2006/main">
  <p:tag name="PLUS_ID" val="title"/>
</p:tagLst>
</file>

<file path=ppt/tags/tag5.xml><?xml version="1.0" encoding="utf-8"?>
<p:tagLst xmlns:a="http://schemas.openxmlformats.org/drawingml/2006/main" xmlns:r="http://schemas.openxmlformats.org/officeDocument/2006/relationships" xmlns:p="http://schemas.openxmlformats.org/presentationml/2006/main">
  <p:tag name="PLUS_ID" val="detail_0"/>
</p:tagLst>
</file>

<file path=ppt/tags/tag6.xml><?xml version="1.0" encoding="utf-8"?>
<p:tagLst xmlns:a="http://schemas.openxmlformats.org/drawingml/2006/main" xmlns:r="http://schemas.openxmlformats.org/officeDocument/2006/relationships" xmlns:p="http://schemas.openxmlformats.org/presentationml/2006/main">
  <p:tag name="PLUS_ID" val="title"/>
</p:tagLst>
</file>

<file path=ppt/tags/tag7.xml><?xml version="1.0" encoding="utf-8"?>
<p:tagLst xmlns:a="http://schemas.openxmlformats.org/drawingml/2006/main" xmlns:r="http://schemas.openxmlformats.org/officeDocument/2006/relationships" xmlns:p="http://schemas.openxmlformats.org/presentationml/2006/main">
  <p:tag name="PLUS_ID" val="detail_0"/>
</p:tagLst>
</file>

<file path=ppt/tags/tag8.xml><?xml version="1.0" encoding="utf-8"?>
<p:tagLst xmlns:a="http://schemas.openxmlformats.org/drawingml/2006/main" xmlns:r="http://schemas.openxmlformats.org/officeDocument/2006/relationships" xmlns:p="http://schemas.openxmlformats.org/presentationml/2006/main">
  <p:tag name="PLUS_ID" val="title"/>
</p:tagLst>
</file>

<file path=ppt/tags/tag9.xml><?xml version="1.0" encoding="utf-8"?>
<p:tagLst xmlns:a="http://schemas.openxmlformats.org/drawingml/2006/main" xmlns:r="http://schemas.openxmlformats.org/officeDocument/2006/relationships" xmlns:p="http://schemas.openxmlformats.org/presentationml/2006/main">
  <p:tag name="PLUS_ID" val="detail_0"/>
</p:tagLst>
</file>

<file path=ppt/theme/theme1.xml><?xml version="1.0" encoding="utf-8"?>
<a:theme xmlns:a="http://schemas.openxmlformats.org/drawingml/2006/main" name="Office Theme">
  <a:themeElements>
    <a:clrScheme name="Amare">
      <a:dk1>
        <a:srgbClr val="000000"/>
      </a:dk1>
      <a:lt1>
        <a:srgbClr val="FFFFFF"/>
      </a:lt1>
      <a:dk2>
        <a:srgbClr val="434043"/>
      </a:dk2>
      <a:lt2>
        <a:srgbClr val="E7E7E0"/>
      </a:lt2>
      <a:accent1>
        <a:srgbClr val="50037F"/>
      </a:accent1>
      <a:accent2>
        <a:srgbClr val="975ED2"/>
      </a:accent2>
      <a:accent3>
        <a:srgbClr val="5F2756"/>
      </a:accent3>
      <a:accent4>
        <a:srgbClr val="FFFFFF"/>
      </a:accent4>
      <a:accent5>
        <a:srgbClr val="FFFFFF"/>
      </a:accent5>
      <a:accent6>
        <a:srgbClr val="FFFFFF"/>
      </a:accent6>
      <a:hlink>
        <a:srgbClr val="975ED2"/>
      </a:hlink>
      <a:folHlink>
        <a:srgbClr val="975ED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7D6878CD4CD742A7636982EBFDF5AE" ma:contentTypeVersion="16" ma:contentTypeDescription="Create a new document." ma:contentTypeScope="" ma:versionID="e4e6b30919a629ddca1854f8de8a3784">
  <xsd:schema xmlns:xsd="http://www.w3.org/2001/XMLSchema" xmlns:xs="http://www.w3.org/2001/XMLSchema" xmlns:p="http://schemas.microsoft.com/office/2006/metadata/properties" xmlns:ns2="fe50855b-3af3-474b-a012-e8fd2f7c30f3" xmlns:ns3="6be857c2-1e1f-42cd-a678-e2b3ec80201d" targetNamespace="http://schemas.microsoft.com/office/2006/metadata/properties" ma:root="true" ma:fieldsID="400c2b0fd58d116ac43278a55b388e5c" ns2:_="" ns3:_="">
    <xsd:import namespace="fe50855b-3af3-474b-a012-e8fd2f7c30f3"/>
    <xsd:import namespace="6be857c2-1e1f-42cd-a678-e2b3ec80201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50855b-3af3-474b-a012-e8fd2f7c30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f557d969-218b-4b5c-82b9-8fe4df7d07ae"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e857c2-1e1f-42cd-a678-e2b3ec80201d"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5b22715a-479a-4da3-9e80-d9dacde84fb3}" ma:internalName="TaxCatchAll" ma:showField="CatchAllData" ma:web="6be857c2-1e1f-42cd-a678-e2b3ec80201d">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e50855b-3af3-474b-a012-e8fd2f7c30f3">
      <Terms xmlns="http://schemas.microsoft.com/office/infopath/2007/PartnerControls"/>
    </lcf76f155ced4ddcb4097134ff3c332f>
    <TaxCatchAll xmlns="6be857c2-1e1f-42cd-a678-e2b3ec80201d" xsi:nil="true"/>
  </documentManagement>
</p:properties>
</file>

<file path=customXml/itemProps1.xml><?xml version="1.0" encoding="utf-8"?>
<ds:datastoreItem xmlns:ds="http://schemas.openxmlformats.org/officeDocument/2006/customXml" ds:itemID="{4F2C8CDC-2C46-4957-961C-E5626826078B}">
  <ds:schemaRefs>
    <ds:schemaRef ds:uri="6be857c2-1e1f-42cd-a678-e2b3ec80201d"/>
    <ds:schemaRef ds:uri="fe50855b-3af3-474b-a012-e8fd2f7c30f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15C9668-9205-4529-8B14-F6E2EA321191}">
  <ds:schemaRefs>
    <ds:schemaRef ds:uri="http://schemas.microsoft.com/sharepoint/v3/contenttype/forms"/>
  </ds:schemaRefs>
</ds:datastoreItem>
</file>

<file path=customXml/itemProps3.xml><?xml version="1.0" encoding="utf-8"?>
<ds:datastoreItem xmlns:ds="http://schemas.openxmlformats.org/officeDocument/2006/customXml" ds:itemID="{5E80EAF3-AAEF-4D27-AB95-0AF6B48CA28A}">
  <ds:schemaRefs>
    <ds:schemaRef ds:uri="http://schemas.openxmlformats.org/package/2006/metadata/core-properties"/>
    <ds:schemaRef ds:uri="http://purl.org/dc/elements/1.1/"/>
    <ds:schemaRef ds:uri="6be857c2-1e1f-42cd-a678-e2b3ec80201d"/>
    <ds:schemaRef ds:uri="http://www.w3.org/XML/1998/namespace"/>
    <ds:schemaRef ds:uri="http://purl.org/dc/dcmitype/"/>
    <ds:schemaRef ds:uri="http://schemas.microsoft.com/office/2006/documentManagement/types"/>
    <ds:schemaRef ds:uri="http://purl.org/dc/terms/"/>
    <ds:schemaRef ds:uri="http://schemas.microsoft.com/office/infopath/2007/PartnerControls"/>
    <ds:schemaRef ds:uri="fe50855b-3af3-474b-a012-e8fd2f7c30f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444</TotalTime>
  <Words>2296</Words>
  <Application>Microsoft Macintosh PowerPoint</Application>
  <PresentationFormat>Geniş ekran</PresentationFormat>
  <Paragraphs>203</Paragraphs>
  <Slides>17</Slides>
  <Notes>15</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17</vt:i4>
      </vt:variant>
    </vt:vector>
  </HeadingPairs>
  <TitlesOfParts>
    <vt:vector size="25" baseType="lpstr">
      <vt:lpstr>Amare Walter Neue Mittel</vt:lpstr>
      <vt:lpstr>Aptos</vt:lpstr>
      <vt:lpstr>Amare Walter Neue</vt:lpstr>
      <vt:lpstr>Amare Walter Neue Halbfett</vt:lpstr>
      <vt:lpstr>Arial</vt:lpstr>
      <vt:lpstr>Amare Walter Neue Leicht</vt:lpstr>
      <vt:lpstr>Amare Walter Neue Mager</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George Lopez</dc:creator>
  <cp:lastModifiedBy>Gökhan Yalgın</cp:lastModifiedBy>
  <cp:revision>20</cp:revision>
  <cp:lastPrinted>2025-04-09T23:50:38Z</cp:lastPrinted>
  <dcterms:created xsi:type="dcterms:W3CDTF">2024-09-07T19:54:54Z</dcterms:created>
  <dcterms:modified xsi:type="dcterms:W3CDTF">2026-05-04T13:52:37Z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0x0101004D7D6878CD4CD742A7636982EBFDF5AE</vt:lpwstr>
  </property>
  <property fmtid="{D5CDD505-2E9C-101B-9397-08002B2CF9AE}" pid="3" name="MediaServiceImageTags">
    <vt:lpwstr/>
  </property>
</Properties>
</file>