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notesSlides/notesSlide4.xml" ContentType="application/vnd.openxmlformats-officedocument.presentationml.notesSlide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notesSlides/notesSlide5.xml" ContentType="application/vnd.openxmlformats-officedocument.presentationml.notesSlide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notesSlides/notesSlide6.xml" ContentType="application/vnd.openxmlformats-officedocument.presentationml.notesSlide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notesSlides/notesSlide7.xml" ContentType="application/vnd.openxmlformats-officedocument.presentationml.notesSlide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notesSlides/notesSlide8.xml" ContentType="application/vnd.openxmlformats-officedocument.presentationml.notesSlide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4"/>
  </p:sldMasterIdLst>
  <p:notesMasterIdLst>
    <p:notesMasterId r:id="rId17"/>
  </p:notesMasterIdLst>
  <p:sldIdLst>
    <p:sldId id="2147477942" r:id="rId5"/>
    <p:sldId id="2147477783" r:id="rId6"/>
    <p:sldId id="2147477960" r:id="rId7"/>
    <p:sldId id="2147477962" r:id="rId8"/>
    <p:sldId id="2147477963" r:id="rId9"/>
    <p:sldId id="2147477969" r:id="rId10"/>
    <p:sldId id="2147477975" r:id="rId11"/>
    <p:sldId id="2147477965" r:id="rId12"/>
    <p:sldId id="2147477968" r:id="rId13"/>
    <p:sldId id="2147477967" r:id="rId14"/>
    <p:sldId id="2147477974" r:id="rId15"/>
    <p:sldId id="2147477898" r:id="rId16"/>
  </p:sldIdLst>
  <p:sldSz cx="12192000" cy="6858000"/>
  <p:notesSz cx="6858000" cy="9144000"/>
  <p:embeddedFontLst>
    <p:embeddedFont>
      <p:font typeface="Amare Walter Neue" panose="020B0503040202060203" pitchFamily="34" charset="0"/>
      <p:regular r:id="rId18"/>
      <p:bold r:id="rId19"/>
      <p:italic r:id="rId20"/>
      <p:boldItalic r:id="rId21"/>
    </p:embeddedFont>
    <p:embeddedFont>
      <p:font typeface="Amare Walter Neue Halbfett" panose="020B0503040202060203" pitchFamily="34" charset="0"/>
      <p:regular r:id="rId22"/>
      <p:bold r:id="rId23"/>
    </p:embeddedFont>
    <p:embeddedFont>
      <p:font typeface="Amare Walter Neue Leicht" panose="020B0303040202060203" pitchFamily="34" charset="0"/>
      <p:regular r:id="rId24"/>
    </p:embeddedFont>
    <p:embeddedFont>
      <p:font typeface="Amare Walter Neue Mager" panose="020B0403040202060203" pitchFamily="34" charset="0"/>
      <p:regular r:id="rId2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08B850C-6CE4-97F3-7755-DA3526E4454F}" name="Shayne Boyle" initials="SB" userId="S::sboyle@amare.com::47b8e040-fbfd-44bc-b313-f83444f86b3d" providerId="AD"/>
  <p188:author id="{6008360D-8B2E-FF8F-F660-85051C380D4B}" name="Guest User" initials="GU" userId="S::urn:spo:anon#d16863910c728f09905f99391238413ac9a56de000f218ae6e54e42fd79299e0::" providerId="AD"/>
  <p188:author id="{15F83550-AF39-ACED-CEDB-9032D0DF0D74}" name="Joel Escorpiso" initials="" userId="S::joel.e@clabsstudio.com::1c2ff144-2db8-4ec6-a84e-f1e6856767b8" providerId="AD"/>
  <p188:author id="{5FBF026F-7547-58AB-E476-15BAA33C8B0B}" name="Joel Escorpiso" initials="JE" userId="S::jescorpiso@amare.com::66e428a9-973f-4039-ab83-2da6a743ca24" providerId="AD"/>
  <p188:author id="{FFBBBB79-4B8A-1750-9776-AF565C506636}" name="Rachel Lee" initials="RL" userId="S::rachel.l_clabsstudio.com#ext#@amareglobal.onmicrosoft.com::9248060f-23e5-4415-81b6-1d931b7b33e0" providerId="AD"/>
  <p188:author id="{D89618E4-FAC8-FC56-B2A9-443630B22DEE}" name="Callie Brink-Lee" initials="CB" userId="S::cblee@amare.com::08f0102b-3e6a-4bf1-85fc-b9c19aac723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F2656"/>
    <a:srgbClr val="9F7D9B"/>
    <a:srgbClr val="5D244F"/>
    <a:srgbClr val="BD5FAE"/>
    <a:srgbClr val="CCC6BB"/>
    <a:srgbClr val="313131"/>
    <a:srgbClr val="E1D6EA"/>
    <a:srgbClr val="F5A284"/>
    <a:srgbClr val="9571C2"/>
    <a:srgbClr val="975E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B0F268-7B18-ED41-BFA3-50DA3EEFB613}" v="131" dt="2025-09-30T15:58:23.245"/>
    <p1510:client id="{6E8B90E0-1E98-C947-8668-86BB3DC4FB87}" v="636" dt="2025-09-30T20:56:03.819"/>
    <p1510:client id="{F3296A97-D93F-8F42-BFC4-3BD51F0ED7FE}" v="5" dt="2025-09-30T19:45:00.0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461"/>
    <p:restoredTop sz="86370"/>
  </p:normalViewPr>
  <p:slideViewPr>
    <p:cSldViewPr snapToGrid="0">
      <p:cViewPr varScale="1">
        <p:scale>
          <a:sx n="109" d="100"/>
          <a:sy n="109" d="100"/>
        </p:scale>
        <p:origin x="1104" y="1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4328" y="16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font" Target="fonts/font1.fntdata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font" Target="fonts/font4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8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font" Target="fonts/font3.fntdata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7.fntdata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6.fntdata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font" Target="fonts/font2.fntdata"/><Relationship Id="rId31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5.fntdata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43EDE8-F63B-3240-9EC2-0C60EBCC2C5F}" type="datetimeFigureOut">
              <a:rPr lang="en-US" smtClean="0"/>
              <a:t>5/11/26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461F71-376C-674F-928F-66050F9761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761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Resmi Yer Tutucus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r-TR" dirty="0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6813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7A081E-F1EE-22F8-EFD0-8AACDB810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169671-F0B1-5D4F-3778-A6C66528D5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4FE9BC-3C98-7021-07E4-6D3A9540D6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lnSpc>
                <a:spcPts val="1350"/>
              </a:lnSpc>
            </a:pPr>
            <a:endParaRPr lang="en-US" sz="18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FBA002-82B3-303D-E2E1-188602704F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301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7A081E-F1EE-22F8-EFD0-8AACDB810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169671-F0B1-5D4F-3778-A6C66528D5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4FE9BC-3C98-7021-07E4-6D3A9540D6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lnSpc>
                <a:spcPts val="1350"/>
              </a:lnSpc>
            </a:pPr>
            <a:endParaRPr lang="en-US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FBA002-82B3-303D-E2E1-188602704F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3387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7C47FB-1162-1039-7D45-B6C1519758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6045D6-0FC2-A5BA-1A6E-F4095CC76B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6696E0-00EA-665F-519E-EB20BBFDC5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lnSpc>
                <a:spcPts val="1350"/>
              </a:lnSpc>
            </a:pPr>
            <a:endParaRPr lang="en-US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76E6A2-0E10-2D0D-0D4D-187ADB5648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577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7A081E-F1EE-22F8-EFD0-8AACDB810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169671-F0B1-5D4F-3778-A6C66528D5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4FE9BC-3C98-7021-07E4-6D3A9540D6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lnSpc>
                <a:spcPts val="1350"/>
              </a:lnSpc>
            </a:pPr>
            <a:endParaRPr lang="en-US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FBA002-82B3-303D-E2E1-188602704F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1178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7A081E-F1EE-22F8-EFD0-8AACDB810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169671-F0B1-5D4F-3778-A6C66528D5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4FE9BC-3C98-7021-07E4-6D3A9540D6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lnSpc>
                <a:spcPts val="1350"/>
              </a:lnSpc>
            </a:pPr>
            <a:endParaRPr lang="en-US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FBA002-82B3-303D-E2E1-188602704F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8920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7A081E-F1EE-22F8-EFD0-8AACDB810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169671-F0B1-5D4F-3778-A6C66528D5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4FE9BC-3C98-7021-07E4-6D3A9540D6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lnSpc>
                <a:spcPts val="1350"/>
              </a:lnSpc>
            </a:pPr>
            <a:endParaRPr lang="en-US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FBA002-82B3-303D-E2E1-188602704F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2912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E51FF2-A255-277D-33B4-7B233A776E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72ED44-1610-CE35-6AE1-9382B6A6EF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0DCDFD-2955-AD24-880C-4B6D061EC3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8480AA-A548-4715-09AD-AE2DAC7BC4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2316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711D37-BFFE-2370-E235-0917DF426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53DEDF-C1AB-A447-6427-D8EB5843F5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A0B45F-7457-86ED-4BDE-F4EDBD299A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851A68-1858-EECC-3711-2FE071BD8C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5830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711D37-BFFE-2370-E235-0917DF426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53DEDF-C1AB-A447-6427-D8EB5843F5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A0B45F-7457-86ED-4BDE-F4EDBD299A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851A68-1858-EECC-3711-2FE071BD8C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154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logo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85F42D6-6C9A-5A75-FABC-D5BDCCE8657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09800" y="2713600"/>
            <a:ext cx="7772400" cy="143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468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Logo w/Titl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E9C2D09-ED28-18FA-CD09-795E0D1030A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949824" y="4494399"/>
            <a:ext cx="8283388" cy="962025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44EC4A79-B5B1-83EB-E22F-DD77DC3B45D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09800" y="2713600"/>
            <a:ext cx="7772400" cy="143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955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mare 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738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Amare 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444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mare Blank w/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34AF2A5-72BB-B50F-BE88-97252C16279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463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Blank Plum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2" name="Picture 1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40762580-569E-B19A-1AB1-5DF51DBB383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99FF24-E238-095E-285A-60209DAAB29D}"/>
              </a:ext>
            </a:extLst>
          </p:cNvPr>
          <p:cNvSpPr txBox="1">
            <a:spLocks/>
          </p:cNvSpPr>
          <p:nvPr userDrawn="1"/>
        </p:nvSpPr>
        <p:spPr>
          <a:xfrm>
            <a:off x="7251037" y="644895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</a:t>
            </a:r>
            <a:fld id="{9FB19062-2D99-6645-8272-5FFAA846905C}" type="datetimeyyyy">
              <a:rPr lang="en-US" sz="70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r"/>
              <a:t>2026</a:t>
            </a:fld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Amare Global. All rights reserved. </a:t>
            </a:r>
            <a:endParaRPr lang="en-US" sz="70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4852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50/50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9670E5-843E-CD0C-5CDC-55285E03EE77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1ABB7-4544-20A3-F114-7569CD067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820777"/>
            <a:ext cx="5388595" cy="1101171"/>
          </a:xfrm>
        </p:spPr>
        <p:txBody>
          <a:bodyPr lIns="64008">
            <a:noAutofit/>
          </a:bodyPr>
          <a:lstStyle>
            <a:lvl1pPr>
              <a:defRPr sz="4400" b="0" i="0">
                <a:solidFill>
                  <a:schemeClr val="accent3"/>
                </a:solidFill>
                <a:latin typeface="Amare Walter Neue Mager" panose="020B0403040202060203" pitchFamily="34" charset="77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1D0A3-798E-848A-DE40-BB27AB795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0118" y="1825625"/>
            <a:ext cx="5607542" cy="4351338"/>
          </a:xfrm>
        </p:spPr>
        <p:txBody>
          <a:bodyPr/>
          <a:lstStyle>
            <a:lvl1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1pPr>
            <a:lvl2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2pPr>
            <a:lvl3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3pPr>
            <a:lvl4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4pPr>
            <a:lvl5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20000"/>
                    <a:lumOff val="80000"/>
                  </a:schemeClr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EF3BBC58-EEB2-06A7-E773-B2E22D1CEAE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44169" y="531434"/>
            <a:ext cx="5397900" cy="289344"/>
          </a:xfrm>
        </p:spPr>
        <p:txBody>
          <a:bodyPr>
            <a:noAutofit/>
          </a:bodyPr>
          <a:lstStyle>
            <a:lvl1pPr marL="0" indent="0">
              <a:buNone/>
              <a:defRPr sz="1200" b="0" i="0">
                <a:solidFill>
                  <a:schemeClr val="tx2"/>
                </a:solidFill>
                <a:latin typeface="Amare Walter Neue Mager" panose="020B0403040202060203" pitchFamily="34" charset="77"/>
              </a:defRPr>
            </a:lvl1pPr>
          </a:lstStyle>
          <a:p>
            <a:pPr lvl="0"/>
            <a:r>
              <a:rPr lang="en-US"/>
              <a:t>Click to Edit Section</a:t>
            </a:r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15CF9172-581D-D069-E218-881D1461ABB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56FF8251-4FEE-D4EF-ACC0-B7CE64BE2A28}"/>
              </a:ext>
            </a:extLst>
          </p:cNvPr>
          <p:cNvSpPr txBox="1">
            <a:spLocks/>
          </p:cNvSpPr>
          <p:nvPr userDrawn="1"/>
        </p:nvSpPr>
        <p:spPr>
          <a:xfrm>
            <a:off x="7251037" y="644895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</a:t>
            </a:r>
            <a:fld id="{9FB19062-2D99-6645-8272-5FFAA846905C}" type="datetimeyyyy">
              <a:rPr lang="en-US" sz="70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r"/>
              <a:t>2026</a:t>
            </a:fld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Amare Global. All rights reserved. </a:t>
            </a:r>
            <a:endParaRPr lang="en-US" sz="70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44311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usiness &amp; Science with Amare Logo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15450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&amp;S With Amare 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978E0F6-7D8F-43D4-D12D-14C00A09C4D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2089" y="5905542"/>
            <a:ext cx="1381081" cy="712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924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&amp;S With Amare Blank w/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A62660E-5C6A-5FD0-9C79-F29B3AC66E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2089" y="5905542"/>
            <a:ext cx="1381081" cy="712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350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&amp;S with Amare Blank Plum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AC4B712C-37D2-E6D9-04F2-21A889D8AA7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7158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&amp;S with Amare 50/50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9670E5-843E-CD0C-5CDC-55285E03EE77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1ABB7-4544-20A3-F114-7569CD067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820777"/>
            <a:ext cx="5388595" cy="1101171"/>
          </a:xfrm>
        </p:spPr>
        <p:txBody>
          <a:bodyPr lIns="64008">
            <a:noAutofit/>
          </a:bodyPr>
          <a:lstStyle>
            <a:lvl1pPr>
              <a:defRPr sz="4400" b="0" i="0">
                <a:solidFill>
                  <a:schemeClr val="accent3"/>
                </a:solidFill>
                <a:latin typeface="Amare Walter Neue Mager" panose="020B0403040202060203" pitchFamily="34" charset="77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1D0A3-798E-848A-DE40-BB27AB795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0118" y="1825625"/>
            <a:ext cx="5607542" cy="4351338"/>
          </a:xfrm>
        </p:spPr>
        <p:txBody>
          <a:bodyPr/>
          <a:lstStyle>
            <a:lvl1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1pPr>
            <a:lvl2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2pPr>
            <a:lvl3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3pPr>
            <a:lvl4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4pPr>
            <a:lvl5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EF3BBC58-EEB2-06A7-E773-B2E22D1CEAE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44169" y="531434"/>
            <a:ext cx="5397900" cy="289344"/>
          </a:xfrm>
        </p:spPr>
        <p:txBody>
          <a:bodyPr>
            <a:noAutofit/>
          </a:bodyPr>
          <a:lstStyle>
            <a:lvl1pPr marL="0" indent="0">
              <a:buNone/>
              <a:defRPr sz="1200" b="0" i="0">
                <a:solidFill>
                  <a:schemeClr val="tx2"/>
                </a:solidFill>
                <a:latin typeface="Amare Walter Neue Mager" panose="020B0403040202060203" pitchFamily="34" charset="77"/>
              </a:defRPr>
            </a:lvl1pPr>
          </a:lstStyle>
          <a:p>
            <a:pPr lvl="0"/>
            <a:r>
              <a:rPr lang="en-US"/>
              <a:t>Click to Edit Section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3CA003-9AA4-3E26-FD7A-00B592E9313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2089" y="5905542"/>
            <a:ext cx="1381081" cy="712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7467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Science of Selling Wellness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162983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SSW 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F48DC62-2E17-A795-D8BC-E16BE1DFDE2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3901" y="5702735"/>
            <a:ext cx="1379269" cy="908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8193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SSW Blank w/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105382-26CB-F5C3-3C87-CCF76F0ACE5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3901" y="5702735"/>
            <a:ext cx="1379269" cy="908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37158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SSW Blank Plum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03023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mare SSW 50/50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9670E5-843E-CD0C-5CDC-55285E03EE77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1ABB7-4544-20A3-F114-7569CD067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820777"/>
            <a:ext cx="5388595" cy="1101171"/>
          </a:xfrm>
        </p:spPr>
        <p:txBody>
          <a:bodyPr lIns="64008">
            <a:noAutofit/>
          </a:bodyPr>
          <a:lstStyle>
            <a:lvl1pPr>
              <a:defRPr sz="4400" b="0" i="0">
                <a:solidFill>
                  <a:schemeClr val="accent3"/>
                </a:solidFill>
                <a:latin typeface="Amare Walter Neue Mager" panose="020B0403040202060203" pitchFamily="34" charset="77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1D0A3-798E-848A-DE40-BB27AB795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0118" y="1825625"/>
            <a:ext cx="5607542" cy="4351338"/>
          </a:xfrm>
        </p:spPr>
        <p:txBody>
          <a:bodyPr/>
          <a:lstStyle>
            <a:lvl1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1pPr>
            <a:lvl2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2pPr>
            <a:lvl3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3pPr>
            <a:lvl4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4pPr>
            <a:lvl5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EF3BBC58-EEB2-06A7-E773-B2E22D1CEAE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44169" y="531434"/>
            <a:ext cx="5397900" cy="289344"/>
          </a:xfrm>
        </p:spPr>
        <p:txBody>
          <a:bodyPr>
            <a:noAutofit/>
          </a:bodyPr>
          <a:lstStyle>
            <a:lvl1pPr marL="0" indent="0">
              <a:buNone/>
              <a:defRPr sz="1200" b="0" i="0">
                <a:solidFill>
                  <a:schemeClr val="tx2"/>
                </a:solidFill>
                <a:latin typeface="Amare Walter Neue Mager" panose="020B0403040202060203" pitchFamily="34" charset="77"/>
              </a:defRPr>
            </a:lvl1pPr>
          </a:lstStyle>
          <a:p>
            <a:pPr lvl="0"/>
            <a:r>
              <a:rPr lang="en-US"/>
              <a:t>Click to Edit Section</a:t>
            </a:r>
          </a:p>
        </p:txBody>
      </p:sp>
    </p:spTree>
    <p:extLst>
      <p:ext uri="{BB962C8B-B14F-4D97-AF65-F5344CB8AC3E}">
        <p14:creationId xmlns:p14="http://schemas.microsoft.com/office/powerpoint/2010/main" val="5827443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Blank w/Tit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B47BB2-B15E-8825-EE82-0D69F8A5F4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-4570" r="35456" b="-1"/>
          <a:stretch/>
        </p:blipFill>
        <p:spPr>
          <a:xfrm>
            <a:off x="255373" y="6423660"/>
            <a:ext cx="1222907" cy="208559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B91AB2-D2F7-F302-DA21-652824CC1618}"/>
              </a:ext>
            </a:extLst>
          </p:cNvPr>
          <p:cNvSpPr txBox="1"/>
          <p:nvPr userDrawn="1"/>
        </p:nvSpPr>
        <p:spPr>
          <a:xfrm>
            <a:off x="7296756" y="6448958"/>
            <a:ext cx="4121787" cy="18927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8" tIns="45718" rIns="45718" bIns="45718">
            <a:spAutoFit/>
          </a:bodyPr>
          <a:lstStyle>
            <a:lvl1pPr algn="r">
              <a:lnSpc>
                <a:spcPct val="90000"/>
              </a:lnSpc>
              <a:spcBef>
                <a:spcPts val="1000"/>
              </a:spcBef>
              <a:defRPr sz="700">
                <a:solidFill>
                  <a:srgbClr val="BD5FAE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rPr>
                <a:solidFill>
                  <a:schemeClr val="bg2"/>
                </a:solidFill>
              </a:rPr>
              <a:t>Copyright © 2025 Amare Global. All rights reserved. </a:t>
            </a:r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3ABF6688-D94F-89A3-A98B-D681E67B0A5A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757660" y="6462712"/>
            <a:ext cx="170002" cy="174308"/>
          </a:xfrm>
          <a:prstGeom prst="rect">
            <a:avLst/>
          </a:prstGeom>
        </p:spPr>
        <p:txBody>
          <a:bodyPr lIns="0" tIns="0" rIns="0" bIns="0"/>
          <a:lstStyle>
            <a:lvl1pPr>
              <a:tabLst>
                <a:tab pos="2552700" algn="l"/>
              </a:tabLst>
              <a:defRPr sz="900">
                <a:solidFill>
                  <a:schemeClr val="bg2"/>
                </a:solidFill>
                <a:latin typeface="Amare Walter Neue"/>
                <a:ea typeface="Amare Walter Neue"/>
                <a:cs typeface="Amare Walter Neue"/>
                <a:sym typeface="Amare Walter Neue Normal"/>
              </a:defRPr>
            </a:lvl1pPr>
          </a:lstStyle>
          <a:p>
            <a:fld id="{86CB4B4D-7CA3-9044-876B-883B54F8677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154624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8CAEBB-831E-A1B3-0489-7577B5F30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589518"/>
            <a:ext cx="11681937" cy="110117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D102F0-F264-952E-615C-C95F9A5F69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5723" y="1825625"/>
            <a:ext cx="11681937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D0E0F5-F54D-F4E0-410A-AA316C3E79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lvl1pPr marL="0" indent="0" algn="r">
              <a:tabLst>
                <a:tab pos="2563813" algn="l"/>
              </a:tabLst>
              <a:defRPr sz="900">
                <a:solidFill>
                  <a:schemeClr val="tx2"/>
                </a:solidFill>
                <a:latin typeface="Amare Walter Neue" panose="020B0503040202060203" pitchFamily="34" charset="77"/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44AB0261-6AFF-4329-1235-FAF8F2EDE80B}"/>
              </a:ext>
            </a:extLst>
          </p:cNvPr>
          <p:cNvPicPr>
            <a:picLocks noChangeAspect="1"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532E048-80AA-ED2B-0FEA-9C37DA299BF8}"/>
              </a:ext>
            </a:extLst>
          </p:cNvPr>
          <p:cNvSpPr txBox="1">
            <a:spLocks/>
          </p:cNvSpPr>
          <p:nvPr userDrawn="1"/>
        </p:nvSpPr>
        <p:spPr>
          <a:xfrm>
            <a:off x="7251037" y="644895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70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</a:t>
            </a:r>
            <a:fld id="{9FB19062-2D99-6645-8272-5FFAA846905C}" type="datetimeyyyy">
              <a:rPr lang="en-US" sz="70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r"/>
              <a:t>2026</a:t>
            </a:fld>
            <a:r>
              <a:rPr lang="en-US" sz="70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Amare Global. All rights reserved. </a:t>
            </a:r>
            <a:endParaRPr lang="en-US" sz="700">
              <a:solidFill>
                <a:schemeClr val="tx2">
                  <a:lumMod val="60000"/>
                  <a:lumOff val="40000"/>
                </a:schemeClr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6867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68" r:id="rId2"/>
    <p:sldLayoutId id="2147483650" r:id="rId3"/>
    <p:sldLayoutId id="2147483684" r:id="rId4"/>
    <p:sldLayoutId id="2147483672" r:id="rId5"/>
    <p:sldLayoutId id="2147483669" r:id="rId6"/>
    <p:sldLayoutId id="2147483676" r:id="rId7"/>
    <p:sldLayoutId id="2147483673" r:id="rId8"/>
    <p:sldLayoutId id="2147483675" r:id="rId9"/>
    <p:sldLayoutId id="2147483677" r:id="rId10"/>
    <p:sldLayoutId id="2147483674" r:id="rId11"/>
    <p:sldLayoutId id="2147483670" r:id="rId12"/>
    <p:sldLayoutId id="2147483678" r:id="rId13"/>
    <p:sldLayoutId id="2147483679" r:id="rId14"/>
    <p:sldLayoutId id="2147483680" r:id="rId15"/>
    <p:sldLayoutId id="2147483681" r:id="rId16"/>
    <p:sldLayoutId id="2147483682" r:id="rId17"/>
    <p:sldLayoutId id="2147483683" r:id="rId1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0" i="0" kern="1200">
          <a:solidFill>
            <a:schemeClr val="tx1"/>
          </a:solidFill>
          <a:latin typeface="Amare Walter Neue Mager" panose="020B0403040202060203" pitchFamily="34" charset="77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jpg"/><Relationship Id="rId5" Type="http://schemas.openxmlformats.org/officeDocument/2006/relationships/image" Target="../media/image6.png"/><Relationship Id="rId4" Type="http://schemas.microsoft.com/office/2007/relationships/hdphoto" Target="../media/hdphoto3.wdp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17.xml"/><Relationship Id="rId7" Type="http://schemas.microsoft.com/office/2007/relationships/hdphoto" Target="../media/hdphoto3.wdp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png"/><Relationship Id="rId5" Type="http://schemas.openxmlformats.org/officeDocument/2006/relationships/image" Target="../media/image8.jp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17.xml"/><Relationship Id="rId7" Type="http://schemas.microsoft.com/office/2007/relationships/hdphoto" Target="../media/hdphoto3.wdp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6" Type="http://schemas.openxmlformats.org/officeDocument/2006/relationships/image" Target="../media/image2.png"/><Relationship Id="rId5" Type="http://schemas.openxmlformats.org/officeDocument/2006/relationships/image" Target="../media/image10.jp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tags" Target="../tags/tag7.xml"/><Relationship Id="rId7" Type="http://schemas.openxmlformats.org/officeDocument/2006/relationships/image" Target="../media/image1.png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6" Type="http://schemas.openxmlformats.org/officeDocument/2006/relationships/image" Target="../media/image11.jp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17.xml"/><Relationship Id="rId9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microsoft.com/office/2007/relationships/hdphoto" Target="../media/hdphoto3.wdp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2.png"/><Relationship Id="rId5" Type="http://schemas.openxmlformats.org/officeDocument/2006/relationships/image" Target="../media/image12.jp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microsoft.com/office/2007/relationships/hdphoto" Target="../media/hdphoto3.wdp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2.png"/><Relationship Id="rId5" Type="http://schemas.openxmlformats.org/officeDocument/2006/relationships/image" Target="../media/image12.jp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microsoft.com/office/2007/relationships/hdphoto" Target="../media/hdphoto3.wdp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image" Target="../media/image2.png"/><Relationship Id="rId5" Type="http://schemas.openxmlformats.org/officeDocument/2006/relationships/image" Target="../media/image12.jp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2.png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14.jp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2.png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6" Type="http://schemas.openxmlformats.org/officeDocument/2006/relationships/image" Target="../media/image1.png"/><Relationship Id="rId5" Type="http://schemas.openxmlformats.org/officeDocument/2006/relationships/image" Target="../media/image16.jp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2.png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image" Target="../media/image1.png"/><Relationship Id="rId5" Type="http://schemas.openxmlformats.org/officeDocument/2006/relationships/image" Target="../media/image18.jp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slideLayout" Target="../slideLayouts/slideLayout16.xml"/><Relationship Id="rId7" Type="http://schemas.openxmlformats.org/officeDocument/2006/relationships/image" Target="../media/image2.png"/><Relationship Id="rId2" Type="http://schemas.openxmlformats.org/officeDocument/2006/relationships/tags" Target="../tags/tag21.xml"/><Relationship Id="rId1" Type="http://schemas.openxmlformats.org/officeDocument/2006/relationships/tags" Target="../tags/tag20.xml"/><Relationship Id="rId6" Type="http://schemas.openxmlformats.org/officeDocument/2006/relationships/hyperlink" Target="https://www.amare.com/" TargetMode="External"/><Relationship Id="rId5" Type="http://schemas.openxmlformats.org/officeDocument/2006/relationships/hyperlink" Target="https://amareglobal-my.sharepoint.com/:f:/g/personal/gyalgin_amare_com/Es0zSDN9-KFIla7zo7o7wZcBZQkoNZlMWSe9vPUwa1eTQA?e=iyIIjz" TargetMode="External"/><Relationship Id="rId4" Type="http://schemas.openxmlformats.org/officeDocument/2006/relationships/notesSlide" Target="../notesSlides/notesSlid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710E99-E871-984D-D682-875AB2989A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023FB3-B371-5D3C-ABAC-09D2577844DB}"/>
              </a:ext>
            </a:extLst>
          </p:cNvPr>
          <p:cNvSpPr/>
          <p:nvPr/>
        </p:nvSpPr>
        <p:spPr>
          <a:xfrm>
            <a:off x="-6264" y="0"/>
            <a:ext cx="7251126" cy="6815729"/>
          </a:xfrm>
          <a:prstGeom prst="rect">
            <a:avLst/>
          </a:prstGeom>
          <a:solidFill>
            <a:schemeClr val="accent3">
              <a:alpha val="82066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8BDE63-B9B7-6F59-5330-C5DDB57F1C34}"/>
              </a:ext>
            </a:extLst>
          </p:cNvPr>
          <p:cNvSpPr txBox="1"/>
          <p:nvPr/>
        </p:nvSpPr>
        <p:spPr>
          <a:xfrm>
            <a:off x="962483" y="2359664"/>
            <a:ext cx="5313631" cy="22208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</a:pPr>
            <a:r>
              <a:rPr lang="en-US" sz="8000" b="1" dirty="0">
                <a:solidFill>
                  <a:schemeClr val="bg1"/>
                </a:solidFill>
                <a:latin typeface="Amare Walter Neue Leicht" panose="020B0303040202060203" pitchFamily="34" charset="77"/>
                <a:cs typeface="Arial"/>
              </a:rPr>
              <a:t>EDGE+</a:t>
            </a:r>
            <a:r>
              <a:rPr lang="en-US" sz="8000" baseline="30000" dirty="0">
                <a:solidFill>
                  <a:schemeClr val="bg1"/>
                </a:solidFill>
                <a:latin typeface="Amare Walter Neue Halbfett" panose="020B0503040202060203" pitchFamily="34" charset="77"/>
              </a:rPr>
              <a:t>™</a:t>
            </a:r>
            <a:endParaRPr lang="en-US" sz="8000" dirty="0">
              <a:solidFill>
                <a:schemeClr val="bg1"/>
              </a:solidFill>
              <a:latin typeface="Amare Walter Neue Leicht" panose="020B0303040202060203" pitchFamily="34" charset="77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sz="7200" dirty="0">
                <a:solidFill>
                  <a:schemeClr val="bg1"/>
                </a:solidFill>
                <a:latin typeface="Amare Walter Neue Leicht" panose="020B0303040202060203" pitchFamily="34" charset="77"/>
                <a:cs typeface="Arial"/>
              </a:rPr>
              <a:t>Mango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DBF33D7-3E37-7CF1-5AF8-CC2955884DFD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7126A9E5-00F8-1E2A-BA2E-D8C8379C5C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C3A03EF9-03E8-60D0-13D0-0627D3D8C2F3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rechten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voorbehouden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7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9" name="Slide Number Placeholder 1">
            <a:extLst>
              <a:ext uri="{FF2B5EF4-FFF2-40B4-BE49-F238E27FC236}">
                <a16:creationId xmlns:a16="http://schemas.microsoft.com/office/drawing/2014/main" id="{240B2CDB-1E07-6982-B682-F32D3F761E17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1</a:t>
            </a:fld>
            <a:endParaRPr lang="en-US" dirty="0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pic>
        <p:nvPicPr>
          <p:cNvPr id="19" name="Resim 18" descr="yazı tipi, grafik, metin, logo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3CC73FB9-ACCA-9F70-28E7-3350A1946D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7235" y="1497627"/>
            <a:ext cx="2678047" cy="804360"/>
          </a:xfrm>
          <a:prstGeom prst="rect">
            <a:avLst/>
          </a:prstGeom>
        </p:spPr>
      </p:pic>
      <p:pic>
        <p:nvPicPr>
          <p:cNvPr id="13" name="Resim 12" descr="metin, meyve, doğal gıdalar, yemek, gıda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51613F44-BDB2-9855-C191-B01BEB41E45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0654" y="-22156"/>
            <a:ext cx="5000322" cy="6244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1428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2F427-71BC-7829-5FDC-7064EC410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Resim 11" descr="metin, iş kartı, tasarım, basmak, baskı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3B9190A5-490A-1E24-5136-9922E84E85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2706"/>
            <a:ext cx="6111793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93D90E6-C3D1-36F0-F34B-58110D48703C}"/>
              </a:ext>
            </a:extLst>
          </p:cNvPr>
          <p:cNvSpPr/>
          <p:nvPr/>
        </p:nvSpPr>
        <p:spPr>
          <a:xfrm>
            <a:off x="6089650" y="-2706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89FE1C-B530-E5EA-F363-6DC8ED56B6C6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E177B2E-9F52-4691-D889-341786126C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3C95A078-62F0-EF00-0CBB-B25976BED9DC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rechten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voorbehouden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0" name="Slide Number Placeholder 1">
            <a:extLst>
              <a:ext uri="{FF2B5EF4-FFF2-40B4-BE49-F238E27FC236}">
                <a16:creationId xmlns:a16="http://schemas.microsoft.com/office/drawing/2014/main" id="{7B4C6889-464A-1EAC-E572-0BC579371B48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2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6DFAB578-A0EC-D712-2F0C-0D8024E94020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Mango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962857D-CD72-7D1D-56B2-A158838B3F86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77600" y="710055"/>
            <a:ext cx="5415126" cy="227647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Wat is het?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Amare EDGE+™ is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zorgvuldig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samengesteld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met mango-extract,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Lycium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barbarum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(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gojibes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)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natuurlijke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cafeïne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special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geselecteerd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om de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concentratie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verbeteren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de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alertheid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verhogen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</a:t>
            </a:r>
          </a:p>
        </p:txBody>
      </p:sp>
      <p:sp>
        <p:nvSpPr>
          <p:cNvPr id="6" name="TextBox 18">
            <a:extLst>
              <a:ext uri="{FF2B5EF4-FFF2-40B4-BE49-F238E27FC236}">
                <a16:creationId xmlns:a16="http://schemas.microsoft.com/office/drawing/2014/main" id="{2C72D1F1-4404-91AD-AAE7-7B833B0D3047}"/>
              </a:ext>
            </a:extLst>
          </p:cNvPr>
          <p:cNvSpPr txBox="1"/>
          <p:nvPr/>
        </p:nvSpPr>
        <p:spPr>
          <a:xfrm>
            <a:off x="138700" y="4675428"/>
            <a:ext cx="5727710" cy="1446550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*DISCLAIMER: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claimen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ziekten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medische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aandoeningen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diagnosticeren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genezen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Bewaar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buiten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het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bereik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het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kinderen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Verklaringen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met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betrekking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tot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vitaminen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mineralen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alleen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geldig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wanneer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voedingsstoffen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aanwezig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het supplement in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hoeveelheden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gespecificeerd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door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relevante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EU-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voorschriften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verstrekte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gebaseerd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op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wetenschappelijke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afzonderlijke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ingrediënten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hebben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zelf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direct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;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daarom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mag 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direct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verband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worden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gelegd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tussen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onderzoeksresultaten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gebaseerd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op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wetenschappelijk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onderzoek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naar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bepaalde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ingrediënten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Geen van de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heeft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specifiek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bestaat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noodzakelijk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verband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tussen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resultaten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Amare-product.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bedoeld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om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ziekten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aandoeningen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diagnosticeren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genezen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verlichten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</a:t>
            </a:r>
            <a:endParaRPr lang="en-US" sz="800" dirty="0">
              <a:solidFill>
                <a:schemeClr val="accent3"/>
              </a:solidFill>
              <a:effectLst/>
              <a:latin typeface="Amare Walter Neue" panose="020B0503040202060203" pitchFamily="34" charset="77"/>
            </a:endParaRPr>
          </a:p>
        </p:txBody>
      </p:sp>
      <p:pic>
        <p:nvPicPr>
          <p:cNvPr id="3" name="Resim 2" descr="metin, iş kartı, tasarım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E9EDB019-E21C-7859-9691-1BCB01306CD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720405" y="2290264"/>
            <a:ext cx="2471586" cy="2471586"/>
          </a:xfrm>
          <a:prstGeom prst="rect">
            <a:avLst/>
          </a:prstGeom>
          <a:effectLst>
            <a:outerShdw blurRad="195427" dist="50800" dir="5400000" algn="ctr" rotWithShape="0">
              <a:srgbClr val="000000">
                <a:alpha val="90424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03424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2F427-71BC-7829-5FDC-7064EC410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Resim 10" descr="metin, meyve, iş kartı, yemek, gıda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4E68B4D6-65AA-F64E-DD6B-296ED8C6790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0207" y="-15406"/>
            <a:ext cx="6111793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93D90E6-C3D1-36F0-F34B-58110D48703C}"/>
              </a:ext>
            </a:extLst>
          </p:cNvPr>
          <p:cNvSpPr/>
          <p:nvPr/>
        </p:nvSpPr>
        <p:spPr>
          <a:xfrm>
            <a:off x="6096000" y="15406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89FE1C-B530-E5EA-F363-6DC8ED56B6C6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E177B2E-9F52-4691-D889-341786126C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3C95A078-62F0-EF00-0CBB-B25976BED9DC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rechten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voorbehouden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0" name="Slide Number Placeholder 1">
            <a:extLst>
              <a:ext uri="{FF2B5EF4-FFF2-40B4-BE49-F238E27FC236}">
                <a16:creationId xmlns:a16="http://schemas.microsoft.com/office/drawing/2014/main" id="{7B4C6889-464A-1EAC-E572-0BC579371B48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3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6DFAB578-A0EC-D712-2F0C-0D8024E94020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Mango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962857D-CD72-7D1D-56B2-A158838B3F86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77600" y="703129"/>
            <a:ext cx="5415126" cy="132343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Hoe </a:t>
            </a: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werkt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 het?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Cafeïne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uit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Coffea arabica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helpt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de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concentratie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verbeteren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de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alertheid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verhogen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</a:t>
            </a:r>
            <a:endParaRPr lang="en-US" sz="1400" i="1" dirty="0">
              <a:solidFill>
                <a:schemeClr val="accent3"/>
              </a:solidFill>
              <a:latin typeface="Amare Walter Neue Mager"/>
            </a:endParaRPr>
          </a:p>
        </p:txBody>
      </p:sp>
      <p:pic>
        <p:nvPicPr>
          <p:cNvPr id="3" name="Resim 2" descr="metin, iş kartı, tasarım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41014B0F-9BDF-EBF7-C670-E82443C91A4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49152" y="2080113"/>
            <a:ext cx="2599509" cy="2599509"/>
          </a:xfrm>
          <a:prstGeom prst="rect">
            <a:avLst/>
          </a:prstGeom>
          <a:effectLst>
            <a:outerShdw blurRad="195427" dist="50800" dir="5400000" algn="ctr" rotWithShape="0">
              <a:srgbClr val="000000">
                <a:alpha val="90424"/>
              </a:srgbClr>
            </a:outerShdw>
          </a:effectLst>
        </p:spPr>
      </p:pic>
      <p:sp>
        <p:nvSpPr>
          <p:cNvPr id="2" name="TextBox 18">
            <a:extLst>
              <a:ext uri="{FF2B5EF4-FFF2-40B4-BE49-F238E27FC236}">
                <a16:creationId xmlns:a16="http://schemas.microsoft.com/office/drawing/2014/main" id="{6A58A9E5-5628-25E8-CC2A-F83DBD2E801B}"/>
              </a:ext>
            </a:extLst>
          </p:cNvPr>
          <p:cNvSpPr txBox="1"/>
          <p:nvPr/>
        </p:nvSpPr>
        <p:spPr>
          <a:xfrm>
            <a:off x="138700" y="4675428"/>
            <a:ext cx="5727710" cy="1446550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*DISCLAIMER: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claimen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ziekten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medische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aandoeningen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diagnosticeren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genezen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Bewaar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buiten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het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bereik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het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kinderen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Verklaringen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met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betrekking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tot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vitaminen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mineralen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alleen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geldig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wanneer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voedingsstoffen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aanwezig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het supplement in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hoeveelheden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gespecificeerd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door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relevante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EU-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voorschriften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verstrekte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gebaseerd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op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wetenschappelijke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afzonderlijke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ingrediënten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hebben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zelf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direct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;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daarom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mag 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direct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verband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worden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gelegd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tussen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onderzoeksresultaten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gebaseerd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op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wetenschappelijk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onderzoek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naar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bepaalde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ingrediënten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Geen van de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heeft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specifiek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bestaat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noodzakelijk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verband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tussen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resultaten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Amare-product.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bedoeld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om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ziekten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aandoeningen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diagnosticeren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genezen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verlichten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</a:t>
            </a:r>
            <a:endParaRPr lang="en-US" sz="800" dirty="0">
              <a:solidFill>
                <a:schemeClr val="accent3"/>
              </a:solidFill>
              <a:effectLst/>
              <a:latin typeface="Amare Walter Neue" panose="020B05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486161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A1837C-A6A4-592B-838A-8C6268384F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Resim 14" descr="sebze, meyve, üretmek, mahsul, doğal gıdalar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0FB19B8F-62BE-D7E0-A306-EE94CE788BC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80207" y="-15406"/>
            <a:ext cx="6111793" cy="6858000"/>
          </a:xfrm>
          <a:prstGeom prst="rect">
            <a:avLst/>
          </a:prstGeom>
        </p:spPr>
      </p:pic>
      <p:sp>
        <p:nvSpPr>
          <p:cNvPr id="24" name="Rectangle 16">
            <a:extLst>
              <a:ext uri="{FF2B5EF4-FFF2-40B4-BE49-F238E27FC236}">
                <a16:creationId xmlns:a16="http://schemas.microsoft.com/office/drawing/2014/main" id="{588D6744-8FEF-25D0-5A65-95166586BFB0}"/>
              </a:ext>
            </a:extLst>
          </p:cNvPr>
          <p:cNvSpPr/>
          <p:nvPr/>
        </p:nvSpPr>
        <p:spPr>
          <a:xfrm>
            <a:off x="6099138" y="-15406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78FD34B-D1D5-70DC-0C4D-3BC52D757757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Mango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3E7FAB3-F611-F578-6F33-4D69A1480D25}"/>
              </a:ext>
            </a:extLst>
          </p:cNvPr>
          <p:cNvSpPr/>
          <p:nvPr>
            <p:custDataLst>
              <p:tags r:id="rId2"/>
            </p:custDataLst>
          </p:nvPr>
        </p:nvSpPr>
        <p:spPr>
          <a:xfrm>
            <a:off x="609600" y="6400800"/>
            <a:ext cx="1825782" cy="1980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lide Number Placeholder 1">
            <a:extLst>
              <a:ext uri="{FF2B5EF4-FFF2-40B4-BE49-F238E27FC236}">
                <a16:creationId xmlns:a16="http://schemas.microsoft.com/office/drawing/2014/main" id="{E25A756D-56DC-9507-0A40-6CDA8AED1856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10" name="Picture 9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8203790B-CC99-AD76-B001-C3C5CF7EA5B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11" name="Slide Number Placeholder 1">
            <a:extLst>
              <a:ext uri="{FF2B5EF4-FFF2-40B4-BE49-F238E27FC236}">
                <a16:creationId xmlns:a16="http://schemas.microsoft.com/office/drawing/2014/main" id="{2176B677-3AB4-2D94-BAFF-5C378E5FBEB9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12" name="Picture 11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AF048790-2130-A9EF-C226-4AEC4072CA3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899DD00-9E13-47F6-9B2F-A3F866C33FB6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832017AA-523A-E0C9-82E9-7283346A38E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3B2BC49E-E3F4-2FAB-33AA-B8F04EF45A32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rechten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voorbehouden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21" name="Slide Number Placeholder 1">
            <a:extLst>
              <a:ext uri="{FF2B5EF4-FFF2-40B4-BE49-F238E27FC236}">
                <a16:creationId xmlns:a16="http://schemas.microsoft.com/office/drawing/2014/main" id="{BD76127A-F1AF-4AC3-A279-B3C8307EEB2E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22" name="Slide Number Placeholder 1">
            <a:extLst>
              <a:ext uri="{FF2B5EF4-FFF2-40B4-BE49-F238E27FC236}">
                <a16:creationId xmlns:a16="http://schemas.microsoft.com/office/drawing/2014/main" id="{93270370-6331-95EC-5C14-28AFB39A4A99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4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03DB3C8-B4DC-7753-EEDF-F09417B53B63}"/>
              </a:ext>
            </a:extLst>
          </p:cNvPr>
          <p:cNvSpPr txBox="1">
            <a:spLocks/>
          </p:cNvSpPr>
          <p:nvPr>
            <p:custDataLst>
              <p:tags r:id="rId3"/>
            </p:custDataLst>
          </p:nvPr>
        </p:nvSpPr>
        <p:spPr>
          <a:xfrm>
            <a:off x="177600" y="703129"/>
            <a:ext cx="5415126" cy="306134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Waarom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 je </a:t>
            </a: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ervan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 </a:t>
            </a: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zult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 </a:t>
            </a: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houden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?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Op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zoek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naar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natuurlijk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voedingssupplement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om je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actieve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levensstijl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ondersteunen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? Maak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kennis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met Amare EDGE+™!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Amare EDGE+™ is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samengesteld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met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zorgvuldig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geselecteerde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natuurlijke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ingrediënten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is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ontworpen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om je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ondersteunen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tijdens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je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dagelijkse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activiteiten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Kies Amare EDGE+™ om je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dagelijkse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vitaliteit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welzijn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op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natuurlijke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manier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ondersteunen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</a:t>
            </a:r>
            <a:endParaRPr lang="en-US" sz="14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5" name="TextBox 18">
            <a:extLst>
              <a:ext uri="{FF2B5EF4-FFF2-40B4-BE49-F238E27FC236}">
                <a16:creationId xmlns:a16="http://schemas.microsoft.com/office/drawing/2014/main" id="{C1A1707B-1A39-C8EE-425C-7078B30D620F}"/>
              </a:ext>
            </a:extLst>
          </p:cNvPr>
          <p:cNvSpPr txBox="1"/>
          <p:nvPr/>
        </p:nvSpPr>
        <p:spPr>
          <a:xfrm>
            <a:off x="138700" y="4675428"/>
            <a:ext cx="5727710" cy="1446550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*DISCLAIMER: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claimen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ziekten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medische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aandoeningen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diagnosticeren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genezen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Bewaar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buiten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het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bereik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het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kinderen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Verklaringen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met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betrekking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tot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vitaminen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mineralen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alleen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geldig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wanneer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voedingsstoffen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aanwezig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het supplement in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hoeveelheden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gespecificeerd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door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relevante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EU-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voorschriften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verstrekte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gebaseerd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op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wetenschappelijke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afzonderlijke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ingrediënten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hebben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zelf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direct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;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daarom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mag 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direct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verband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worden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gelegd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tussen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onderzoeksresultaten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gebaseerd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op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wetenschappelijk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onderzoek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naar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bepaalde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ingrediënten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Geen van de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heeft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specifiek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bestaat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noodzakelijk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verband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tussen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resultaten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Amare-product.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bedoeld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om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ziekten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aandoeningen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diagnosticeren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genezen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verlichten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</a:t>
            </a:r>
            <a:endParaRPr lang="en-US" sz="800" dirty="0">
              <a:solidFill>
                <a:schemeClr val="accent3"/>
              </a:solidFill>
              <a:effectLst/>
              <a:latin typeface="Amare Walter Neue" panose="020B05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2591853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2F427-71BC-7829-5FDC-7064EC410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Resim 6" descr="metin, meyve, portakal, turuncu, yemek, gıda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05AB0574-8AE8-8AC8-E3C4-7B1498ED7F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0207" y="-15406"/>
            <a:ext cx="6111793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93D90E6-C3D1-36F0-F34B-58110D48703C}"/>
              </a:ext>
            </a:extLst>
          </p:cNvPr>
          <p:cNvSpPr/>
          <p:nvPr/>
        </p:nvSpPr>
        <p:spPr>
          <a:xfrm>
            <a:off x="6089650" y="3531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89FE1C-B530-E5EA-F363-6DC8ED56B6C6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E177B2E-9F52-4691-D889-341786126C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3C95A078-62F0-EF00-0CBB-B25976BED9DC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rechten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voorbehouden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0" name="Slide Number Placeholder 1">
            <a:extLst>
              <a:ext uri="{FF2B5EF4-FFF2-40B4-BE49-F238E27FC236}">
                <a16:creationId xmlns:a16="http://schemas.microsoft.com/office/drawing/2014/main" id="{7B4C6889-464A-1EAC-E572-0BC579371B48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5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6DFAB578-A0EC-D712-2F0C-0D8024E94020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Mango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962857D-CD72-7D1D-56B2-A158838B3F86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77599" y="703128"/>
            <a:ext cx="5258001" cy="372917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Gebruikadvies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?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Als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voedingssupplement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voor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volwassenen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1 stick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mengen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met 250 ml water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drinken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Bevat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cafeïne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(75 mg/3,1 g).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Niet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aanbevolen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voor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kinderen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zwangere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of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zogende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vrouwen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of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personen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die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gevoelig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zijn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voor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cafeïne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voor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kinderen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jonger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dan 18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jaar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Het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wordt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aanbevolen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dagelijkse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inname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van 400 mg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cafeïne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uit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alle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bronnen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niet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overschrijden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(200 mg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voor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zwangere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of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zogende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vrouwen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).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Raadpleeg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uw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arts of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apotheker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als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u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gelijktijdig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anticoagulantia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gebruikt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endParaRPr lang="en-US" sz="14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2" name="TextBox 18">
            <a:extLst>
              <a:ext uri="{FF2B5EF4-FFF2-40B4-BE49-F238E27FC236}">
                <a16:creationId xmlns:a16="http://schemas.microsoft.com/office/drawing/2014/main" id="{E20F9855-75D2-500B-5D5F-0BB0EEE92FB9}"/>
              </a:ext>
            </a:extLst>
          </p:cNvPr>
          <p:cNvSpPr txBox="1"/>
          <p:nvPr/>
        </p:nvSpPr>
        <p:spPr>
          <a:xfrm>
            <a:off x="138700" y="4675428"/>
            <a:ext cx="5727710" cy="1446550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*DISCLAIMER: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claimen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ziekten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medische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aandoeningen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diagnosticeren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genezen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Bewaar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buiten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het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bereik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het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kinderen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Verklaringen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met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betrekking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tot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vitaminen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mineralen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alleen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geldig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wanneer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voedingsstoffen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aanwezig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het supplement in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hoeveelheden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gespecificeerd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door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relevante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EU-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voorschriften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verstrekte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gebaseerd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op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wetenschappelijke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afzonderlijke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ingrediënten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hebben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zelf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direct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;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daarom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mag 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direct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verband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worden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gelegd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tussen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onderzoeksresultaten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gebaseerd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op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wetenschappelijk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onderzoek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naar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bepaalde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ingrediënten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Geen van de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heeft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specifiek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bestaat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noodzakelijk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verband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tussen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resultaten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Amare-product.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bedoeld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om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ziekten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aandoeningen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diagnosticeren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genezen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verlichten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</a:t>
            </a:r>
            <a:endParaRPr lang="en-US" sz="800" dirty="0">
              <a:solidFill>
                <a:schemeClr val="accent3"/>
              </a:solidFill>
              <a:effectLst/>
              <a:latin typeface="Amare Walter Neue" panose="020B05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0190479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2F427-71BC-7829-5FDC-7064EC410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sim 3" descr="metin, meyve, portakal, turuncu, yemek, gıda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D7951D90-4AE2-E8F4-D026-A9255F66AC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0207" y="-15406"/>
            <a:ext cx="6111793" cy="6858000"/>
          </a:xfrm>
          <a:prstGeom prst="rect">
            <a:avLst/>
          </a:prstGeom>
        </p:spPr>
      </p:pic>
      <p:sp>
        <p:nvSpPr>
          <p:cNvPr id="7" name="Rectangle 16">
            <a:extLst>
              <a:ext uri="{FF2B5EF4-FFF2-40B4-BE49-F238E27FC236}">
                <a16:creationId xmlns:a16="http://schemas.microsoft.com/office/drawing/2014/main" id="{415E0AE0-12C5-FE9A-A70D-46D2B39BB825}"/>
              </a:ext>
            </a:extLst>
          </p:cNvPr>
          <p:cNvSpPr/>
          <p:nvPr/>
        </p:nvSpPr>
        <p:spPr>
          <a:xfrm>
            <a:off x="6089650" y="15406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89FE1C-B530-E5EA-F363-6DC8ED56B6C6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E177B2E-9F52-4691-D889-341786126C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3C95A078-62F0-EF00-0CBB-B25976BED9DC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rechten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voorbehouden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0" name="Slide Number Placeholder 1">
            <a:extLst>
              <a:ext uri="{FF2B5EF4-FFF2-40B4-BE49-F238E27FC236}">
                <a16:creationId xmlns:a16="http://schemas.microsoft.com/office/drawing/2014/main" id="{7B4C6889-464A-1EAC-E572-0BC579371B48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6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6DFAB578-A0EC-D712-2F0C-0D8024E94020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Mango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962857D-CD72-7D1D-56B2-A158838B3F86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77599" y="703128"/>
            <a:ext cx="5245301" cy="374608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Gebruikadvies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?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Het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advies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van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arts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dient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worden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ingewonnen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bij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lever- of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galwegaandoeningen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of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gelijktijdig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gebruik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van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medicijnen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Niet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aanbevolen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voor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mensen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die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anticoagulantia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kankerbestrijdende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middelen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of immunosuppressive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gebruiken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of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lijden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aan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galwegaandoeningen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Niet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aanbevolen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bij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galwegobstructie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of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andere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galfunctie-stoornissen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Voedingssupplementen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mogen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niet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worden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gebruikt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als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vervanging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van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gevarieerde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evenwichtige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voeding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gezonde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levensstijl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Als u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medicijnen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gebruikt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of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onder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medisch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toezicht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staat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raadpleeg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dan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arts of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zorgverlener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voor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gebruik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</a:t>
            </a:r>
            <a:endParaRPr lang="en-US" sz="14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2" name="TextBox 18">
            <a:extLst>
              <a:ext uri="{FF2B5EF4-FFF2-40B4-BE49-F238E27FC236}">
                <a16:creationId xmlns:a16="http://schemas.microsoft.com/office/drawing/2014/main" id="{95CFAC5C-E552-B0C3-7B4A-B24178B0AB71}"/>
              </a:ext>
            </a:extLst>
          </p:cNvPr>
          <p:cNvSpPr txBox="1"/>
          <p:nvPr/>
        </p:nvSpPr>
        <p:spPr>
          <a:xfrm>
            <a:off x="138700" y="4675428"/>
            <a:ext cx="5727710" cy="1446550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*DISCLAIMER: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claimen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ziekten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medische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aandoeningen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diagnosticeren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genezen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Bewaar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buiten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het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bereik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het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kinderen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Verklaringen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met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betrekking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tot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vitaminen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mineralen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alleen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geldig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wanneer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voedingsstoffen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aanwezig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het supplement in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hoeveelheden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gespecificeerd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door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relevante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EU-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voorschriften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verstrekte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gebaseerd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op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wetenschappelijke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afzonderlijke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ingrediënten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hebben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zelf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direct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;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daarom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mag 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direct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verband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worden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gelegd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tussen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onderzoeksresultaten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gebaseerd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op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wetenschappelijk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onderzoek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naar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bepaalde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ingrediënten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Geen van de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heeft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specifiek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bestaat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noodzakelijk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verband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tussen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resultaten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Amare-product.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bedoeld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om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ziekten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aandoeningen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diagnosticeren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genezen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verlichten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</a:t>
            </a:r>
            <a:endParaRPr lang="en-US" sz="800" dirty="0">
              <a:solidFill>
                <a:schemeClr val="accent3"/>
              </a:solidFill>
              <a:effectLst/>
              <a:latin typeface="Amare Walter Neue" panose="020B05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7958425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2F427-71BC-7829-5FDC-7064EC410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sim 3" descr="metin, meyve, portakal, turuncu, yemek, gıda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D7951D90-4AE2-E8F4-D026-A9255F66AC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0207" y="-15406"/>
            <a:ext cx="6111793" cy="6858000"/>
          </a:xfrm>
          <a:prstGeom prst="rect">
            <a:avLst/>
          </a:prstGeom>
        </p:spPr>
      </p:pic>
      <p:sp>
        <p:nvSpPr>
          <p:cNvPr id="7" name="Rectangle 16">
            <a:extLst>
              <a:ext uri="{FF2B5EF4-FFF2-40B4-BE49-F238E27FC236}">
                <a16:creationId xmlns:a16="http://schemas.microsoft.com/office/drawing/2014/main" id="{415E0AE0-12C5-FE9A-A70D-46D2B39BB825}"/>
              </a:ext>
            </a:extLst>
          </p:cNvPr>
          <p:cNvSpPr/>
          <p:nvPr/>
        </p:nvSpPr>
        <p:spPr>
          <a:xfrm>
            <a:off x="6089650" y="15406"/>
            <a:ext cx="6102350" cy="6858000"/>
          </a:xfrm>
          <a:prstGeom prst="rect">
            <a:avLst/>
          </a:prstGeom>
          <a:gradFill>
            <a:gsLst>
              <a:gs pos="44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89FE1C-B530-E5EA-F363-6DC8ED56B6C6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E177B2E-9F52-4691-D889-341786126C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3C95A078-62F0-EF00-0CBB-B25976BED9DC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rechten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voorbehouden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0" name="Slide Number Placeholder 1">
            <a:extLst>
              <a:ext uri="{FF2B5EF4-FFF2-40B4-BE49-F238E27FC236}">
                <a16:creationId xmlns:a16="http://schemas.microsoft.com/office/drawing/2014/main" id="{7B4C6889-464A-1EAC-E572-0BC579371B48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7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6DFAB578-A0EC-D712-2F0C-0D8024E94020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Mango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962857D-CD72-7D1D-56B2-A158838B3F86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77599" y="703129"/>
            <a:ext cx="5245301" cy="236070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b="1" dirty="0" err="1">
                <a:solidFill>
                  <a:schemeClr val="accent3"/>
                </a:solidFill>
                <a:latin typeface="Amare Walter Neue Halbfett"/>
              </a:rPr>
              <a:t>Gebruikadvies</a:t>
            </a:r>
            <a:r>
              <a:rPr lang="en-US" b="1" dirty="0">
                <a:solidFill>
                  <a:schemeClr val="accent3"/>
                </a:solidFill>
                <a:latin typeface="Amare Walter Neue Halbfett"/>
              </a:rPr>
              <a:t>?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Buiten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bereik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van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jonge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kinderen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houden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De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aanbevolen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dagelijkse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dosis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niet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overschrijden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Overmatige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consumptive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kan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laxerend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effect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hebben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Isomalto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-oligosaccharide is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een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bron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van glucose.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Niet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geschikt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voor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kinderen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jonger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dan 12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jaar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 Alleen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voor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/>
              </a:rPr>
              <a:t>volwassenen</a:t>
            </a:r>
            <a:r>
              <a:rPr lang="en-US" sz="1600" dirty="0">
                <a:solidFill>
                  <a:schemeClr val="accent3"/>
                </a:solidFill>
                <a:latin typeface="Amare Walter Neue Mager"/>
              </a:rPr>
              <a:t>.</a:t>
            </a:r>
            <a:endParaRPr lang="en-US" sz="1400" i="1" dirty="0">
              <a:solidFill>
                <a:schemeClr val="accent3"/>
              </a:solidFill>
              <a:latin typeface="Amare Walter Neue Mager"/>
            </a:endParaRPr>
          </a:p>
        </p:txBody>
      </p:sp>
      <p:sp>
        <p:nvSpPr>
          <p:cNvPr id="2" name="TextBox 18">
            <a:extLst>
              <a:ext uri="{FF2B5EF4-FFF2-40B4-BE49-F238E27FC236}">
                <a16:creationId xmlns:a16="http://schemas.microsoft.com/office/drawing/2014/main" id="{95CFAC5C-E552-B0C3-7B4A-B24178B0AB71}"/>
              </a:ext>
            </a:extLst>
          </p:cNvPr>
          <p:cNvSpPr txBox="1"/>
          <p:nvPr/>
        </p:nvSpPr>
        <p:spPr>
          <a:xfrm>
            <a:off x="138700" y="4675428"/>
            <a:ext cx="5727710" cy="1446550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*DISCLAIMER: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claimen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ziekten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medische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aandoeningen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diagnosticeren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genezen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Bewaar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buiten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het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bereik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het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kinderen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Verklaringen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met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betrekking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tot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vitaminen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mineralen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alleen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geldig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wanneer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voedingsstoffen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aanwezig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het supplement in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hoeveelheden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gespecificeerd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door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relevante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EU-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voorschriften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verstrekte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gebaseerd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op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wetenschappelijke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afzonderlijke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ingrediënten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die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hebben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zelf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direct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;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daarom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mag 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direct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verband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worden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gelegd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tussen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onderzoeksresultaten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informatie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gebaseerd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op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wetenschappelijk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onderzoek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naar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bepaalde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ingrediënten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in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Geen van de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heeft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specifiek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onderzocht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er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bestaat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noodzakelijk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verband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tussen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de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resultaten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van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deze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studies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een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Amare-product. Amare-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producten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zijn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niet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bedoeld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om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ziekten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aandoeningen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te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diagnosticeren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behandelen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genezen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voorkomen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of </a:t>
            </a:r>
            <a:r>
              <a:rPr lang="en-US" sz="8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verlichten</a:t>
            </a:r>
            <a:r>
              <a:rPr lang="en-US" sz="8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</a:t>
            </a:r>
            <a:endParaRPr lang="en-US" sz="800" dirty="0">
              <a:solidFill>
                <a:schemeClr val="accent3"/>
              </a:solidFill>
              <a:effectLst/>
              <a:latin typeface="Amare Walter Neue" panose="020B05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7877311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8F259F-6596-FF52-CDD9-1BB110552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A3AC21E3-7BFA-0631-0C56-067069E4E280}"/>
              </a:ext>
            </a:extLst>
          </p:cNvPr>
          <p:cNvSpPr/>
          <p:nvPr/>
        </p:nvSpPr>
        <p:spPr>
          <a:xfrm>
            <a:off x="0" y="12032"/>
            <a:ext cx="4270662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Resim 2" descr="metin, yazı tipi, daire, grafik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521C69B8-6302-55BB-600A-D15A944672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500" y="2250985"/>
            <a:ext cx="3697097" cy="3499392"/>
          </a:xfrm>
          <a:prstGeom prst="rect">
            <a:avLst/>
          </a:prstGeom>
        </p:spPr>
      </p:pic>
      <p:pic>
        <p:nvPicPr>
          <p:cNvPr id="4" name="Resim 3" descr="malzeme, masa, meyve, kesme tahtası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198ACBC9-0A32-8B95-9A4D-1E4859BA9FD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6695" y="0"/>
            <a:ext cx="7925067" cy="6858000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061AB481-E1A0-4315-48AC-4BECECA8DE04}"/>
              </a:ext>
            </a:extLst>
          </p:cNvPr>
          <p:cNvSpPr/>
          <p:nvPr/>
        </p:nvSpPr>
        <p:spPr>
          <a:xfrm>
            <a:off x="4243028" y="-6016"/>
            <a:ext cx="7964953" cy="6870032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     </a:t>
            </a:r>
          </a:p>
        </p:txBody>
      </p:sp>
      <p:pic>
        <p:nvPicPr>
          <p:cNvPr id="9" name="Picture 8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7BAE8996-3ECA-7503-B618-6179D4BFE3D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2F27DA1B-8EF8-E1D8-B6D5-F01506E1D0C9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bg1"/>
                </a:solidFill>
              </a:rPr>
              <a:t>Amare EDGE+™ Mango</a:t>
            </a:r>
          </a:p>
        </p:txBody>
      </p:sp>
      <p:sp>
        <p:nvSpPr>
          <p:cNvPr id="33" name="Title 1">
            <a:extLst>
              <a:ext uri="{FF2B5EF4-FFF2-40B4-BE49-F238E27FC236}">
                <a16:creationId xmlns:a16="http://schemas.microsoft.com/office/drawing/2014/main" id="{AB27F141-4215-8EC0-6B08-1A7F63B140B9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244700" y="780783"/>
            <a:ext cx="3664496" cy="7919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4400" dirty="0" err="1">
                <a:solidFill>
                  <a:schemeClr val="bg1"/>
                </a:solidFill>
                <a:latin typeface="Amare Walter Neue Leicht" panose="020B0303040202060203" pitchFamily="34" charset="77"/>
              </a:rPr>
              <a:t>Belangrijkste</a:t>
            </a:r>
            <a:endParaRPr lang="en-US" sz="4400" dirty="0">
              <a:solidFill>
                <a:schemeClr val="bg1"/>
              </a:solidFill>
              <a:latin typeface="Amare Walter Neue Leicht" panose="020B0303040202060203" pitchFamily="34" charset="77"/>
            </a:endParaRPr>
          </a:p>
          <a:p>
            <a:r>
              <a:rPr lang="en-US" sz="4400" dirty="0" err="1">
                <a:solidFill>
                  <a:schemeClr val="bg1"/>
                </a:solidFill>
                <a:latin typeface="Amare Walter Neue Leicht" panose="020B0303040202060203" pitchFamily="34" charset="77"/>
              </a:rPr>
              <a:t>Kenmerken</a:t>
            </a:r>
            <a:endParaRPr lang="en-US" sz="4400" baseline="30000" dirty="0">
              <a:solidFill>
                <a:schemeClr val="bg1"/>
              </a:solidFill>
              <a:latin typeface="Amare Walter Neue Leicht" panose="020B03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5603963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D377F3B9-A166-0D94-3DF7-CCA330A7C5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Resim 7" descr="metin, ekran görüntüsü, yazı tipi, sayı, numara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F47D13B6-E929-D64A-2FAD-9C69279FD3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096" y="1775134"/>
            <a:ext cx="4519572" cy="3524834"/>
          </a:xfrm>
          <a:prstGeom prst="rect">
            <a:avLst/>
          </a:prstGeom>
        </p:spPr>
      </p:pic>
      <p:pic>
        <p:nvPicPr>
          <p:cNvPr id="21" name="Resim 20" descr="metin, iş kartı, etiket, tasarım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7CF1259A-813D-0915-4391-0AF02F05A4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-15406"/>
            <a:ext cx="6111793" cy="6858000"/>
          </a:xfrm>
          <a:prstGeom prst="rect">
            <a:avLst/>
          </a:prstGeom>
        </p:spPr>
      </p:pic>
      <p:sp>
        <p:nvSpPr>
          <p:cNvPr id="10" name="Rectangle 16">
            <a:extLst>
              <a:ext uri="{FF2B5EF4-FFF2-40B4-BE49-F238E27FC236}">
                <a16:creationId xmlns:a16="http://schemas.microsoft.com/office/drawing/2014/main" id="{780D3A05-746D-2EAC-B151-E4C3EFAFBF90}"/>
              </a:ext>
            </a:extLst>
          </p:cNvPr>
          <p:cNvSpPr/>
          <p:nvPr/>
        </p:nvSpPr>
        <p:spPr>
          <a:xfrm>
            <a:off x="6098626" y="-15406"/>
            <a:ext cx="6102350" cy="6858000"/>
          </a:xfrm>
          <a:prstGeom prst="rect">
            <a:avLst/>
          </a:prstGeom>
          <a:gradFill>
            <a:gsLst>
              <a:gs pos="77000">
                <a:schemeClr val="accent1">
                  <a:lumMod val="0"/>
                  <a:alpha val="0"/>
                </a:schemeClr>
              </a:gs>
              <a:gs pos="100000">
                <a:schemeClr val="accent3">
                  <a:alpha val="60411"/>
                  <a:lumMod val="74490"/>
                  <a:lumOff val="2551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700DC96-0856-6903-00F8-EE646EAA0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4460" y="6356350"/>
            <a:ext cx="2743200" cy="365125"/>
          </a:xfrm>
        </p:spPr>
        <p:txBody>
          <a:bodyPr/>
          <a:lstStyle/>
          <a:p>
            <a:fld id="{FEDAFF86-66A4-D342-B39A-0C3E2798F66C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3" name="Picture 2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9C35E6DF-8F7F-7E37-F93E-343C45A12C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4" name="Slide Number Placeholder 1">
            <a:extLst>
              <a:ext uri="{FF2B5EF4-FFF2-40B4-BE49-F238E27FC236}">
                <a16:creationId xmlns:a16="http://schemas.microsoft.com/office/drawing/2014/main" id="{4AA6ACE8-129A-66E0-4DEC-37767CF62313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987C3F7F-8EAB-A7BA-0F84-FE326C381BF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0DF4232-7B14-2701-62FA-383957A6783B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5" name="Picture 1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E9A4D5D6-2DD8-9905-A041-F6FDCAA023A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0142CFFB-2095-3E42-5B95-BF24612F9DC6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rechten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voorbehouden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7" name="Slide Number Placeholder 1">
            <a:extLst>
              <a:ext uri="{FF2B5EF4-FFF2-40B4-BE49-F238E27FC236}">
                <a16:creationId xmlns:a16="http://schemas.microsoft.com/office/drawing/2014/main" id="{6BE70DAD-B770-06CD-1408-C488EB17CA8F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18" name="Slide Number Placeholder 1">
            <a:extLst>
              <a:ext uri="{FF2B5EF4-FFF2-40B4-BE49-F238E27FC236}">
                <a16:creationId xmlns:a16="http://schemas.microsoft.com/office/drawing/2014/main" id="{521F1AEB-4420-2E23-3A55-1C5886B20D4B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9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D158A783-E3D8-A430-8FAF-2F3ADAF1BAF7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Mango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1CB7FE89-0BE7-3FE3-CDA1-7F7DE0A757B0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244700" y="780783"/>
            <a:ext cx="5968532" cy="7919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44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Voedingsinformatie</a:t>
            </a:r>
            <a:endParaRPr lang="en-US" sz="4400" baseline="30000" dirty="0">
              <a:solidFill>
                <a:schemeClr val="accent3"/>
              </a:solidFill>
              <a:latin typeface="Amare Walter Neue Leicht" panose="020B03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0123209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D377F3B9-A166-0D94-3DF7-CCA330A7C5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Resim 8" descr="meyve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322CCE55-4E35-1E87-C005-FF0F3EE8B5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921" y="1413698"/>
            <a:ext cx="5090443" cy="2253147"/>
          </a:xfrm>
          <a:prstGeom prst="rect">
            <a:avLst/>
          </a:prstGeom>
        </p:spPr>
      </p:pic>
      <p:pic>
        <p:nvPicPr>
          <p:cNvPr id="13" name="Resim 12" descr="metin, iş kartı, meyve, yemek, gıda içeren bir resim&#10;&#10;Yapay zeka tarafından oluşturulmuş içerik yanlış olabilir.">
            <a:extLst>
              <a:ext uri="{FF2B5EF4-FFF2-40B4-BE49-F238E27FC236}">
                <a16:creationId xmlns:a16="http://schemas.microsoft.com/office/drawing/2014/main" id="{66B1932B-1327-3353-B4F2-26F35D3C81B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70906" y="-17521"/>
            <a:ext cx="3321094" cy="685800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700DC96-0856-6903-00F8-EE646EAA0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4460" y="6356350"/>
            <a:ext cx="2743200" cy="365125"/>
          </a:xfrm>
        </p:spPr>
        <p:txBody>
          <a:bodyPr/>
          <a:lstStyle/>
          <a:p>
            <a:fld id="{FEDAFF86-66A4-D342-B39A-0C3E2798F66C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3" name="Picture 2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9C35E6DF-8F7F-7E37-F93E-343C45A12C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0FAA47C-48BD-529E-55EE-E199AE418968}"/>
              </a:ext>
            </a:extLst>
          </p:cNvPr>
          <p:cNvSpPr txBox="1"/>
          <p:nvPr/>
        </p:nvSpPr>
        <p:spPr>
          <a:xfrm>
            <a:off x="404040" y="4229424"/>
            <a:ext cx="7211950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740"/>
              </a:lnSpc>
            </a:pP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Zoetstof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xylitol, aroma,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zuurteregelaar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citroenzuur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extract van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zwarte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chebulische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vrucht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(Terminalia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chebula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),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zuurteregelaar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appelzuur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kleurend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voedingsmiddel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kurkuma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(Curcuma longa)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wortelpoeder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isomalto-oligosacharide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mango-extract (Mangifera indica),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zoetstof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steviolglycosiden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uit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stevia,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cafeïne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(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uit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Coffea arabica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bonenextract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),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antiklontermiddel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siliciumdioxide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saffloerzaadolie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(Carthamus tinctorius),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wierook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(Boswellia serrata)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hars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-extract, goji-extract (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Lycium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barbarum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),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kleurstof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: rode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biet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.</a:t>
            </a:r>
          </a:p>
        </p:txBody>
      </p:sp>
      <p:sp>
        <p:nvSpPr>
          <p:cNvPr id="4" name="Slide Number Placeholder 1">
            <a:extLst>
              <a:ext uri="{FF2B5EF4-FFF2-40B4-BE49-F238E27FC236}">
                <a16:creationId xmlns:a16="http://schemas.microsoft.com/office/drawing/2014/main" id="{4AA6ACE8-129A-66E0-4DEC-37767CF62313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987C3F7F-8EAB-A7BA-0F84-FE326C381BF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0DF4232-7B14-2701-62FA-383957A6783B}"/>
              </a:ext>
            </a:extLst>
          </p:cNvPr>
          <p:cNvSpPr/>
          <p:nvPr/>
        </p:nvSpPr>
        <p:spPr>
          <a:xfrm>
            <a:off x="-6264" y="6224182"/>
            <a:ext cx="12207240" cy="6492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E9A4D5D6-2DD8-9905-A041-F6FDCAA023A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700" y="6428590"/>
            <a:ext cx="1184953" cy="218597"/>
          </a:xfrm>
          <a:prstGeom prst="rect">
            <a:avLst/>
          </a:prstGeom>
        </p:spPr>
      </p:pic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0142CFFB-2095-3E42-5B95-BF24612F9DC6}"/>
              </a:ext>
            </a:extLst>
          </p:cNvPr>
          <p:cNvSpPr txBox="1">
            <a:spLocks/>
          </p:cNvSpPr>
          <p:nvPr/>
        </p:nvSpPr>
        <p:spPr>
          <a:xfrm>
            <a:off x="7251037" y="646820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2025 Amare Global. Alle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rechten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voorbehouden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" dirty="0">
              <a:solidFill>
                <a:schemeClr val="bg1"/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17" name="Slide Number Placeholder 1">
            <a:extLst>
              <a:ext uri="{FF2B5EF4-FFF2-40B4-BE49-F238E27FC236}">
                <a16:creationId xmlns:a16="http://schemas.microsoft.com/office/drawing/2014/main" id="{6BE70DAD-B770-06CD-1408-C488EB17CA8F}"/>
              </a:ext>
            </a:extLst>
          </p:cNvPr>
          <p:cNvSpPr txBox="1">
            <a:spLocks/>
          </p:cNvSpPr>
          <p:nvPr/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18" name="Slide Number Placeholder 1">
            <a:extLst>
              <a:ext uri="{FF2B5EF4-FFF2-40B4-BE49-F238E27FC236}">
                <a16:creationId xmlns:a16="http://schemas.microsoft.com/office/drawing/2014/main" id="{521F1AEB-4420-2E23-3A55-1C5886B20D4B}"/>
              </a:ext>
            </a:extLst>
          </p:cNvPr>
          <p:cNvSpPr txBox="1">
            <a:spLocks/>
          </p:cNvSpPr>
          <p:nvPr/>
        </p:nvSpPr>
        <p:spPr>
          <a:xfrm>
            <a:off x="9184460" y="637560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defPPr>
              <a:defRPr lang="en-US"/>
            </a:defPPr>
            <a:lvl1pPr marL="0" indent="0" algn="r" defTabSz="914400" rtl="0" eaLnBrk="1" latinLnBrk="0" hangingPunct="1">
              <a:tabLst>
                <a:tab pos="2563813" algn="l"/>
              </a:tabLst>
              <a:defRPr sz="90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DAFF86-66A4-D342-B39A-0C3E2798F66C}" type="slidenum">
              <a:rPr lang="en-US" smtClean="0">
                <a:solidFill>
                  <a:schemeClr val="bg1"/>
                </a:solidFill>
                <a:latin typeface="Amare Walter Neue Mager" panose="020B0403040202060203" pitchFamily="34" charset="77"/>
              </a:rPr>
              <a:pPr/>
              <a:t>10</a:t>
            </a:fld>
            <a:endParaRPr lang="en-US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D158A783-E3D8-A430-8FAF-2F3ADAF1BAF7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8700" y="216917"/>
            <a:ext cx="5620415" cy="4326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Amare EDGE+™ Mango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1CB7FE89-0BE7-3FE3-CDA1-7F7DE0A757B0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244700" y="621708"/>
            <a:ext cx="3664496" cy="7919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tx1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r>
              <a:rPr lang="en-US" sz="44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Ingrediënten</a:t>
            </a:r>
            <a:endParaRPr lang="en-US" sz="4400" baseline="30000" dirty="0">
              <a:solidFill>
                <a:schemeClr val="accent3"/>
              </a:solidFill>
              <a:latin typeface="Amare Walter Neue Leicht" panose="020B03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7071434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308BF6-DA2F-956F-344B-5947F320B3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FA03599-81ED-D92E-822A-E6F31C7DB055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804962" y="1363769"/>
            <a:ext cx="8582075" cy="89707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U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kunt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de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productbrochure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in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uw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officiële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taal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verkrijgen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: </a:t>
            </a:r>
            <a:r>
              <a:rPr lang="en-US" sz="2400" b="1" dirty="0">
                <a:solidFill>
                  <a:schemeClr val="bg1"/>
                </a:solidFill>
                <a:latin typeface="Amare Walter Neue Mager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Amare EDGE+™ Mango EU Productbrochure</a:t>
            </a:r>
            <a:endParaRPr lang="en-US" sz="2400" b="1" dirty="0">
              <a:solidFill>
                <a:schemeClr val="bg1"/>
              </a:solidFill>
              <a:latin typeface="Amare Walter Neue Mager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8E60067-A5E5-2E55-B6A6-1EFD927DDEE4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3189443" y="3293929"/>
            <a:ext cx="5846554" cy="89707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Voor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meer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informatie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,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kijk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gerust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mare Walter Neue Mager"/>
              </a:rPr>
              <a:t>eens</a:t>
            </a:r>
            <a:r>
              <a:rPr lang="en-US" sz="2400" dirty="0">
                <a:solidFill>
                  <a:schemeClr val="bg1"/>
                </a:solidFill>
                <a:latin typeface="Amare Walter Neue Mager"/>
              </a:rPr>
              <a:t> op </a:t>
            </a:r>
            <a:r>
              <a:rPr lang="en-US" sz="2400" b="1" dirty="0">
                <a:solidFill>
                  <a:schemeClr val="bg1"/>
                </a:solidFill>
                <a:latin typeface="Amare Walter Neue Mager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www.amare.com</a:t>
            </a:r>
            <a:endParaRPr lang="en-US" sz="2400" b="1" dirty="0">
              <a:solidFill>
                <a:schemeClr val="bg1"/>
              </a:solidFill>
              <a:latin typeface="Amare Walter Neue Mager"/>
            </a:endParaRPr>
          </a:p>
        </p:txBody>
      </p:sp>
      <p:pic>
        <p:nvPicPr>
          <p:cNvPr id="8" name="Picture 6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D1F45023-24D5-6DBC-3ECC-95516518CDC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93093" y="5045695"/>
            <a:ext cx="4039254" cy="745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3076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308BF6-DA2F-956F-344B-5947F320B3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248ABA2B-875F-222D-960C-DF7AFBF4FA2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41566" y="2161925"/>
            <a:ext cx="9108869" cy="2534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62083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logo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title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heme/theme1.xml><?xml version="1.0" encoding="utf-8"?>
<a:theme xmlns:a="http://schemas.openxmlformats.org/drawingml/2006/main" name="Office Theme">
  <a:themeElements>
    <a:clrScheme name="Amare">
      <a:dk1>
        <a:srgbClr val="000000"/>
      </a:dk1>
      <a:lt1>
        <a:srgbClr val="FFFFFF"/>
      </a:lt1>
      <a:dk2>
        <a:srgbClr val="434043"/>
      </a:dk2>
      <a:lt2>
        <a:srgbClr val="E7E7E0"/>
      </a:lt2>
      <a:accent1>
        <a:srgbClr val="50037F"/>
      </a:accent1>
      <a:accent2>
        <a:srgbClr val="975ED2"/>
      </a:accent2>
      <a:accent3>
        <a:srgbClr val="5F2756"/>
      </a:accent3>
      <a:accent4>
        <a:srgbClr val="FFFFFF"/>
      </a:accent4>
      <a:accent5>
        <a:srgbClr val="FFFFFF"/>
      </a:accent5>
      <a:accent6>
        <a:srgbClr val="FFFFFF"/>
      </a:accent6>
      <a:hlink>
        <a:srgbClr val="975ED2"/>
      </a:hlink>
      <a:folHlink>
        <a:srgbClr val="975ED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D7D6878CD4CD742A7636982EBFDF5AE" ma:contentTypeVersion="16" ma:contentTypeDescription="Create a new document." ma:contentTypeScope="" ma:versionID="e4e6b30919a629ddca1854f8de8a3784">
  <xsd:schema xmlns:xsd="http://www.w3.org/2001/XMLSchema" xmlns:xs="http://www.w3.org/2001/XMLSchema" xmlns:p="http://schemas.microsoft.com/office/2006/metadata/properties" xmlns:ns2="fe50855b-3af3-474b-a012-e8fd2f7c30f3" xmlns:ns3="6be857c2-1e1f-42cd-a678-e2b3ec80201d" targetNamespace="http://schemas.microsoft.com/office/2006/metadata/properties" ma:root="true" ma:fieldsID="400c2b0fd58d116ac43278a55b388e5c" ns2:_="" ns3:_="">
    <xsd:import namespace="fe50855b-3af3-474b-a012-e8fd2f7c30f3"/>
    <xsd:import namespace="6be857c2-1e1f-42cd-a678-e2b3ec80201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Loca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50855b-3af3-474b-a012-e8fd2f7c30f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f557d969-218b-4b5c-82b9-8fe4df7d07a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2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be857c2-1e1f-42cd-a678-e2b3ec80201d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5b22715a-479a-4da3-9e80-d9dacde84fb3}" ma:internalName="TaxCatchAll" ma:showField="CatchAllData" ma:web="6be857c2-1e1f-42cd-a678-e2b3ec80201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e50855b-3af3-474b-a012-e8fd2f7c30f3">
      <Terms xmlns="http://schemas.microsoft.com/office/infopath/2007/PartnerControls"/>
    </lcf76f155ced4ddcb4097134ff3c332f>
    <TaxCatchAll xmlns="6be857c2-1e1f-42cd-a678-e2b3ec80201d" xsi:nil="true"/>
  </documentManagement>
</p:properties>
</file>

<file path=customXml/itemProps1.xml><?xml version="1.0" encoding="utf-8"?>
<ds:datastoreItem xmlns:ds="http://schemas.openxmlformats.org/officeDocument/2006/customXml" ds:itemID="{315C9668-9205-4529-8B14-F6E2EA3211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F2C8CDC-2C46-4957-961C-E5626826078B}">
  <ds:schemaRefs>
    <ds:schemaRef ds:uri="6be857c2-1e1f-42cd-a678-e2b3ec80201d"/>
    <ds:schemaRef ds:uri="fe50855b-3af3-474b-a012-e8fd2f7c30f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5E80EAF3-AAEF-4D27-AB95-0AF6B48CA28A}">
  <ds:schemaRefs>
    <ds:schemaRef ds:uri="http://schemas.openxmlformats.org/package/2006/metadata/core-properties"/>
    <ds:schemaRef ds:uri="http://purl.org/dc/elements/1.1/"/>
    <ds:schemaRef ds:uri="6be857c2-1e1f-42cd-a678-e2b3ec80201d"/>
    <ds:schemaRef ds:uri="http://www.w3.org/XML/1998/namespace"/>
    <ds:schemaRef ds:uri="http://purl.org/dc/dcmitype/"/>
    <ds:schemaRef ds:uri="http://schemas.microsoft.com/office/2006/documentManagement/types"/>
    <ds:schemaRef ds:uri="http://purl.org/dc/terms/"/>
    <ds:schemaRef ds:uri="http://schemas.microsoft.com/office/infopath/2007/PartnerControls"/>
    <ds:schemaRef ds:uri="fe50855b-3af3-474b-a012-e8fd2f7c30f3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325</TotalTime>
  <Words>1561</Words>
  <Application>Microsoft Macintosh PowerPoint</Application>
  <PresentationFormat>Geniş ekran</PresentationFormat>
  <Paragraphs>76</Paragraphs>
  <Slides>12</Slides>
  <Notes>10</Notes>
  <HiddenSlides>0</HiddenSlides>
  <MMClips>0</MMClips>
  <ScaleCrop>false</ScaleCrop>
  <HeadingPairs>
    <vt:vector size="6" baseType="variant">
      <vt:variant>
        <vt:lpstr>Kullanılan Yazı Tipleri</vt:lpstr>
      </vt:variant>
      <vt:variant>
        <vt:i4>6</vt:i4>
      </vt:variant>
      <vt:variant>
        <vt:lpstr>Tema</vt:lpstr>
      </vt:variant>
      <vt:variant>
        <vt:i4>1</vt:i4>
      </vt:variant>
      <vt:variant>
        <vt:lpstr>Slayt Başlıkları</vt:lpstr>
      </vt:variant>
      <vt:variant>
        <vt:i4>12</vt:i4>
      </vt:variant>
    </vt:vector>
  </HeadingPairs>
  <TitlesOfParts>
    <vt:vector size="19" baseType="lpstr">
      <vt:lpstr>Amare Walter Neue Halbfett</vt:lpstr>
      <vt:lpstr>Amare Walter Neue Mager</vt:lpstr>
      <vt:lpstr>Aptos</vt:lpstr>
      <vt:lpstr>Amare Walter Neue Leicht</vt:lpstr>
      <vt:lpstr>Arial</vt:lpstr>
      <vt:lpstr>Amare Walter Neue</vt:lpstr>
      <vt:lpstr>Office Theme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George Lopez</dc:creator>
  <cp:lastModifiedBy>Gökhan Yalgın</cp:lastModifiedBy>
  <cp:revision>13</cp:revision>
  <cp:lastPrinted>2025-04-09T23:50:38Z</cp:lastPrinted>
  <dcterms:created xsi:type="dcterms:W3CDTF">2024-09-07T19:54:54Z</dcterms:created>
  <dcterms:modified xsi:type="dcterms:W3CDTF">2026-05-11T12:31:45Z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0x0101004D7D6878CD4CD742A7636982EBFDF5AE</vt:lpwstr>
  </property>
  <property fmtid="{D5CDD505-2E9C-101B-9397-08002B2CF9AE}" pid="3" name="MediaServiceImageTags">
    <vt:lpwstr/>
  </property>
</Properties>
</file>