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4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5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6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notesSlides/notesSlide7.xml" ContentType="application/vnd.openxmlformats-officedocument.presentationml.notesSlide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16"/>
  </p:notesMasterIdLst>
  <p:sldIdLst>
    <p:sldId id="2147477942" r:id="rId5"/>
    <p:sldId id="2147477783" r:id="rId6"/>
    <p:sldId id="2147477960" r:id="rId7"/>
    <p:sldId id="2147477962" r:id="rId8"/>
    <p:sldId id="2147477963" r:id="rId9"/>
    <p:sldId id="2147477965" r:id="rId10"/>
    <p:sldId id="2147477966" r:id="rId11"/>
    <p:sldId id="2147477968" r:id="rId12"/>
    <p:sldId id="2147477967" r:id="rId13"/>
    <p:sldId id="2147477974" r:id="rId14"/>
    <p:sldId id="2147477898" r:id="rId15"/>
  </p:sldIdLst>
  <p:sldSz cx="12192000" cy="6858000"/>
  <p:notesSz cx="6858000" cy="9144000"/>
  <p:embeddedFontLst>
    <p:embeddedFont>
      <p:font typeface="Amare Walter Neue" panose="020B0503040202060203" pitchFamily="34" charset="0"/>
      <p:regular r:id="rId17"/>
      <p:bold r:id="rId18"/>
      <p:italic r:id="rId19"/>
      <p:boldItalic r:id="rId20"/>
    </p:embeddedFont>
    <p:embeddedFont>
      <p:font typeface="Amare Walter Neue Halbfett" panose="020B0503040202060203" pitchFamily="34" charset="0"/>
      <p:regular r:id="rId21"/>
      <p:bold r:id="rId22"/>
    </p:embeddedFont>
    <p:embeddedFont>
      <p:font typeface="Amare Walter Neue Leicht" panose="020B0303040202060203" pitchFamily="34" charset="0"/>
      <p:regular r:id="rId23"/>
    </p:embeddedFont>
    <p:embeddedFont>
      <p:font typeface="Amare Walter Neue Mager" panose="020B0403040202060203" pitchFamily="34" charset="0"/>
      <p:regular r:id="rId24"/>
    </p:embeddedFont>
    <p:embeddedFont>
      <p:font typeface="Amare Walter Neue Mager Kursiv" panose="020B0503040202060203" pitchFamily="34" charset="0"/>
      <p:italic r:id="rId25"/>
    </p:embeddedFont>
    <p:embeddedFont>
      <p:font typeface="Amare Walter Neue Mittel Kursiv" panose="020B0503040202060203" pitchFamily="34" charset="0"/>
      <p: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08B850C-6CE4-97F3-7755-DA3526E4454F}" name="Shayne Boyle" initials="SB" userId="S::sboyle@amare.com::47b8e040-fbfd-44bc-b313-f83444f86b3d" providerId="AD"/>
  <p188:author id="{6008360D-8B2E-FF8F-F660-85051C380D4B}" name="Guest User" initials="GU" userId="S::urn:spo:anon#d16863910c728f09905f99391238413ac9a56de000f218ae6e54e42fd79299e0::" providerId="AD"/>
  <p188:author id="{15F83550-AF39-ACED-CEDB-9032D0DF0D74}" name="Joel Escorpiso" initials="" userId="S::joel.e@clabsstudio.com::1c2ff144-2db8-4ec6-a84e-f1e6856767b8" providerId="AD"/>
  <p188:author id="{5FBF026F-7547-58AB-E476-15BAA33C8B0B}" name="Joel Escorpiso" initials="JE" userId="S::jescorpiso@amare.com::66e428a9-973f-4039-ab83-2da6a743ca24" providerId="AD"/>
  <p188:author id="{FFBBBB79-4B8A-1750-9776-AF565C506636}" name="Rachel Lee" initials="RL" userId="S::rachel.l_clabsstudio.com#ext#@amareglobal.onmicrosoft.com::9248060f-23e5-4415-81b6-1d931b7b33e0" providerId="AD"/>
  <p188:author id="{D89618E4-FAC8-FC56-B2A9-443630B22DEE}" name="Callie Brink-Lee" initials="CB" userId="S::cblee@amare.com::08f0102b-3e6a-4bf1-85fc-b9c19aac72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2656"/>
    <a:srgbClr val="9F7D9B"/>
    <a:srgbClr val="5D244F"/>
    <a:srgbClr val="BD5FAE"/>
    <a:srgbClr val="CCC6BB"/>
    <a:srgbClr val="313131"/>
    <a:srgbClr val="E1D6EA"/>
    <a:srgbClr val="F5A284"/>
    <a:srgbClr val="9571C2"/>
    <a:srgbClr val="975E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0F268-7B18-ED41-BFA3-50DA3EEFB613}" v="131" dt="2025-09-30T15:58:23.245"/>
    <p1510:client id="{6E8B90E0-1E98-C947-8668-86BB3DC4FB87}" v="636" dt="2025-09-30T20:56:03.819"/>
    <p1510:client id="{F3296A97-D93F-8F42-BFC4-3BD51F0ED7FE}" v="5" dt="2025-09-30T19:45:00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61"/>
    <p:restoredTop sz="86370"/>
  </p:normalViewPr>
  <p:slideViewPr>
    <p:cSldViewPr snapToGrid="0">
      <p:cViewPr varScale="1">
        <p:scale>
          <a:sx n="109" d="100"/>
          <a:sy n="109" d="100"/>
        </p:scale>
        <p:origin x="1104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4328" y="16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customXml" Target="../customXml/item3.xml"/><Relationship Id="rId21" Type="http://schemas.openxmlformats.org/officeDocument/2006/relationships/font" Target="fonts/font5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8.fntdata"/><Relationship Id="rId32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7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font" Target="fonts/font3.fntdata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6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3EDE8-F63B-3240-9EC2-0C60EBCC2C5F}" type="datetimeFigureOut">
              <a:rPr lang="en-US" smtClean="0"/>
              <a:t>5/11/26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61F71-376C-674F-928F-66050F9761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81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01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338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C47FB-1162-1039-7D45-B6C151975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045D6-0FC2-A5BA-1A6E-F4095CC76B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6696E0-00EA-665F-519E-EB20BBFDC5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76E6A2-0E10-2D0D-0D4D-187ADB5648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57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17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E51FF2-A255-277D-33B4-7B233A776E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72ED44-1610-CE35-6AE1-9382B6A6EF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0DCDFD-2955-AD24-880C-4B6D061EC3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480AA-A548-4715-09AD-AE2DAC7BC4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231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FBD24-8C99-37B1-C700-8A343616A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B2DCC-A9C8-FCD7-7A01-FB43391B0A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34CBA3-35AD-E568-F416-857ED1CAC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570016-426B-E967-8B97-6343801432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621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5830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154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85F42D6-6C9A-5A75-FABC-D5BDCCE865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68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 w/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E9C2D09-ED28-18FA-CD09-795E0D103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49824" y="4494399"/>
            <a:ext cx="8283388" cy="96202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EC4A79-B5B1-83EB-E22F-DD77DC3B45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955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738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44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 w/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4AF2A5-72BB-B50F-BE88-97252C1627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463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0762580-569E-B19A-1AB1-5DF51DBB383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9FF24-E238-095E-285A-60209DAAB29D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852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15CF9172-581D-D069-E218-881D1461AB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6FF8251-4FEE-D4EF-ACC0-B7CE64BE2A2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43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siness &amp; Science with 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5450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78E0F6-7D8F-43D4-D12D-14C00A09C4D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24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62660E-5C6A-5FD0-9C79-F29B3AC66E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350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C4B712C-37D2-E6D9-04F2-21A889D8AA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7158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3CA003-9AA4-3E26-FD7A-00B592E931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7467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cience of Selling Wellnes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6298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48DC62-2E17-A795-D8BC-E16BE1DFDE2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819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105382-26CB-F5C3-3C87-CCF76F0ACE5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715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3023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</p:spTree>
    <p:extLst>
      <p:ext uri="{BB962C8B-B14F-4D97-AF65-F5344CB8AC3E}">
        <p14:creationId xmlns:p14="http://schemas.microsoft.com/office/powerpoint/2010/main" val="5827443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w/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B47BB2-B15E-8825-EE82-0D69F8A5F4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-4570" r="35456" b="-1"/>
          <a:stretch/>
        </p:blipFill>
        <p:spPr>
          <a:xfrm>
            <a:off x="255373" y="6423660"/>
            <a:ext cx="1222907" cy="208559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B91AB2-D2F7-F302-DA21-652824CC1618}"/>
              </a:ext>
            </a:extLst>
          </p:cNvPr>
          <p:cNvSpPr txBox="1"/>
          <p:nvPr userDrawn="1"/>
        </p:nvSpPr>
        <p:spPr>
          <a:xfrm>
            <a:off x="7296756" y="6448958"/>
            <a:ext cx="4121787" cy="1892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r">
              <a:lnSpc>
                <a:spcPct val="90000"/>
              </a:lnSpc>
              <a:spcBef>
                <a:spcPts val="1000"/>
              </a:spcBef>
              <a:defRPr sz="700">
                <a:solidFill>
                  <a:srgbClr val="BD5FA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>
                <a:solidFill>
                  <a:schemeClr val="bg2"/>
                </a:solidFill>
              </a:rPr>
              <a:t>Copyright © 2025 Amare Global. All rights reserved. 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3ABF6688-D94F-89A3-A98B-D681E67B0A5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757660" y="6462712"/>
            <a:ext cx="170002" cy="174308"/>
          </a:xfrm>
          <a:prstGeom prst="rect">
            <a:avLst/>
          </a:prstGeom>
        </p:spPr>
        <p:txBody>
          <a:bodyPr lIns="0" tIns="0" rIns="0" bIns="0"/>
          <a:lstStyle>
            <a:lvl1pPr>
              <a:tabLst>
                <a:tab pos="2552700" algn="l"/>
              </a:tabLst>
              <a:defRPr sz="900">
                <a:solidFill>
                  <a:schemeClr val="bg2"/>
                </a:solidFill>
                <a:latin typeface="Amare Walter Neue"/>
                <a:ea typeface="Amare Walter Neue"/>
                <a:cs typeface="Amare Walter Neue"/>
                <a:sym typeface="Amare Walter Neue Normal"/>
              </a:defRPr>
            </a:lvl1pPr>
          </a:lstStyle>
          <a:p>
            <a:fld id="{86CB4B4D-7CA3-9044-876B-883B54F8677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154624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0E0F5-F54D-F4E0-410A-AA316C3E79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lvl1pPr marL="0" indent="0" algn="r">
              <a:tabLst>
                <a:tab pos="2563813" algn="l"/>
              </a:tabLst>
              <a:defRPr sz="900">
                <a:solidFill>
                  <a:schemeClr val="tx2"/>
                </a:solidFill>
                <a:latin typeface="Amare Walter Neue" panose="020B0503040202060203" pitchFamily="34" charset="77"/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AB0261-6AFF-4329-1235-FAF8F2EDE80B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532E048-80AA-ED2B-0FEA-9C37DA299BF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867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68" r:id="rId2"/>
    <p:sldLayoutId id="2147483650" r:id="rId3"/>
    <p:sldLayoutId id="2147483684" r:id="rId4"/>
    <p:sldLayoutId id="2147483672" r:id="rId5"/>
    <p:sldLayoutId id="2147483669" r:id="rId6"/>
    <p:sldLayoutId id="2147483676" r:id="rId7"/>
    <p:sldLayoutId id="2147483673" r:id="rId8"/>
    <p:sldLayoutId id="2147483675" r:id="rId9"/>
    <p:sldLayoutId id="2147483677" r:id="rId10"/>
    <p:sldLayoutId id="2147483674" r:id="rId11"/>
    <p:sldLayoutId id="2147483670" r:id="rId12"/>
    <p:sldLayoutId id="2147483678" r:id="rId13"/>
    <p:sldLayoutId id="2147483679" r:id="rId14"/>
    <p:sldLayoutId id="2147483680" r:id="rId15"/>
    <p:sldLayoutId id="2147483681" r:id="rId16"/>
    <p:sldLayoutId id="2147483682" r:id="rId17"/>
    <p:sldLayoutId id="2147483683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microsoft.com/office/2007/relationships/hdphoto" Target="../media/hdphoto3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tags" Target="../tags/tag7.xml"/><Relationship Id="rId7" Type="http://schemas.openxmlformats.org/officeDocument/2006/relationships/image" Target="../media/image11.jpg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17.xml"/><Relationship Id="rId10" Type="http://schemas.microsoft.com/office/2007/relationships/hdphoto" Target="../media/hdphoto3.wdp"/><Relationship Id="rId4" Type="http://schemas.openxmlformats.org/officeDocument/2006/relationships/tags" Target="../tags/tag8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20.xml"/><Relationship Id="rId13" Type="http://schemas.openxmlformats.org/officeDocument/2006/relationships/image" Target="../media/image17.png"/><Relationship Id="rId3" Type="http://schemas.openxmlformats.org/officeDocument/2006/relationships/tags" Target="../tags/tag15.xml"/><Relationship Id="rId7" Type="http://schemas.openxmlformats.org/officeDocument/2006/relationships/tags" Target="../tags/tag19.xml"/><Relationship Id="rId12" Type="http://schemas.openxmlformats.org/officeDocument/2006/relationships/image" Target="../media/image16.png"/><Relationship Id="rId2" Type="http://schemas.openxmlformats.org/officeDocument/2006/relationships/tags" Target="../tags/tag14.xml"/><Relationship Id="rId16" Type="http://schemas.openxmlformats.org/officeDocument/2006/relationships/image" Target="../media/image9.png"/><Relationship Id="rId1" Type="http://schemas.openxmlformats.org/officeDocument/2006/relationships/tags" Target="../tags/tag13.xml"/><Relationship Id="rId6" Type="http://schemas.openxmlformats.org/officeDocument/2006/relationships/tags" Target="../tags/tag18.xml"/><Relationship Id="rId11" Type="http://schemas.openxmlformats.org/officeDocument/2006/relationships/image" Target="../media/image15.png"/><Relationship Id="rId5" Type="http://schemas.openxmlformats.org/officeDocument/2006/relationships/tags" Target="../tags/tag17.xml"/><Relationship Id="rId15" Type="http://schemas.microsoft.com/office/2007/relationships/hdphoto" Target="../media/hdphoto3.wdp"/><Relationship Id="rId10" Type="http://schemas.openxmlformats.org/officeDocument/2006/relationships/notesSlide" Target="../notesSlides/notesSlide7.xml"/><Relationship Id="rId4" Type="http://schemas.openxmlformats.org/officeDocument/2006/relationships/tags" Target="../tags/tag16.xml"/><Relationship Id="rId9" Type="http://schemas.openxmlformats.org/officeDocument/2006/relationships/slideLayout" Target="../slideLayouts/slideLayout3.xml"/><Relationship Id="rId1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22.xml"/><Relationship Id="rId1" Type="http://schemas.openxmlformats.org/officeDocument/2006/relationships/tags" Target="../tags/tag21.xml"/><Relationship Id="rId6" Type="http://schemas.openxmlformats.org/officeDocument/2006/relationships/image" Target="../media/image1.png"/><Relationship Id="rId5" Type="http://schemas.openxmlformats.org/officeDocument/2006/relationships/image" Target="../media/image19.jp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3.png"/><Relationship Id="rId12" Type="http://schemas.microsoft.com/office/2007/relationships/hdphoto" Target="../media/hdphoto3.wdp"/><Relationship Id="rId2" Type="http://schemas.openxmlformats.org/officeDocument/2006/relationships/tags" Target="../tags/tag24.xml"/><Relationship Id="rId1" Type="http://schemas.openxmlformats.org/officeDocument/2006/relationships/tags" Target="../tags/tag23.xml"/><Relationship Id="rId6" Type="http://schemas.openxmlformats.org/officeDocument/2006/relationships/image" Target="../media/image22.png"/><Relationship Id="rId11" Type="http://schemas.openxmlformats.org/officeDocument/2006/relationships/image" Target="../media/image2.png"/><Relationship Id="rId5" Type="http://schemas.openxmlformats.org/officeDocument/2006/relationships/image" Target="../media/image21.png"/><Relationship Id="rId10" Type="http://schemas.openxmlformats.org/officeDocument/2006/relationships/image" Target="../media/image1.png"/><Relationship Id="rId4" Type="http://schemas.openxmlformats.org/officeDocument/2006/relationships/image" Target="../media/image20.png"/><Relationship Id="rId9" Type="http://schemas.openxmlformats.org/officeDocument/2006/relationships/image" Target="../media/image25.jp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2.png"/><Relationship Id="rId2" Type="http://schemas.openxmlformats.org/officeDocument/2006/relationships/tags" Target="../tags/tag26.xml"/><Relationship Id="rId1" Type="http://schemas.openxmlformats.org/officeDocument/2006/relationships/tags" Target="../tags/tag25.xml"/><Relationship Id="rId6" Type="http://schemas.openxmlformats.org/officeDocument/2006/relationships/hyperlink" Target="https://www.amare.com/" TargetMode="External"/><Relationship Id="rId5" Type="http://schemas.openxmlformats.org/officeDocument/2006/relationships/hyperlink" Target="https://amareglobal-my.sharepoint.com/:f:/g/personal/gyalgin_amare_com/EpZQbu-r_ERLipK_b8i_1f4B24G3n_XX0KqOJ8P6s2wsZA?e=jjBilR" TargetMode="External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10E99-E871-984D-D682-875AB2989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Resim 14" descr="metin, iş kartı, karpuz, meyv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93344EAF-5E66-6A60-2646-1A475EDE3A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3140" y="0"/>
            <a:ext cx="4998859" cy="624291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A023FB3-B371-5D3C-ABAC-09D2577844DB}"/>
              </a:ext>
            </a:extLst>
          </p:cNvPr>
          <p:cNvSpPr/>
          <p:nvPr/>
        </p:nvSpPr>
        <p:spPr>
          <a:xfrm>
            <a:off x="-6264" y="0"/>
            <a:ext cx="7251126" cy="6815729"/>
          </a:xfrm>
          <a:prstGeom prst="rect">
            <a:avLst/>
          </a:prstGeom>
          <a:solidFill>
            <a:schemeClr val="accent3">
              <a:alpha val="8206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8BDE63-B9B7-6F59-5330-C5DDB57F1C34}"/>
              </a:ext>
            </a:extLst>
          </p:cNvPr>
          <p:cNvSpPr txBox="1"/>
          <p:nvPr/>
        </p:nvSpPr>
        <p:spPr>
          <a:xfrm>
            <a:off x="962483" y="2359664"/>
            <a:ext cx="5313631" cy="21075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 sz="8000" b="1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EDGE+</a:t>
            </a:r>
            <a:r>
              <a:rPr lang="en-US" sz="8000" baseline="30000" dirty="0">
                <a:solidFill>
                  <a:schemeClr val="bg1"/>
                </a:solidFill>
                <a:latin typeface="Amare Walter Neue Halbfett" panose="020B0503040202060203" pitchFamily="34" charset="77"/>
              </a:rPr>
              <a:t>™</a:t>
            </a:r>
            <a:endParaRPr lang="en-US" sz="8000" dirty="0">
              <a:solidFill>
                <a:schemeClr val="bg1"/>
              </a:solidFill>
              <a:latin typeface="Amare Walter Neue Leicht" panose="020B0303040202060203" pitchFamily="34" charset="77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6400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Watermelon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BF33D7-3E37-7CF1-5AF8-CC2955884DFD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126A9E5-00F8-1E2A-BA2E-D8C8379C5C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C3A03EF9-03E8-60D0-13D0-0627D3D8C2F3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240B2CDB-1E07-6982-B682-F32D3F761E17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1</a:t>
            </a:fld>
            <a:endParaRPr lang="en-US" dirty="0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9" name="Resim 18" descr="yazı tipi, grafik, metin, logo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CC73FB9-ACCA-9F70-28E7-3350A1946D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7235" y="1497627"/>
            <a:ext cx="2678047" cy="80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142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 descr="metin, iş kartı, kağıt, kağıt ürünü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84D943D-8DD3-A261-3FA1-9961B86C43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9183" y="0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133285" y="-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2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10056"/>
            <a:ext cx="5415126" cy="18312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Wat is het?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Amare EDGE+™ is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zorgvuldig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samengesteld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met mango-extract,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Lycium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barbarum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(goji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vrucht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bètacaroteen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vitamine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B5 (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calciumpantothenaat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speciaal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geselecteerd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ter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ondersteuning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normaal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energiemetabolisme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algemene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vitaliteit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</a:p>
        </p:txBody>
      </p:sp>
      <p:pic>
        <p:nvPicPr>
          <p:cNvPr id="11" name="Resim 10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82B1825A-26C9-A4EC-B034-586D8C0CC9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92281" y="2541320"/>
            <a:ext cx="2185763" cy="2185763"/>
          </a:xfrm>
          <a:prstGeom prst="rect">
            <a:avLst/>
          </a:prstGeom>
          <a:effectLst>
            <a:outerShdw blurRad="197133" dist="50800" dir="5400000" algn="ctr" rotWithShape="0">
              <a:srgbClr val="000000">
                <a:alpha val="90000"/>
              </a:srgbClr>
            </a:outerShdw>
          </a:effectLst>
        </p:spPr>
      </p:pic>
      <p:sp>
        <p:nvSpPr>
          <p:cNvPr id="2" name="TextBox 18">
            <a:extLst>
              <a:ext uri="{FF2B5EF4-FFF2-40B4-BE49-F238E27FC236}">
                <a16:creationId xmlns:a16="http://schemas.microsoft.com/office/drawing/2014/main" id="{E6182664-5149-65C4-9FDA-53F47E300E4D}"/>
              </a:ext>
            </a:extLst>
          </p:cNvPr>
          <p:cNvSpPr txBox="1"/>
          <p:nvPr/>
        </p:nvSpPr>
        <p:spPr>
          <a:xfrm>
            <a:off x="138700" y="4687303"/>
            <a:ext cx="5778076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Voedingssupplementen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mogen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vervanging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gevarieerde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evenwichtige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gezonde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levensstijl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Raadpleeg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arts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gezondheidsdeskundige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voordat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product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zwanger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bent,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borstvoeding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medicijnen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toezicht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Buiten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jonge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aanbevolen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dagelijkse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dosis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overschrijden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Overmatige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consumptie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kan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laxerend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effect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Isomalto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-oligosaccharide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bron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glucose.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geschikt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12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Alleen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volwassenen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over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vastgelegd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toepasselijke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regelgeving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03424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Resim 6" descr="metin, iş kart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CBC278F8-06C0-A552-18ED-E6603F8947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0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9600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3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03128"/>
            <a:ext cx="5415126" cy="34532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Hoe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werkt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het?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Pantotheenzuur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D-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calciumpantothenaat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ondersteunt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natuurlijke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energiemetabolisme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lichaam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draagt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bij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aan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normale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synthese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normale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metabolisme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steroïde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hormonen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vitamine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bepaalde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neurotransmitters,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helpt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vermoeidheid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moeheid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verminderen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–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waardoor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essentiële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vitamine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is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behoud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dagelijkse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vitaliteit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400" i="1" dirty="0" err="1">
                <a:solidFill>
                  <a:schemeClr val="accent3"/>
                </a:solidFill>
                <a:latin typeface="Amare Walter Neue Mittel Kursiv" panose="020B0503040202060203" pitchFamily="34" charset="0"/>
              </a:rPr>
              <a:t>Opmerking</a:t>
            </a:r>
            <a:r>
              <a:rPr lang="en-US" sz="1400" i="1" dirty="0">
                <a:solidFill>
                  <a:schemeClr val="accent3"/>
                </a:solidFill>
                <a:latin typeface="Amare Walter Neue Mittel Kursiv" panose="020B0503040202060203" pitchFamily="34" charset="0"/>
              </a:rPr>
              <a:t>:</a:t>
            </a:r>
            <a:r>
              <a:rPr lang="en-US" sz="1400" b="1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Het is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bedoeld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om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enige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ziekte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medische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aandoening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diagnosticeren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behandelen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genezen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400" i="1" dirty="0" err="1">
                <a:solidFill>
                  <a:schemeClr val="accent3"/>
                </a:solidFill>
                <a:latin typeface="Amare Walter Neue Mager"/>
              </a:rPr>
              <a:t>voorkomen</a:t>
            </a:r>
            <a:r>
              <a:rPr lang="en-US" sz="1400" i="1" dirty="0">
                <a:solidFill>
                  <a:schemeClr val="accent3"/>
                </a:solidFill>
                <a:latin typeface="Amare Walter Neue Mager"/>
              </a:rPr>
              <a:t>.</a:t>
            </a:r>
          </a:p>
        </p:txBody>
      </p:sp>
      <p:sp>
        <p:nvSpPr>
          <p:cNvPr id="3" name="TextBox 18">
            <a:extLst>
              <a:ext uri="{FF2B5EF4-FFF2-40B4-BE49-F238E27FC236}">
                <a16:creationId xmlns:a16="http://schemas.microsoft.com/office/drawing/2014/main" id="{06B1CD6A-5BFD-2FED-217E-7D3BB405DCDE}"/>
              </a:ext>
            </a:extLst>
          </p:cNvPr>
          <p:cNvSpPr txBox="1"/>
          <p:nvPr/>
        </p:nvSpPr>
        <p:spPr>
          <a:xfrm>
            <a:off x="138700" y="4687303"/>
            <a:ext cx="5778076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Voedingssupplementen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mogen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vervanging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gevarieerde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evenwichtige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gezonde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levensstijl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Raadpleeg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arts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gezondheidsdeskundige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voordat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product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zwanger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bent,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borstvoeding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medicijnen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toezicht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Buiten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jonge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aanbevolen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dagelijkse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dosis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overschrijden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Overmatige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consumptie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kan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laxerend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effect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Isomalto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-oligosaccharide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bron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glucose.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geschikt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12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Alleen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volwassenen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over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vastgelegd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toepasselijke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regelgeving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8616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1837C-A6A4-592B-838A-8C6268384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Resim 26" descr="metin, iş kartı, meyve, kavun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A57B7630-9294-ECD0-3AC1-CDF304A0DE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7356" y="0"/>
            <a:ext cx="6111793" cy="6858000"/>
          </a:xfrm>
          <a:prstGeom prst="rect">
            <a:avLst/>
          </a:prstGeom>
        </p:spPr>
      </p:pic>
      <p:sp>
        <p:nvSpPr>
          <p:cNvPr id="24" name="Rectangle 16">
            <a:extLst>
              <a:ext uri="{FF2B5EF4-FFF2-40B4-BE49-F238E27FC236}">
                <a16:creationId xmlns:a16="http://schemas.microsoft.com/office/drawing/2014/main" id="{588D6744-8FEF-25D0-5A65-95166586BFB0}"/>
              </a:ext>
            </a:extLst>
          </p:cNvPr>
          <p:cNvSpPr/>
          <p:nvPr/>
        </p:nvSpPr>
        <p:spPr>
          <a:xfrm>
            <a:off x="6099138" y="-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CDECE1C-B340-8C64-8E34-689D974CCCC5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091477" y="3664334"/>
            <a:ext cx="3988472" cy="249053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lIns="182880" tIns="274320" rIns="274320" bIns="274320" numCol="1" spcCol="2743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Pantotheenzuur</a:t>
            </a: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12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draagt</a:t>
            </a: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12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bij</a:t>
            </a: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12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aan</a:t>
            </a: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:</a:t>
            </a:r>
          </a:p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1)  Een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normaal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energieleverend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metabolisme</a:t>
            </a:r>
            <a:endParaRPr lang="en-US" sz="1200" i="1" dirty="0">
              <a:solidFill>
                <a:schemeClr val="bg1"/>
              </a:solidFill>
              <a:latin typeface="Amare Walter Neue Mager Kursiv" panose="020B0503040202060203" pitchFamily="34" charset="77"/>
            </a:endParaRPr>
          </a:p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2) Normale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synthese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en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metabolisme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van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steroïdhormonen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,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vitamine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D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en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bepaalde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neurotransmitters</a:t>
            </a:r>
          </a:p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3)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Vermindering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van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vermoeidheid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en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moeheid</a:t>
            </a:r>
            <a:endParaRPr lang="en-US" sz="1200" i="1" dirty="0">
              <a:solidFill>
                <a:schemeClr val="bg1"/>
              </a:solidFill>
              <a:latin typeface="Amare Walter Neue Mager Kursiv" panose="020B0503040202060203" pitchFamily="34" charset="77"/>
            </a:endParaRPr>
          </a:p>
          <a:p>
            <a:pPr marL="0" indent="0" fontAlgn="base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4) Normale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mentale</a:t>
            </a:r>
            <a: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  <a:t> </a:t>
            </a:r>
            <a:r>
              <a:rPr lang="en-US" sz="1200" i="1" dirty="0" err="1">
                <a:solidFill>
                  <a:schemeClr val="bg1"/>
                </a:solidFill>
                <a:latin typeface="Amare Walter Neue Mager Kursiv" panose="020B0503040202060203" pitchFamily="34" charset="77"/>
              </a:rPr>
              <a:t>prestaties</a:t>
            </a:r>
            <a:b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</a:br>
            <a:b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</a:br>
            <a:br>
              <a:rPr lang="en-US" sz="1200" i="1" dirty="0">
                <a:solidFill>
                  <a:schemeClr val="bg1"/>
                </a:solidFill>
                <a:latin typeface="Amare Walter Neue Mager Kursiv" panose="020B0503040202060203" pitchFamily="34" charset="77"/>
              </a:rPr>
            </a:br>
            <a:endParaRPr lang="en-US" sz="1200" i="1" dirty="0">
              <a:solidFill>
                <a:schemeClr val="bg1"/>
              </a:solidFill>
              <a:latin typeface="Amare Walter Neue Mager Kursiv" panose="020B0503040202060203" pitchFamily="34" charset="77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78FD34B-D1D5-70DC-0C4D-3BC52D757757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E7FAB3-F611-F578-6F33-4D69A1480D25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609600" y="6400800"/>
            <a:ext cx="1825782" cy="1980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E25A756D-56DC-9507-0A40-6CDA8AED1856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0" name="Picture 9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203790B-CC99-AD76-B001-C3C5CF7EA5B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id="{2176B677-3AB4-2D94-BAFF-5C378E5FBEB9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2" name="Picture 1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F048790-2130-A9EF-C226-4AEC4072CA3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9DD00-9E13-47F6-9B2F-A3F866C33FB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32017AA-523A-E0C9-82E9-7283346A38E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3B2BC49E-E3F4-2FAB-33AA-B8F04EF45A32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21" name="Slide Number Placeholder 1">
            <a:extLst>
              <a:ext uri="{FF2B5EF4-FFF2-40B4-BE49-F238E27FC236}">
                <a16:creationId xmlns:a16="http://schemas.microsoft.com/office/drawing/2014/main" id="{BD76127A-F1AF-4AC3-A279-B3C8307EEB2E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22" name="Slide Number Placeholder 1">
            <a:extLst>
              <a:ext uri="{FF2B5EF4-FFF2-40B4-BE49-F238E27FC236}">
                <a16:creationId xmlns:a16="http://schemas.microsoft.com/office/drawing/2014/main" id="{93270370-6331-95EC-5C14-28AFB39A4A99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4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03DB3C8-B4DC-7753-EEDF-F09417B53B63}"/>
              </a:ext>
            </a:extLst>
          </p:cNvPr>
          <p:cNvSpPr txBox="1">
            <a:spLocks/>
          </p:cNvSpPr>
          <p:nvPr>
            <p:custDataLst>
              <p:tags r:id="rId4"/>
            </p:custDataLst>
          </p:nvPr>
        </p:nvSpPr>
        <p:spPr>
          <a:xfrm>
            <a:off x="177600" y="703129"/>
            <a:ext cx="5415126" cy="312259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Waarom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je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ervan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zult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houden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Op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zoek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naar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natuurlijk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voedingssupplement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om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uw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actieve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levensstijl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ondersteunen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? Maak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kennis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met Amare EDGE+™!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Amare EDGE+™ is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samengesteld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met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zorgvuldig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geselecteerde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natuurlijk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gebaseerde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ingrediënten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ontworpen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om u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ondersteunen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tijdens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uw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dagelijkse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activiteiten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bevat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pantotheenzuur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D-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calciumpantothenaat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vorm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vitamine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B5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bekend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staat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om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zijn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vitale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rol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bij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behoud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normale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lichaamsfuncties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Kies Amare EDGE+™ om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uw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dagelijkse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vitaliteit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welzijn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op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natuurlijke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manier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ondersteunen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7989E0CE-D643-5C22-0B5F-445F59AB8E66}"/>
              </a:ext>
            </a:extLst>
          </p:cNvPr>
          <p:cNvSpPr txBox="1"/>
          <p:nvPr/>
        </p:nvSpPr>
        <p:spPr>
          <a:xfrm>
            <a:off x="138700" y="4687303"/>
            <a:ext cx="5778076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Voedingssupplementen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mogen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vervanging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gevarieerde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evenwichtige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gezonde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levensstijl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Raadpleeg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arts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gezondheidsdeskundige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voordat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product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zwanger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bent,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borstvoeding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medicijnen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toezicht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Buiten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jonge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aanbevolen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dagelijkse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dosis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overschrijden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Overmatige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consumptie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kan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laxerend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effect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Isomalto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-oligosaccharide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bron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glucose.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geschikt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12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Alleen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volwassenen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over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vastgelegd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toepasselijke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regelgeving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59185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Resim 5">
            <a:extLst>
              <a:ext uri="{FF2B5EF4-FFF2-40B4-BE49-F238E27FC236}">
                <a16:creationId xmlns:a16="http://schemas.microsoft.com/office/drawing/2014/main" id="{0E605292-04ED-AA90-FBCB-1619D8823C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278" y="0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8965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5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03129"/>
            <a:ext cx="5415126" cy="28100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Gebruikadvies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Als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voedingssupplement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volwassenen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1 stick in 250  ml water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mengen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drinken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Overschrijd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aanbevolen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dagelijkse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dosis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Voedings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supplementen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vervangen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gevarieerde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evenwichtige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voeding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gezonde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levensstijl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Het product is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geschikt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kinderen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Raadpleeg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uw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arts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voordat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u 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gebruikt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als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u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zwanger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bent,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borstvoeding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geeft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ernstige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medische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aandoening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heeft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voorgeschreven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medicijnen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gebruikt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Box 18">
            <a:extLst>
              <a:ext uri="{FF2B5EF4-FFF2-40B4-BE49-F238E27FC236}">
                <a16:creationId xmlns:a16="http://schemas.microsoft.com/office/drawing/2014/main" id="{B4CB072C-CD0C-21A3-AF98-6F156FFBDA53}"/>
              </a:ext>
            </a:extLst>
          </p:cNvPr>
          <p:cNvSpPr txBox="1"/>
          <p:nvPr/>
        </p:nvSpPr>
        <p:spPr>
          <a:xfrm>
            <a:off x="138700" y="4687303"/>
            <a:ext cx="5778076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Voedingssupplementen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mogen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vervanging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gevarieerde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evenwichtige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gezonde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levensstijl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Raadpleeg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arts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gezondheidsdeskundige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voordat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product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zwanger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bent,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borstvoeding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medicijnen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toezicht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Buiten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jonge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aanbevolen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dagelijkse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dosis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overschrijden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Overmatige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consumptie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kan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laxerend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effect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Isomalto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-oligosaccharide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bron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glucose.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geschikt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12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Alleen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volwassenen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over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vastgelegd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toepasselijke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regelgeving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9047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8F259F-6596-FF52-CDD9-1BB110552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3AC21E3-7BFA-0631-0C56-067069E4E280}"/>
              </a:ext>
            </a:extLst>
          </p:cNvPr>
          <p:cNvSpPr/>
          <p:nvPr/>
        </p:nvSpPr>
        <p:spPr>
          <a:xfrm>
            <a:off x="0" y="0"/>
            <a:ext cx="4270662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sim 2" descr="metin, yazı tipi, daire, grafik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DBC52DD0-86B2-F184-FDF1-1828B04214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939" y="2299300"/>
            <a:ext cx="3650319" cy="3474635"/>
          </a:xfrm>
          <a:prstGeom prst="rect">
            <a:avLst/>
          </a:prstGeom>
        </p:spPr>
      </p:pic>
      <p:pic>
        <p:nvPicPr>
          <p:cNvPr id="32" name="Resim 31" descr="metin, meyve, içecek, karpuz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CCF0FA8-E1DD-B24B-24B4-F914F5A8B4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9012" y="-12032"/>
            <a:ext cx="7938970" cy="6870032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061AB481-E1A0-4315-48AC-4BECECA8DE04}"/>
              </a:ext>
            </a:extLst>
          </p:cNvPr>
          <p:cNvSpPr/>
          <p:nvPr/>
        </p:nvSpPr>
        <p:spPr>
          <a:xfrm>
            <a:off x="4243028" y="-6016"/>
            <a:ext cx="7964953" cy="687003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    </a:t>
            </a:r>
          </a:p>
        </p:txBody>
      </p:sp>
      <p:pic>
        <p:nvPicPr>
          <p:cNvPr id="9" name="Picture 8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BAE8996-3ECA-7503-B618-6179D4BFE3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F27DA1B-8EF8-E1D8-B6D5-F01506E1D0C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bg1"/>
                </a:solidFill>
              </a:rPr>
              <a:t>Amare EDGE+™ Watermelon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AB27F141-4215-8EC0-6B08-1A7F63B140B9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Belangrijkste</a:t>
            </a:r>
            <a:r>
              <a:rPr lang="en-US" sz="4400" dirty="0">
                <a:solidFill>
                  <a:schemeClr val="bg1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Kenmerken</a:t>
            </a:r>
            <a:endParaRPr lang="en-US" sz="4400" baseline="30000" dirty="0">
              <a:solidFill>
                <a:schemeClr val="bg1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60396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818CBE1-0D2D-10C7-C263-5DC8CDE84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Resim 7" descr="daire, kırpıntı çizim, çizgi film, çizi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25DD465-5D1A-E7DA-B42D-E20B0B5CAE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80246" y="1328722"/>
            <a:ext cx="740944" cy="740944"/>
          </a:xfrm>
          <a:prstGeom prst="rect">
            <a:avLst/>
          </a:prstGeom>
        </p:spPr>
      </p:pic>
      <p:pic>
        <p:nvPicPr>
          <p:cNvPr id="10" name="Resim 9" descr="dair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911375EC-4C69-9187-78C6-F6EFABC88DF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80246" y="2766029"/>
            <a:ext cx="740944" cy="740944"/>
          </a:xfrm>
          <a:prstGeom prst="rect">
            <a:avLst/>
          </a:prstGeom>
        </p:spPr>
      </p:pic>
      <p:pic>
        <p:nvPicPr>
          <p:cNvPr id="12" name="Resim 11" descr="dair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B9D8ABA0-62DB-AD5F-1E82-2F3DC9D033F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801656" y="4532790"/>
            <a:ext cx="740944" cy="740944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CF301691-4F13-F650-635E-1321AEE555CD}"/>
              </a:ext>
            </a:extLst>
          </p:cNvPr>
          <p:cNvSpPr/>
          <p:nvPr/>
        </p:nvSpPr>
        <p:spPr>
          <a:xfrm>
            <a:off x="-6264" y="-15406"/>
            <a:ext cx="4270662" cy="687340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3610CC2-AAD1-9BD0-77C3-AC50A7348A3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bg1"/>
                </a:solidFill>
              </a:rPr>
              <a:t>Amare EDGE+™ Watermelon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75608F5-0B02-0467-FBCF-318DA274274F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Belangrijkste</a:t>
            </a:r>
            <a:endParaRPr lang="en-US" sz="4400" dirty="0">
              <a:solidFill>
                <a:schemeClr val="bg1"/>
              </a:solidFill>
              <a:latin typeface="Amare Walter Neue Leicht" panose="020B0303040202060203" pitchFamily="34" charset="77"/>
            </a:endParaRPr>
          </a:p>
          <a:p>
            <a:r>
              <a:rPr lang="en-US" sz="44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voordelen</a:t>
            </a:r>
            <a:endParaRPr lang="en-US" sz="4400" baseline="30000" dirty="0">
              <a:solidFill>
                <a:schemeClr val="bg1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4FB0EA-779A-7D71-2662-2A1FAE3972CE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4780247" y="935043"/>
            <a:ext cx="2336999" cy="4814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000" b="1" dirty="0" err="1">
                <a:solidFill>
                  <a:schemeClr val="accent3"/>
                </a:solidFill>
                <a:latin typeface="Amare Walter Neue Halbfett"/>
              </a:rPr>
              <a:t>Stofwisseling</a:t>
            </a:r>
            <a:endParaRPr lang="en-US" sz="20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7F2370FA-12F6-B729-5210-64FD109E7B63}"/>
              </a:ext>
            </a:extLst>
          </p:cNvPr>
          <p:cNvSpPr txBox="1">
            <a:spLocks/>
          </p:cNvSpPr>
          <p:nvPr>
            <p:custDataLst>
              <p:tags r:id="rId4"/>
            </p:custDataLst>
          </p:nvPr>
        </p:nvSpPr>
        <p:spPr>
          <a:xfrm>
            <a:off x="5521191" y="1442258"/>
            <a:ext cx="5710853" cy="53805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Pantotheenzuur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draagt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bij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tot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normaal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energieleverend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metabolisme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24BA9268-A699-29B3-015F-FF019B2AB5E2}"/>
              </a:ext>
            </a:extLst>
          </p:cNvPr>
          <p:cNvSpPr txBox="1">
            <a:spLocks/>
          </p:cNvSpPr>
          <p:nvPr>
            <p:custDataLst>
              <p:tags r:id="rId5"/>
            </p:custDataLst>
          </p:nvPr>
        </p:nvSpPr>
        <p:spPr>
          <a:xfrm>
            <a:off x="5521192" y="2815336"/>
            <a:ext cx="5710854" cy="74094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Pantotheenzuur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draagt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bij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tot de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normale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synthese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het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normale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metabolism van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steroïde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hormonen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vitamine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D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bepaalde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neurotransmitters.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Pantotheenzuur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draagt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bij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tot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vermindering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vermoeidheid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moeheid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EEBB252B-38BE-C9CA-87F1-8F94EC286D1B}"/>
              </a:ext>
            </a:extLst>
          </p:cNvPr>
          <p:cNvSpPr txBox="1">
            <a:spLocks/>
          </p:cNvSpPr>
          <p:nvPr>
            <p:custDataLst>
              <p:tags r:id="rId6"/>
            </p:custDataLst>
          </p:nvPr>
        </p:nvSpPr>
        <p:spPr>
          <a:xfrm>
            <a:off x="4780247" y="2378832"/>
            <a:ext cx="2336999" cy="4814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000" b="1" dirty="0" err="1">
                <a:solidFill>
                  <a:schemeClr val="accent3"/>
                </a:solidFill>
                <a:latin typeface="Amare Walter Neue Halbfett"/>
              </a:rPr>
              <a:t>Zenuwstelsel</a:t>
            </a:r>
            <a:endParaRPr lang="en-US" sz="20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98F63853-55A1-0FAA-9FCC-6605DCFE0ABE}"/>
              </a:ext>
            </a:extLst>
          </p:cNvPr>
          <p:cNvSpPr txBox="1">
            <a:spLocks/>
          </p:cNvSpPr>
          <p:nvPr>
            <p:custDataLst>
              <p:tags r:id="rId7"/>
            </p:custDataLst>
          </p:nvPr>
        </p:nvSpPr>
        <p:spPr>
          <a:xfrm>
            <a:off x="5521192" y="4641337"/>
            <a:ext cx="5710854" cy="53805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Pantotheenzuur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draagt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bij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tot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normale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mentale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400" dirty="0" err="1">
                <a:solidFill>
                  <a:schemeClr val="accent3"/>
                </a:solidFill>
                <a:latin typeface="Amare Walter Neue Mager"/>
              </a:rPr>
              <a:t>prestaties</a:t>
            </a:r>
            <a:r>
              <a:rPr lang="en-US" sz="14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9637722E-8104-97F4-31A5-9E313E457102}"/>
              </a:ext>
            </a:extLst>
          </p:cNvPr>
          <p:cNvSpPr txBox="1">
            <a:spLocks/>
          </p:cNvSpPr>
          <p:nvPr>
            <p:custDataLst>
              <p:tags r:id="rId8"/>
            </p:custDataLst>
          </p:nvPr>
        </p:nvSpPr>
        <p:spPr>
          <a:xfrm>
            <a:off x="4780247" y="4146058"/>
            <a:ext cx="2336999" cy="4814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000" b="1" dirty="0" err="1">
                <a:solidFill>
                  <a:schemeClr val="accent3"/>
                </a:solidFill>
                <a:latin typeface="Amare Walter Neue Halbfett"/>
              </a:rPr>
              <a:t>Hersenfunctie</a:t>
            </a:r>
            <a:endParaRPr lang="en-US" sz="20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46" name="Rectangle 4">
            <a:extLst>
              <a:ext uri="{FF2B5EF4-FFF2-40B4-BE49-F238E27FC236}">
                <a16:creationId xmlns:a16="http://schemas.microsoft.com/office/drawing/2014/main" id="{B0ADA8A8-4E3D-32C8-E3E0-65439B70EB63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CEAA1AF-7EFE-B82B-2725-C56E340F267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5B4D24A6-41BE-C445-7244-13E296254CA1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49" name="Slide Number Placeholder 1">
            <a:extLst>
              <a:ext uri="{FF2B5EF4-FFF2-40B4-BE49-F238E27FC236}">
                <a16:creationId xmlns:a16="http://schemas.microsoft.com/office/drawing/2014/main" id="{A0C136A8-48FE-4726-E32F-72514238072F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7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2" name="Resim 1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71BF663-AE25-27F7-581E-C151446E974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59954" y="1944934"/>
            <a:ext cx="2042127" cy="2042127"/>
          </a:xfrm>
          <a:prstGeom prst="rect">
            <a:avLst/>
          </a:prstGeom>
          <a:effectLst>
            <a:outerShdw blurRad="197133" dist="50800" dir="5400000" algn="ctr" rotWithShape="0">
              <a:srgbClr val="000000">
                <a:alpha val="90000"/>
              </a:srgbClr>
            </a:outerShdw>
          </a:effectLst>
        </p:spPr>
      </p:pic>
      <p:sp>
        <p:nvSpPr>
          <p:cNvPr id="6" name="TextBox 18">
            <a:extLst>
              <a:ext uri="{FF2B5EF4-FFF2-40B4-BE49-F238E27FC236}">
                <a16:creationId xmlns:a16="http://schemas.microsoft.com/office/drawing/2014/main" id="{AE940F42-4B05-092C-629A-69A1441A9738}"/>
              </a:ext>
            </a:extLst>
          </p:cNvPr>
          <p:cNvSpPr txBox="1"/>
          <p:nvPr/>
        </p:nvSpPr>
        <p:spPr>
          <a:xfrm>
            <a:off x="138700" y="3936764"/>
            <a:ext cx="3887035" cy="2185214"/>
          </a:xfrm>
          <a:prstGeom prst="rect">
            <a:avLst/>
          </a:prstGeom>
          <a:noFill/>
          <a:ln w="63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*DISCLAIMER: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Voedingssupplementen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mogen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vervanging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gevarieerde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evenwichtige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voeding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gezonde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levensstijl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Raadpleeg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arts of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gezondheidsdeskundige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voordat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dit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product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als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u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zwanger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bent,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borstvoeding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geeft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medicijnen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gebruikt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medisch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toezicht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staat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Buiten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jonge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bewaren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aanbevolen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dagelijkse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dosis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overschrijden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Overmatige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consumptie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kan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laxerend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effect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Isomalto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-oligosaccharide is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bron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van glucose.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geschikt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onder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de 12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jaar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Alleen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voor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volwassenen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Amare-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beweren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over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vastgelegd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in de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toepasselijke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regelgeving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bg1"/>
                </a:solidFill>
                <a:latin typeface="Amare Walter Neue" panose="020B0503040202060203" pitchFamily="34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45664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Resim 7" descr="metin, ekran görüntüsü, yazı tipi, sayı, numar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6968724-E041-99B5-8DE2-200CE0F19C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11" y="1802445"/>
            <a:ext cx="4486372" cy="3498547"/>
          </a:xfrm>
          <a:prstGeom prst="rect">
            <a:avLst/>
          </a:prstGeom>
        </p:spPr>
      </p:pic>
      <p:pic>
        <p:nvPicPr>
          <p:cNvPr id="12" name="Resim 11" descr="metin, iş kartı, etiket, piksel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9ADB4E1D-CFB3-1744-70ED-20D5AD996E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9694" y="0"/>
            <a:ext cx="6111793" cy="6858000"/>
          </a:xfrm>
          <a:prstGeom prst="rect">
            <a:avLst/>
          </a:prstGeom>
        </p:spPr>
      </p:pic>
      <p:sp>
        <p:nvSpPr>
          <p:cNvPr id="10" name="Rectangle 16">
            <a:extLst>
              <a:ext uri="{FF2B5EF4-FFF2-40B4-BE49-F238E27FC236}">
                <a16:creationId xmlns:a16="http://schemas.microsoft.com/office/drawing/2014/main" id="{780D3A05-746D-2EAC-B151-E4C3EFAFBF90}"/>
              </a:ext>
            </a:extLst>
          </p:cNvPr>
          <p:cNvSpPr/>
          <p:nvPr/>
        </p:nvSpPr>
        <p:spPr>
          <a:xfrm>
            <a:off x="6098626" y="-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0142CFFB-2095-3E42-5B95-BF24612F9DC6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8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5968532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Voedingsinformatie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012320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Resim 9" descr="yeşil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039D332-658D-1B26-4193-C6C7253D5B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57170" y="1213772"/>
            <a:ext cx="3790946" cy="1973637"/>
          </a:xfrm>
          <a:prstGeom prst="rect">
            <a:avLst/>
          </a:prstGeom>
        </p:spPr>
      </p:pic>
      <p:pic>
        <p:nvPicPr>
          <p:cNvPr id="14" name="Resim 13" descr="meyve, elma, karpuz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64DF97B8-B428-7CE5-DFF0-22C47A1625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4542" y="1176778"/>
            <a:ext cx="3790946" cy="1973637"/>
          </a:xfrm>
          <a:prstGeom prst="rect">
            <a:avLst/>
          </a:prstGeom>
        </p:spPr>
      </p:pic>
      <p:pic>
        <p:nvPicPr>
          <p:cNvPr id="23" name="Resim 22">
            <a:extLst>
              <a:ext uri="{FF2B5EF4-FFF2-40B4-BE49-F238E27FC236}">
                <a16:creationId xmlns:a16="http://schemas.microsoft.com/office/drawing/2014/main" id="{35F1735F-11DD-B94A-E83A-0059639DB5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5266" y="1182384"/>
            <a:ext cx="3790946" cy="1973637"/>
          </a:xfrm>
          <a:prstGeom prst="rect">
            <a:avLst/>
          </a:prstGeom>
        </p:spPr>
      </p:pic>
      <p:pic>
        <p:nvPicPr>
          <p:cNvPr id="26" name="Resim 25" descr="ekran görüntüsü, kehribar, ay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71D2308-DCE6-9E24-DB56-0C60CB76619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4542" y="2438121"/>
            <a:ext cx="3790946" cy="1973637"/>
          </a:xfrm>
          <a:prstGeom prst="rect">
            <a:avLst/>
          </a:prstGeom>
        </p:spPr>
      </p:pic>
      <p:pic>
        <p:nvPicPr>
          <p:cNvPr id="28" name="Resim 27">
            <a:extLst>
              <a:ext uri="{FF2B5EF4-FFF2-40B4-BE49-F238E27FC236}">
                <a16:creationId xmlns:a16="http://schemas.microsoft.com/office/drawing/2014/main" id="{6619EA75-8FB6-E1D8-C0B3-667F267704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646650" y="2468098"/>
            <a:ext cx="3790946" cy="1973637"/>
          </a:xfrm>
          <a:prstGeom prst="rect">
            <a:avLst/>
          </a:prstGeom>
        </p:spPr>
      </p:pic>
      <p:pic>
        <p:nvPicPr>
          <p:cNvPr id="31" name="Resim 30" descr="metin, iş kart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FDAA977-9CD8-6BB4-250A-6EB94F53BD9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63333" y="0"/>
            <a:ext cx="3321094" cy="68580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FAA47C-48BD-529E-55EE-E199AE418968}"/>
              </a:ext>
            </a:extLst>
          </p:cNvPr>
          <p:cNvSpPr txBox="1"/>
          <p:nvPr/>
        </p:nvSpPr>
        <p:spPr>
          <a:xfrm>
            <a:off x="404040" y="4441735"/>
            <a:ext cx="7211950" cy="951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740"/>
              </a:lnSpc>
            </a:pP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Isomalto-oligosacharide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zoetstof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xylitol, aroma,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zuurteregelaar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appelzuur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zoetstof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steviolglycosiden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uit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stevia,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kleurstof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rode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biet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zuurteregelaar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citroenzuur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extract van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zwarte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chebulische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vrucht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(Terminalia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chebula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)†, mango-extract (Mangifera indica),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antiklontermiddel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siliciumdioxide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wierook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(Boswellia serrata)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hars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-extract†, goji-extract (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Lycium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barbarum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aroma,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kleurstof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beta-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caroteen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pantotheenzuur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(D-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pantothenaat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calcium).</a:t>
            </a:r>
          </a:p>
        </p:txBody>
      </p:sp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0142CFFB-2095-3E42-5B95-BF24612F9DC6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9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Watermelon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Ingrediënten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07143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FA03599-81ED-D92E-822A-E6F31C7DB055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804962" y="1520975"/>
            <a:ext cx="8582075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U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kunt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de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productbrochure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in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uw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officiële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taal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verkrijgen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: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Amare EDGE+™ Watermelon EU Productbrochure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E60067-A5E5-2E55-B6A6-1EFD927DDEE4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3113345" y="3293929"/>
            <a:ext cx="5965307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Voor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meer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informatie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,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kijk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gerust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eens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op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www.amare.com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pic>
        <p:nvPicPr>
          <p:cNvPr id="8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D1F45023-24D5-6DBC-3ECC-95516518CD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93093" y="5045695"/>
            <a:ext cx="4039254" cy="74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307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248ABA2B-875F-222D-960C-DF7AFBF4FA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41566" y="2161925"/>
            <a:ext cx="9108869" cy="253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08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logo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heme/theme1.xml><?xml version="1.0" encoding="utf-8"?>
<a:theme xmlns:a="http://schemas.openxmlformats.org/drawingml/2006/main" name="Office Them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7D6878CD4CD742A7636982EBFDF5AE" ma:contentTypeVersion="16" ma:contentTypeDescription="Create a new document." ma:contentTypeScope="" ma:versionID="e4e6b30919a629ddca1854f8de8a3784">
  <xsd:schema xmlns:xsd="http://www.w3.org/2001/XMLSchema" xmlns:xs="http://www.w3.org/2001/XMLSchema" xmlns:p="http://schemas.microsoft.com/office/2006/metadata/properties" xmlns:ns2="fe50855b-3af3-474b-a012-e8fd2f7c30f3" xmlns:ns3="6be857c2-1e1f-42cd-a678-e2b3ec80201d" targetNamespace="http://schemas.microsoft.com/office/2006/metadata/properties" ma:root="true" ma:fieldsID="400c2b0fd58d116ac43278a55b388e5c" ns2:_="" ns3:_="">
    <xsd:import namespace="fe50855b-3af3-474b-a012-e8fd2f7c30f3"/>
    <xsd:import namespace="6be857c2-1e1f-42cd-a678-e2b3ec80201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50855b-3af3-474b-a012-e8fd2f7c30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f557d969-218b-4b5c-82b9-8fe4df7d07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e857c2-1e1f-42cd-a678-e2b3ec80201d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5b22715a-479a-4da3-9e80-d9dacde84fb3}" ma:internalName="TaxCatchAll" ma:showField="CatchAllData" ma:web="6be857c2-1e1f-42cd-a678-e2b3ec80201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50855b-3af3-474b-a012-e8fd2f7c30f3">
      <Terms xmlns="http://schemas.microsoft.com/office/infopath/2007/PartnerControls"/>
    </lcf76f155ced4ddcb4097134ff3c332f>
    <TaxCatchAll xmlns="6be857c2-1e1f-42cd-a678-e2b3ec80201d" xsi:nil="true"/>
  </documentManagement>
</p:properties>
</file>

<file path=customXml/itemProps1.xml><?xml version="1.0" encoding="utf-8"?>
<ds:datastoreItem xmlns:ds="http://schemas.openxmlformats.org/officeDocument/2006/customXml" ds:itemID="{4F2C8CDC-2C46-4957-961C-E5626826078B}">
  <ds:schemaRefs>
    <ds:schemaRef ds:uri="6be857c2-1e1f-42cd-a678-e2b3ec80201d"/>
    <ds:schemaRef ds:uri="fe50855b-3af3-474b-a012-e8fd2f7c30f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15C9668-9205-4529-8B14-F6E2EA3211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E80EAF3-AAEF-4D27-AB95-0AF6B48CA28A}">
  <ds:schemaRefs>
    <ds:schemaRef ds:uri="http://schemas.openxmlformats.org/package/2006/metadata/core-properties"/>
    <ds:schemaRef ds:uri="http://purl.org/dc/elements/1.1/"/>
    <ds:schemaRef ds:uri="6be857c2-1e1f-42cd-a678-e2b3ec80201d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fe50855b-3af3-474b-a012-e8fd2f7c30f3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1495</Words>
  <Application>Microsoft Macintosh PowerPoint</Application>
  <PresentationFormat>Geniş ekran</PresentationFormat>
  <Paragraphs>80</Paragraphs>
  <Slides>11</Slides>
  <Notes>9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8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11</vt:i4>
      </vt:variant>
    </vt:vector>
  </HeadingPairs>
  <TitlesOfParts>
    <vt:vector size="20" baseType="lpstr">
      <vt:lpstr>Amare Walter Neue Mittel Kursiv</vt:lpstr>
      <vt:lpstr>Amare Walter Neue Halbfett</vt:lpstr>
      <vt:lpstr>Amare Walter Neue Mager Kursiv</vt:lpstr>
      <vt:lpstr>Amare Walter Neue Mager</vt:lpstr>
      <vt:lpstr>Aptos</vt:lpstr>
      <vt:lpstr>Amare Walter Neue Leicht</vt:lpstr>
      <vt:lpstr>Arial</vt:lpstr>
      <vt:lpstr>Amare Walter Neue</vt:lpstr>
      <vt:lpstr>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Lopez</dc:creator>
  <cp:lastModifiedBy>Gökhan Yalgın</cp:lastModifiedBy>
  <cp:revision>11</cp:revision>
  <cp:lastPrinted>2025-04-09T23:50:38Z</cp:lastPrinted>
  <dcterms:created xsi:type="dcterms:W3CDTF">2024-09-07T19:54:54Z</dcterms:created>
  <dcterms:modified xsi:type="dcterms:W3CDTF">2026-05-11T12:32:20Z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0x0101004D7D6878CD4CD742A7636982EBFDF5AE</vt:lpwstr>
  </property>
  <property fmtid="{D5CDD505-2E9C-101B-9397-08002B2CF9AE}" pid="3" name="MediaServiceImageTags">
    <vt:lpwstr/>
  </property>
</Properties>
</file>