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8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7"/>
  </p:notesMasterIdLst>
  <p:sldIdLst>
    <p:sldId id="2147477942" r:id="rId5"/>
    <p:sldId id="2147477783" r:id="rId6"/>
    <p:sldId id="2147477975" r:id="rId7"/>
    <p:sldId id="2147477960" r:id="rId8"/>
    <p:sldId id="2147477962" r:id="rId9"/>
    <p:sldId id="2147477963" r:id="rId10"/>
    <p:sldId id="2147477965" r:id="rId11"/>
    <p:sldId id="2147477966" r:id="rId12"/>
    <p:sldId id="2147477968" r:id="rId13"/>
    <p:sldId id="2147477967" r:id="rId14"/>
    <p:sldId id="2147477974" r:id="rId15"/>
    <p:sldId id="2147477898" r:id="rId16"/>
  </p:sldIdLst>
  <p:sldSz cx="12192000" cy="6858000"/>
  <p:notesSz cx="6858000" cy="9144000"/>
  <p:embeddedFontLst>
    <p:embeddedFont>
      <p:font typeface="Amare Walter Neue" panose="020B0503040202060203" pitchFamily="34" charset="0"/>
      <p:regular r:id="rId18"/>
      <p:bold r:id="rId19"/>
      <p:italic r:id="rId20"/>
      <p:boldItalic r:id="rId21"/>
    </p:embeddedFont>
    <p:embeddedFont>
      <p:font typeface="Amare Walter Neue Halbfett" panose="020B0503040202060203" pitchFamily="34" charset="0"/>
      <p:regular r:id="rId22"/>
      <p:bold r:id="rId23"/>
    </p:embeddedFont>
    <p:embeddedFont>
      <p:font typeface="Amare Walter Neue Leicht" panose="020B0303040202060203" pitchFamily="34" charset="0"/>
      <p:regular r:id="rId24"/>
    </p:embeddedFont>
    <p:embeddedFont>
      <p:font typeface="Amare Walter Neue Mager" panose="020B0403040202060203" pitchFamily="34" charset="0"/>
      <p:regular r:id="rId25"/>
    </p:embeddedFont>
    <p:embeddedFont>
      <p:font typeface="Amare Walter Neue Mager Kursiv" panose="020B0503040202060203" pitchFamily="34" charset="0"/>
      <p:italic r:id="rId26"/>
    </p:embeddedFont>
    <p:embeddedFont>
      <p:font typeface="Amare Walter Neue Mittel" panose="020B0503040202060203" pitchFamily="3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B850C-6CE4-97F3-7755-DA3526E4454F}" name="Shayne Boyle" initials="SB" userId="S::sboyle@amare.com::47b8e040-fbfd-44bc-b313-f83444f86b3d" providerId="AD"/>
  <p188:author id="{6008360D-8B2E-FF8F-F660-85051C380D4B}" name="Guest User" initials="GU" userId="S::urn:spo:anon#d16863910c728f09905f99391238413ac9a56de000f218ae6e54e42fd79299e0::" providerId="AD"/>
  <p188:author id="{15F83550-AF39-ACED-CEDB-9032D0DF0D74}" name="Joel Escorpiso" initials="" userId="S::joel.e@clabsstudio.com::1c2ff144-2db8-4ec6-a84e-f1e6856767b8" providerId="AD"/>
  <p188:author id="{5FBF026F-7547-58AB-E476-15BAA33C8B0B}" name="Joel Escorpiso" initials="JE" userId="S::jescorpiso@amare.com::66e428a9-973f-4039-ab83-2da6a743ca24" providerId="AD"/>
  <p188:author id="{FFBBBB79-4B8A-1750-9776-AF565C506636}" name="Rachel Lee" initials="RL" userId="S::rachel.l_clabsstudio.com#ext#@amareglobal.onmicrosoft.com::9248060f-23e5-4415-81b6-1d931b7b33e0" providerId="AD"/>
  <p188:author id="{D89618E4-FAC8-FC56-B2A9-443630B22DEE}" name="Callie Brink-Lee" initials="CB" userId="S::cblee@amare.com::08f0102b-3e6a-4bf1-85fc-b9c19aac72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2656"/>
    <a:srgbClr val="9F7D9B"/>
    <a:srgbClr val="5D244F"/>
    <a:srgbClr val="BD5FAE"/>
    <a:srgbClr val="CCC6BB"/>
    <a:srgbClr val="313131"/>
    <a:srgbClr val="E1D6EA"/>
    <a:srgbClr val="F5A284"/>
    <a:srgbClr val="9571C2"/>
    <a:srgbClr val="975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B0F268-7B18-ED41-BFA3-50DA3EEFB613}" v="131" dt="2025-09-30T15:58:23.245"/>
    <p1510:client id="{6E8B90E0-1E98-C947-8668-86BB3DC4FB87}" v="636" dt="2025-09-30T20:56:03.819"/>
    <p1510:client id="{F3296A97-D93F-8F42-BFC4-3BD51F0ED7FE}" v="5" dt="2025-09-30T19:45:00.0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61"/>
    <p:restoredTop sz="86395"/>
  </p:normalViewPr>
  <p:slideViewPr>
    <p:cSldViewPr snapToGrid="0">
      <p:cViewPr varScale="1">
        <p:scale>
          <a:sx n="110" d="100"/>
          <a:sy n="110" d="100"/>
        </p:scale>
        <p:origin x="1056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4328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3EDE8-F63B-3240-9EC2-0C60EBCC2C5F}" type="datetimeFigureOut">
              <a:rPr lang="en-US" smtClean="0"/>
              <a:t>4/10/26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61F71-376C-674F-928F-66050F976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81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54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1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19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38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57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17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51FF2-A255-277D-33B4-7B233A776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72ED44-1610-CE35-6AE1-9382B6A6EF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0DCDFD-2955-AD24-880C-4B6D061EC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480AA-A548-4715-09AD-AE2DAC7BC4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31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21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83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85F42D6-6C9A-5A75-FABC-D5BDCCE865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6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62660E-5C6A-5FD0-9C79-F29B3AC66E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5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C4B712C-37D2-E6D9-04F2-21A889D8AA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15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3CA003-9AA4-3E26-FD7A-00B592E93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46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cience of Selling Wellnes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98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48DC62-2E17-A795-D8BC-E16BE1DFDE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19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105382-26CB-F5C3-3C87-CCF76F0ACE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1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023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</p:spTree>
    <p:extLst>
      <p:ext uri="{BB962C8B-B14F-4D97-AF65-F5344CB8AC3E}">
        <p14:creationId xmlns:p14="http://schemas.microsoft.com/office/powerpoint/2010/main" val="582744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w/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B47BB2-B15E-8825-EE82-0D69F8A5F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-4570" r="35456" b="-1"/>
          <a:stretch/>
        </p:blipFill>
        <p:spPr>
          <a:xfrm>
            <a:off x="255373" y="6423660"/>
            <a:ext cx="1222907" cy="208559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B91AB2-D2F7-F302-DA21-652824CC1618}"/>
              </a:ext>
            </a:extLst>
          </p:cNvPr>
          <p:cNvSpPr txBox="1"/>
          <p:nvPr userDrawn="1"/>
        </p:nvSpPr>
        <p:spPr>
          <a:xfrm>
            <a:off x="7296756" y="6448958"/>
            <a:ext cx="4121787" cy="189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lnSpc>
                <a:spcPct val="90000"/>
              </a:lnSpc>
              <a:spcBef>
                <a:spcPts val="1000"/>
              </a:spcBef>
              <a:defRPr sz="700">
                <a:solidFill>
                  <a:srgbClr val="BD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solidFill>
                  <a:schemeClr val="bg2"/>
                </a:solidFill>
              </a:rPr>
              <a:t>Copyright © 2025 Amare Global. All rights reserved. 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ABF6688-D94F-89A3-A98B-D681E67B0A5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757660" y="6462712"/>
            <a:ext cx="170002" cy="174308"/>
          </a:xfrm>
          <a:prstGeom prst="rect">
            <a:avLst/>
          </a:prstGeom>
        </p:spPr>
        <p:txBody>
          <a:bodyPr lIns="0" tIns="0" rIns="0" bIns="0"/>
          <a:lstStyle>
            <a:lvl1pPr>
              <a:tabLst>
                <a:tab pos="2552700" algn="l"/>
              </a:tabLst>
              <a:defRPr sz="900">
                <a:solidFill>
                  <a:schemeClr val="bg2"/>
                </a:solidFill>
                <a:latin typeface="Amare Walter Neue"/>
                <a:ea typeface="Amare Walter Neue"/>
                <a:cs typeface="Amare Walter Neue"/>
                <a:sym typeface="Amare Walter Neue Normal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5462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 w/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9C2D09-ED28-18FA-CD09-795E0D103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9824" y="4494399"/>
            <a:ext cx="8283388" cy="9620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EC4A79-B5B1-83EB-E22F-DD77DC3B4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55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38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4AF2A5-72BB-B50F-BE88-97252C1627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6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0762580-569E-B19A-1AB1-5DF51DBB3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9FF24-E238-095E-285A-60209DAAB29D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85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15CF9172-581D-D069-E218-881D1461AB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6FF8251-4FEE-D4EF-ACC0-B7CE64BE2A2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43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siness &amp; Science with 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45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78E0F6-7D8F-43D4-D12D-14C00A09C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2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CAEBB-831E-A1B3-0489-7577B5F3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589518"/>
            <a:ext cx="11681937" cy="1101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102F0-F264-952E-615C-C95F9A5F6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723" y="1825625"/>
            <a:ext cx="116819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E0F5-F54D-F4E0-410A-AA316C3E7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lvl1pPr marL="0" indent="0" algn="r">
              <a:tabLst>
                <a:tab pos="2563813" algn="l"/>
              </a:tabLst>
              <a:defRPr sz="900">
                <a:solidFill>
                  <a:schemeClr val="tx2"/>
                </a:solidFill>
                <a:latin typeface="Amare Walter Neue" panose="020B0503040202060203" pitchFamily="34" charset="77"/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AB0261-6AFF-4329-1235-FAF8F2EDE80B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532E048-80AA-ED2B-0FEA-9C37DA299BF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</a:t>
            </a:r>
            <a:r>
              <a:rPr lang="en-US" sz="7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rechten</a:t>
            </a:r>
            <a:r>
              <a: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voorbehouden</a:t>
            </a:r>
            <a:r>
              <a: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endParaRPr lang="en-US" sz="7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67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8" r:id="rId2"/>
    <p:sldLayoutId id="2147483650" r:id="rId3"/>
    <p:sldLayoutId id="2147483684" r:id="rId4"/>
    <p:sldLayoutId id="2147483672" r:id="rId5"/>
    <p:sldLayoutId id="2147483669" r:id="rId6"/>
    <p:sldLayoutId id="2147483676" r:id="rId7"/>
    <p:sldLayoutId id="2147483673" r:id="rId8"/>
    <p:sldLayoutId id="2147483675" r:id="rId9"/>
    <p:sldLayoutId id="2147483677" r:id="rId10"/>
    <p:sldLayoutId id="2147483674" r:id="rId11"/>
    <p:sldLayoutId id="2147483670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mare Walter Neue Mager" panose="020B040304020206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png"/><Relationship Id="rId12" Type="http://schemas.microsoft.com/office/2007/relationships/hdphoto" Target="../media/hdphoto3.wdp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21.png"/><Relationship Id="rId11" Type="http://schemas.openxmlformats.org/officeDocument/2006/relationships/image" Target="../media/image2.png"/><Relationship Id="rId5" Type="http://schemas.openxmlformats.org/officeDocument/2006/relationships/image" Target="../media/image20.png"/><Relationship Id="rId10" Type="http://schemas.openxmlformats.org/officeDocument/2006/relationships/image" Target="../media/image1.png"/><Relationship Id="rId4" Type="http://schemas.openxmlformats.org/officeDocument/2006/relationships/image" Target="../media/image19.jp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hyperlink" Target="https://www.amare.com/" TargetMode="External"/><Relationship Id="rId5" Type="http://schemas.openxmlformats.org/officeDocument/2006/relationships/hyperlink" Target="https://amareglobal-my.sharepoint.com/:f:/g/personal/gyalgin_amare_com/IgC90ZlYKNu-RKHeZzjTrsNzAV9lJ3ja5-RP5DppBmsAaN4?e=vyc6mS" TargetMode="External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tags" Target="../tags/tag7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9.jp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0.xml"/><Relationship Id="rId7" Type="http://schemas.openxmlformats.org/officeDocument/2006/relationships/image" Target="../media/image1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0.jp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13" Type="http://schemas.openxmlformats.org/officeDocument/2006/relationships/image" Target="../media/image16.png"/><Relationship Id="rId3" Type="http://schemas.openxmlformats.org/officeDocument/2006/relationships/tags" Target="../tags/tag17.xml"/><Relationship Id="rId7" Type="http://schemas.openxmlformats.org/officeDocument/2006/relationships/slideLayout" Target="../slideLayouts/slideLayout3.xml"/><Relationship Id="rId12" Type="http://schemas.microsoft.com/office/2007/relationships/hdphoto" Target="../media/hdphoto3.wdp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image" Target="../media/image2.png"/><Relationship Id="rId5" Type="http://schemas.openxmlformats.org/officeDocument/2006/relationships/tags" Target="../tags/tag19.xml"/><Relationship Id="rId10" Type="http://schemas.openxmlformats.org/officeDocument/2006/relationships/image" Target="../media/image15.png"/><Relationship Id="rId4" Type="http://schemas.openxmlformats.org/officeDocument/2006/relationships/tags" Target="../tags/tag18.xml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1.pn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10E99-E871-984D-D682-875AB2989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023FB3-B371-5D3C-ABAC-09D2577844DB}"/>
              </a:ext>
            </a:extLst>
          </p:cNvPr>
          <p:cNvSpPr/>
          <p:nvPr/>
        </p:nvSpPr>
        <p:spPr>
          <a:xfrm>
            <a:off x="-6264" y="0"/>
            <a:ext cx="7251126" cy="6815729"/>
          </a:xfrm>
          <a:prstGeom prst="rect">
            <a:avLst/>
          </a:prstGeom>
          <a:solidFill>
            <a:schemeClr val="accent3">
              <a:alpha val="8206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8BDE63-B9B7-6F59-5330-C5DDB57F1C34}"/>
              </a:ext>
            </a:extLst>
          </p:cNvPr>
          <p:cNvSpPr txBox="1"/>
          <p:nvPr/>
        </p:nvSpPr>
        <p:spPr>
          <a:xfrm>
            <a:off x="962483" y="2929961"/>
            <a:ext cx="5313631" cy="12262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en-US" sz="8000" dirty="0">
                <a:solidFill>
                  <a:schemeClr val="bg1"/>
                </a:solidFill>
                <a:latin typeface="Amare Walter Neue Mittel" panose="020B0503040202060203" pitchFamily="34" charset="0"/>
                <a:cs typeface="Arial"/>
              </a:rPr>
              <a:t>HL</a:t>
            </a:r>
            <a:r>
              <a:rPr lang="en-US" sz="8000" b="1" dirty="0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5</a:t>
            </a:r>
            <a:r>
              <a:rPr lang="en-US" sz="8000" baseline="30000" dirty="0">
                <a:solidFill>
                  <a:schemeClr val="bg1"/>
                </a:solidFill>
                <a:latin typeface="Amare Walter Neue Halbfett" panose="020B0503040202060203" pitchFamily="34" charset="77"/>
              </a:rPr>
              <a:t>™</a:t>
            </a:r>
            <a:endParaRPr lang="en-US" sz="8000" dirty="0">
              <a:solidFill>
                <a:schemeClr val="bg1"/>
              </a:solidFill>
              <a:latin typeface="Amare Walter Neue Leicht" panose="020B0303040202060203" pitchFamily="34" charset="77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BF33D7-3E37-7CF1-5AF8-CC2955884DFD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126A9E5-00F8-1E2A-BA2E-D8C8379C5C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3A03EF9-03E8-60D0-13D0-0627D3D8C2F3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voorbehouden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40B2CDB-1E07-6982-B682-F32D3F761E17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</a:t>
            </a:fld>
            <a:endParaRPr lang="en-US" dirty="0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pic>
        <p:nvPicPr>
          <p:cNvPr id="19" name="Resim 18" descr="yazı tipi, grafik, metin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CC73FB9-ACCA-9F70-28E7-3350A1946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235" y="2067924"/>
            <a:ext cx="2678047" cy="804360"/>
          </a:xfrm>
          <a:prstGeom prst="rect">
            <a:avLst/>
          </a:prstGeom>
        </p:spPr>
      </p:pic>
      <p:pic>
        <p:nvPicPr>
          <p:cNvPr id="2" name="Resim 1" descr="metin, meyve, elma, doğal gıdal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607A8F7-BFA3-6424-5A2C-C67761A8FE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4983" y="-8361"/>
            <a:ext cx="4987017" cy="622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42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meyve, yemek, gıda, portakal, turuncu, dilimlenmiş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3B7A031-8827-29A2-B9F8-FDC7FB747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8967" y="0"/>
            <a:ext cx="3321094" cy="6858000"/>
          </a:xfrm>
          <a:prstGeom prst="rect">
            <a:avLst/>
          </a:prstGeom>
        </p:spPr>
      </p:pic>
      <p:pic>
        <p:nvPicPr>
          <p:cNvPr id="12" name="Resim 11" descr="ekran görüntüsü, şeftal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F314A09-A045-3CE2-3892-0C94710DFC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3311" y="1107905"/>
            <a:ext cx="4033498" cy="2099914"/>
          </a:xfrm>
          <a:prstGeom prst="rect">
            <a:avLst/>
          </a:prstGeom>
        </p:spPr>
      </p:pic>
      <p:pic>
        <p:nvPicPr>
          <p:cNvPr id="14" name="Resim 13" descr="ay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1A59CFD-E81A-8EB4-0E4C-40A2B96865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94602" y="1094026"/>
            <a:ext cx="4033498" cy="2099914"/>
          </a:xfrm>
          <a:prstGeom prst="rect">
            <a:avLst/>
          </a:prstGeom>
        </p:spPr>
      </p:pic>
      <p:pic>
        <p:nvPicPr>
          <p:cNvPr id="27" name="Resim 26" descr="yeşil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6295CFB-F51E-62FD-DD82-3553DE5879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443" y="1107905"/>
            <a:ext cx="4033498" cy="2099914"/>
          </a:xfrm>
          <a:prstGeom prst="rect">
            <a:avLst/>
          </a:prstGeom>
        </p:spPr>
      </p:pic>
      <p:pic>
        <p:nvPicPr>
          <p:cNvPr id="30" name="Resim 29" descr="meyve, elm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5C14828-8984-ED76-20BF-6ADC36776C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46058" y="2348391"/>
            <a:ext cx="4033498" cy="2099914"/>
          </a:xfrm>
          <a:prstGeom prst="rect">
            <a:avLst/>
          </a:prstGeom>
        </p:spPr>
      </p:pic>
      <p:pic>
        <p:nvPicPr>
          <p:cNvPr id="32" name="Resim 31" descr="ay, Astronomi nesnesi, göksel olay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9999AFC-31BE-D776-3E0A-152361CE52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4075" y="2307969"/>
            <a:ext cx="4033498" cy="209991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FAA47C-48BD-529E-55EE-E199AE418968}"/>
              </a:ext>
            </a:extLst>
          </p:cNvPr>
          <p:cNvSpPr txBox="1"/>
          <p:nvPr/>
        </p:nvSpPr>
        <p:spPr>
          <a:xfrm>
            <a:off x="404040" y="4138554"/>
            <a:ext cx="7211950" cy="733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740"/>
              </a:lnSpc>
            </a:pP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Water,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gehydrolyseerd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rundercollageen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(5 g per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portie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zoetstof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erytritol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zuurteregelaar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citroenzuur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aroma, fructo-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oligosachariden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appelciderazijnpoeder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(Malus domestica),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verdikkingsmiddel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xanthaangom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aroma,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conserveermiddel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kaliumsorbaat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zoetstof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steviolglycosiden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uit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stevia.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142CFFB-2095-3E42-5B95-BF24612F9DC6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voorbehouden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10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664496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Ingrediënten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A1AB20-D4D8-6799-B6B8-3BD70EE1F9D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</p:spTree>
    <p:extLst>
      <p:ext uri="{BB962C8B-B14F-4D97-AF65-F5344CB8AC3E}">
        <p14:creationId xmlns:p14="http://schemas.microsoft.com/office/powerpoint/2010/main" val="2707143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A03599-81ED-D92E-822A-E6F31C7DB05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804962" y="1439729"/>
            <a:ext cx="8582075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U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kunt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productbrochure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in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uw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officiële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taal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verkrijgen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: 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Amare HL5™ EU Productbrochure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E60067-A5E5-2E55-B6A6-1EFD927DDEE4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190535" y="3293929"/>
            <a:ext cx="5810928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Voor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meer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informatie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kijk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gerust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eens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op</a:t>
            </a: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www.amare.com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pic>
        <p:nvPicPr>
          <p:cNvPr id="8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D1F45023-24D5-6DBC-3ECC-95516518CD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3093" y="5045695"/>
            <a:ext cx="4039254" cy="74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07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48ABA2B-875F-222D-960C-DF7AFBF4FA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1566" y="2161925"/>
            <a:ext cx="9108869" cy="25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20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1925160-FAD1-6DEF-56E9-6D3C75723C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-5898"/>
            <a:ext cx="6122305" cy="686979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133285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voorbehouden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10056"/>
            <a:ext cx="5620414" cy="40651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Wat is het?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Amare 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ondersteunt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behoefte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lichaam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eiwitten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met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grasgevoerd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collageen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gehydrolyseerd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gemakkelijke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opname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Wat Amare 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onderscheidt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andere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eiwitsupplementen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is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gebruik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gehydrolyseerd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collageen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Dit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betekent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collageen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wordt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afgebroken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kleinere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beter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opneembare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moleculen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waardoor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je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lichaam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gemakkelijker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verteren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gebruiken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is. 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zijn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verschillende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soorten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collageen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die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verschillen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hun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structuur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waar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ze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zich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in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lichaam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bevinden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2C72D1F1-4404-91AD-AAE7-7B833B0D3047}"/>
              </a:ext>
            </a:extLst>
          </p:cNvPr>
          <p:cNvSpPr txBox="1"/>
          <p:nvPr/>
        </p:nvSpPr>
        <p:spPr>
          <a:xfrm>
            <a:off x="138700" y="4332062"/>
            <a:ext cx="5810838" cy="1815882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*DISCLAIMER: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Voedingssupplementen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vervanging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gevarieerde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evenwichtige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gezonde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levensstijl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Raadpleeg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arts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zorgverlener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voordat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 het product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zwanger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bent,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borstvoeding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geeft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medicijnen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toezicht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staat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Buiten het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kleine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houden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aanbevolen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dagelijkse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dosis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overschrijden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Verklaringen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over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alleen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wanneer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het supplement in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gespecificeerd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relevante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EU-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gebaseerd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individuele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hebben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; er mag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verband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gelegd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tussen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onderzoeksresultaten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gebaseerd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bepaalde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Geen van de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heeft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specifiek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Amare-product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er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noodzakelijkerwijs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verband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tussen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resultaten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Amare-product.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verlichten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342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340518D4-3A6C-4275-8C4A-4B4EA6887F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-5898"/>
            <a:ext cx="6122305" cy="686979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133285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voorbehouden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10055"/>
            <a:ext cx="5620414" cy="33957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Wat is het?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In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menselijk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lichaam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zijn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er vier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hoofdtypen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: Type 1, Type 2, Type 3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Type 4.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Type 1 is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meest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voorkomende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type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mensen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goed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90% van het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collageen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in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ons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lichaam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Type 3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collageen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structureel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eiwit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voorkomt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in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huid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bloedvaten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organen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helpt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ondersteunen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elasticiteit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weefselintegriteit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50" b="1" dirty="0">
                <a:solidFill>
                  <a:schemeClr val="accent3"/>
                </a:solidFill>
                <a:latin typeface="Amare Walter Neue" panose="020B0503040202060203" pitchFamily="34" charset="0"/>
              </a:rPr>
              <a:t>Amare HL5™ </a:t>
            </a:r>
            <a:r>
              <a:rPr lang="en-US" sz="1650" b="1" dirty="0" err="1">
                <a:solidFill>
                  <a:schemeClr val="accent3"/>
                </a:solidFill>
                <a:latin typeface="Amare Walter Neue" panose="020B0503040202060203" pitchFamily="34" charset="0"/>
              </a:rPr>
              <a:t>bevat</a:t>
            </a:r>
            <a:r>
              <a:rPr lang="en-US" sz="1650" b="1" dirty="0">
                <a:solidFill>
                  <a:schemeClr val="accent3"/>
                </a:solidFill>
                <a:latin typeface="Amare Walter Neue" panose="020B0503040202060203" pitchFamily="34" charset="0"/>
              </a:rPr>
              <a:t> </a:t>
            </a:r>
            <a:r>
              <a:rPr lang="en-US" sz="1650" b="1" dirty="0" err="1">
                <a:solidFill>
                  <a:schemeClr val="accent3"/>
                </a:solidFill>
                <a:latin typeface="Amare Walter Neue" panose="020B0503040202060203" pitchFamily="34" charset="0"/>
              </a:rPr>
              <a:t>zowel</a:t>
            </a:r>
            <a:r>
              <a:rPr lang="en-US" sz="1650" b="1" dirty="0">
                <a:solidFill>
                  <a:schemeClr val="accent3"/>
                </a:solidFill>
                <a:latin typeface="Amare Walter Neue" panose="020B0503040202060203" pitchFamily="34" charset="0"/>
              </a:rPr>
              <a:t> Type 1 </a:t>
            </a:r>
            <a:r>
              <a:rPr lang="en-US" sz="1650" b="1" dirty="0" err="1">
                <a:solidFill>
                  <a:schemeClr val="accent3"/>
                </a:solidFill>
                <a:latin typeface="Amare Walter Neue" panose="020B0503040202060203" pitchFamily="34" charset="0"/>
              </a:rPr>
              <a:t>als</a:t>
            </a:r>
            <a:r>
              <a:rPr lang="en-US" sz="1650" b="1" dirty="0">
                <a:solidFill>
                  <a:schemeClr val="accent3"/>
                </a:solidFill>
                <a:latin typeface="Amare Walter Neue" panose="020B0503040202060203" pitchFamily="34" charset="0"/>
              </a:rPr>
              <a:t> Type 3 </a:t>
            </a:r>
            <a:r>
              <a:rPr lang="en-US" sz="1650" b="1" dirty="0" err="1">
                <a:solidFill>
                  <a:schemeClr val="accent3"/>
                </a:solidFill>
                <a:latin typeface="Amare Walter Neue" panose="020B0503040202060203" pitchFamily="34" charset="0"/>
              </a:rPr>
              <a:t>collageen</a:t>
            </a:r>
            <a:r>
              <a:rPr lang="en-US" sz="1650" b="1" dirty="0">
                <a:solidFill>
                  <a:schemeClr val="accent3"/>
                </a:solidFill>
                <a:latin typeface="Amare Walter Neue" panose="020B0503040202060203" pitchFamily="34" charset="0"/>
              </a:rPr>
              <a:t>.</a:t>
            </a: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2C72D1F1-4404-91AD-AAE7-7B833B0D3047}"/>
              </a:ext>
            </a:extLst>
          </p:cNvPr>
          <p:cNvSpPr txBox="1"/>
          <p:nvPr/>
        </p:nvSpPr>
        <p:spPr>
          <a:xfrm>
            <a:off x="138700" y="4332062"/>
            <a:ext cx="5810838" cy="1815882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*DISCLAIMER: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Voedingssupplementen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vervanging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gevarieerde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evenwichtige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gezonde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levensstijl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Raadpleeg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arts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zorgverlener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voordat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 het product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zwanger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bent,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borstvoeding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geeft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medicijnen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toezicht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staat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Buiten het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kleine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houden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aanbevolen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dagelijkse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dosis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overschrijden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Verklaringen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over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alleen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wanneer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het supplement in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gespecificeerd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relevante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EU-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gebaseerd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individuele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hebben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; er mag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verband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gelegd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tussen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onderzoeksresultaten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gebaseerd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bepaalde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Geen van de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heeft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specifiek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Amare-product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er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noodzakelijkerwijs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verband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tussen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resultaten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Amare-product.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verlichten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3591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kişi, şahıs, giyim, insan yüzü, moda aksesu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F2C6C86-DBCE-AED0-C1FB-F2798B1E35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3150" y="-4810"/>
            <a:ext cx="6102350" cy="684740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600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voorbehouden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4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8"/>
            <a:ext cx="5911250" cy="36289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Hoe het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werkt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Eiwitten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zijn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essentiële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bouwstenen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menselijk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lichaam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naarmate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we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ouder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worden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wordt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goed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verteerbaar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eiwit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steeds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belangrijker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algehele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welzijn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Collageen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nature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voorkomend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structureel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eiwit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belangrijke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rol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speelt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behoud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spiermassa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structurele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integriteit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botten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ondersteunt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effectief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eiwitbehoefte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lichaam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met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gehydrolyseerde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collageenpeptiden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die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gemakkelijk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verteerbaar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zijn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snel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door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lichaam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worden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opgenomen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Het HL5™-product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bevat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5 g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gehydrolyseerd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rundercollageen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portie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wat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bijdraagt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totale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eiwitgehalte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B23F25C-19B6-5FAA-E42F-4009CFBA2242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306E055-1D58-4706-E95C-B5A5F791CFBE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091476" y="4262378"/>
            <a:ext cx="4576523" cy="188556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lIns="182880" tIns="274320" rIns="274320" bIns="274320" numCol="1" spcCol="2743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 panose="020B0503040202060203" pitchFamily="34" charset="77"/>
              </a:rPr>
              <a:t>Goedgekeurde</a:t>
            </a:r>
            <a:r>
              <a:rPr lang="en-US" sz="1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 panose="020B0503040202060203" pitchFamily="34" charset="77"/>
              </a:rPr>
              <a:t> </a:t>
            </a:r>
            <a:r>
              <a:rPr lang="en-US" sz="1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 panose="020B0503040202060203" pitchFamily="34" charset="77"/>
              </a:rPr>
              <a:t>gezondheidsvoordelen</a:t>
            </a:r>
            <a:r>
              <a:rPr lang="en-US" sz="1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 panose="020B0503040202060203" pitchFamily="34" charset="77"/>
              </a:rPr>
              <a:t> van </a:t>
            </a:r>
            <a:r>
              <a:rPr lang="en-US" sz="1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 panose="020B0503040202060203" pitchFamily="34" charset="77"/>
              </a:rPr>
              <a:t>eiwitten</a:t>
            </a:r>
            <a:r>
              <a:rPr lang="en-US" sz="1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 panose="020B0503040202060203" pitchFamily="34" charset="77"/>
              </a:rPr>
              <a:t>:</a:t>
            </a:r>
          </a:p>
          <a:p>
            <a:pPr marL="0" indent="0" fontAlgn="base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1)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Eiwit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draagt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bij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aan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de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groei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van de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spiermassa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.</a:t>
            </a:r>
          </a:p>
          <a:p>
            <a:pPr marL="0" indent="0" fontAlgn="base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2)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Eiwit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draagt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bij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aan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het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behoud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van de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spiermassa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.</a:t>
            </a:r>
          </a:p>
          <a:p>
            <a:pPr marL="0" indent="0" fontAlgn="base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3)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Eiwit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draagt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bij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aan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het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behoud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van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normale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botten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.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E5A713C9-6D36-2A5B-9F1C-C957A3F89DF6}"/>
              </a:ext>
            </a:extLst>
          </p:cNvPr>
          <p:cNvSpPr txBox="1"/>
          <p:nvPr/>
        </p:nvSpPr>
        <p:spPr>
          <a:xfrm>
            <a:off x="138700" y="4332062"/>
            <a:ext cx="5810838" cy="1815882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*DISCLAIMER: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Voedingssupplementen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vervanging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gevarieerde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evenwichtige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gezonde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levensstijl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Raadpleeg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arts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zorgverlener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voordat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 het product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zwanger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bent,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borstvoeding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geeft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medicijnen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toezicht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staat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Buiten het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kleine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houden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aanbevolen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dagelijkse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dosis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overschrijden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Verklaringen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over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alleen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wanneer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het supplement in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gespecificeerd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relevante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EU-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gebaseerd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individuele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hebben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; er mag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verband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gelegd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tussen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onderzoeksresultaten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gebaseerd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bepaalde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Geen van de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heeft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specifiek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Amare-product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er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noodzakelijkerwijs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verband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tussen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resultaten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Amare-product.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verlichten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616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kişi, şahıs, kozmetik bakım ürünleri, iç meka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0930357-D914-302A-15CB-006D93378E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0"/>
            <a:ext cx="6111793" cy="6858000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B2BC49E-E3F4-2FAB-33AA-B8F04EF45A32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voorbehouden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5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03129"/>
            <a:ext cx="5415126" cy="3122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Waarom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je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ervan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zult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houden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Collageen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is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meest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voorkomende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eiwit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ons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lichaam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helpt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botten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behouden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spieren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op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bouwen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BDF3368-0F37-8CDC-FC45-0754B0DCA334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4C8C8561-582F-FCF0-9B51-5228D524F5F9}"/>
              </a:ext>
            </a:extLst>
          </p:cNvPr>
          <p:cNvSpPr txBox="1"/>
          <p:nvPr/>
        </p:nvSpPr>
        <p:spPr>
          <a:xfrm>
            <a:off x="138700" y="4332062"/>
            <a:ext cx="5810838" cy="1815882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*DISCLAIMER: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Voedingssupplementen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vervanging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gevarieerde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evenwichtige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gezonde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levensstijl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Raadpleeg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arts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zorgverlener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voordat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 het product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zwanger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bent,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borstvoeding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geeft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medicijnen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toezicht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staat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Buiten het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kleine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houden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aanbevolen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dagelijkse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dosis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overschrijden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Verklaringen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over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alleen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wanneer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het supplement in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gespecificeerd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relevante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EU-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gebaseerd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individuele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hebben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; er mag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verband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gelegd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tussen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onderzoeksresultaten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gebaseerd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bepaalde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Geen van de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heeft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specifiek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Amare-product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er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noodzakelijkerwijs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verband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tussen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resultaten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Amare-product.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verlichten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9185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insan yüzü, kişi, şahıs, giyim, gülümsemek, gülüş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790D23F-323A-C6CE-8DD2-F0C782F120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-15406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voorbehouden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6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599" y="560077"/>
            <a:ext cx="5620415" cy="37719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Gebruik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Voor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maximaal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effect is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gezonde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gewoonte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om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elke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zakje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Amare HL5™ 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nemen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– 's morgens,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slapengaan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of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tussen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maaltijden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door.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Goed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schudden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gebruik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LET OP: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Gebruik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niet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dan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aanbevolen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dagelijkse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dosis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Dit product is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vervanging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gevarieerde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voeding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uitgebalanceerd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dieet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gezonde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levensstijl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Buiten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bereik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kinderen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houden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Niet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gebruiken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of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consumeren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veiligheidszegel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ontbreekt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of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verbroken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is.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Raadpleeg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arts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voordat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je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product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gebruikt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je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zwanger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bent,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borstvoeding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geeft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of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onder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medische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behandeling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staat.Alleen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volwassenen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D323370-06F4-800A-049C-B7460B972FE9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DAE10229-A921-978C-F211-E349F0A0FC79}"/>
              </a:ext>
            </a:extLst>
          </p:cNvPr>
          <p:cNvSpPr txBox="1"/>
          <p:nvPr/>
        </p:nvSpPr>
        <p:spPr>
          <a:xfrm>
            <a:off x="138700" y="4332062"/>
            <a:ext cx="5810838" cy="1815882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*DISCLAIMER: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Voedingssupplementen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vervanging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gevarieerde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evenwichtige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gezonde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levensstijl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Raadpleeg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arts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zorgverlener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voordat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 het product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zwanger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bent,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borstvoeding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geeft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medicijnen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toezicht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staat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Buiten het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kleine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houden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aanbevolen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dagelijkse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dosis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overschrijden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Verklaringen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over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alleen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wanneer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het supplement in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gespecificeerd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relevante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EU-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gebaseerd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individuele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hebben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; er mag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verband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gelegd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tussen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onderzoeksresultaten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gebaseerd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bepaalde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Geen van de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heeft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specifiek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Amare-product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onderzocht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er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noodzakelijkerwijs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verband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tussen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resultaten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Amare-product.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verlichten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9047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F259F-6596-FF52-CDD9-1BB110552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metin, meyve, yemek, gıda, şeftal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74FF051-3DE0-6911-E23B-0405BBE9D7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2791" y="-12032"/>
            <a:ext cx="7938971" cy="687003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3AC21E3-7BFA-0631-0C56-067069E4E280}"/>
              </a:ext>
            </a:extLst>
          </p:cNvPr>
          <p:cNvSpPr/>
          <p:nvPr/>
        </p:nvSpPr>
        <p:spPr>
          <a:xfrm>
            <a:off x="0" y="0"/>
            <a:ext cx="427066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esim 7" descr="metin, daire, yazı tipi, diyagra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34B1532-5ABF-FAFE-C532-04450406FE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700" y="2186749"/>
            <a:ext cx="3950462" cy="3914219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061AB481-E1A0-4315-48AC-4BECECA8DE04}"/>
              </a:ext>
            </a:extLst>
          </p:cNvPr>
          <p:cNvSpPr/>
          <p:nvPr/>
        </p:nvSpPr>
        <p:spPr>
          <a:xfrm>
            <a:off x="4243028" y="-12032"/>
            <a:ext cx="7964953" cy="6870032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pic>
        <p:nvPicPr>
          <p:cNvPr id="9" name="Picture 8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BAE8996-3ECA-7503-B618-6179D4BFE3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F35C88-11B5-F292-8564-E7052D2C173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HL5™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B79D6A4-297F-F2CA-4C52-4CE963B428C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44700" y="780782"/>
            <a:ext cx="3664496" cy="12473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Belangrijkste</a:t>
            </a:r>
            <a:endParaRPr lang="en-US" sz="44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  <a:p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Kenmerken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60396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 descr="daire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1A91986-91A7-F7C6-6AF1-AAC7F7423F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0245" y="1558717"/>
            <a:ext cx="740947" cy="740947"/>
          </a:xfrm>
          <a:prstGeom prst="rect">
            <a:avLst/>
          </a:prstGeom>
        </p:spPr>
      </p:pic>
      <p:pic>
        <p:nvPicPr>
          <p:cNvPr id="11" name="Resim 10" descr="kırpıntı çizim, taslak, çizim, çizgi fil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606327F-CA66-C086-6301-F25ECE404A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0244" y="2967216"/>
            <a:ext cx="740947" cy="740947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664496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Belangrijkste</a:t>
            </a:r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Voordelen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4FB0EA-779A-7D71-2662-2A1FAE3972C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80247" y="1143689"/>
            <a:ext cx="2336999" cy="48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accent3"/>
                </a:solidFill>
                <a:latin typeface="Amare Walter Neue Halbfett"/>
              </a:rPr>
              <a:t>Botten</a:t>
            </a:r>
            <a:endParaRPr lang="en-US" sz="20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F2370FA-12F6-B729-5210-64FD109E7B6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5521191" y="1650904"/>
            <a:ext cx="5710853" cy="538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Eiwit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draagt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aan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het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behoud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normale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botten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4BA9268-A699-29B3-015F-FF019B2AB5E2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5521192" y="3023982"/>
            <a:ext cx="5710854" cy="74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Eiwit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draagt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aan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groei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van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spiermassa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Eiwit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draagt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aan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het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behoud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van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spiermassa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EEBB252B-38BE-C9CA-87F1-8F94EC286D1B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4780247" y="2587478"/>
            <a:ext cx="2336999" cy="48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accent3"/>
                </a:solidFill>
                <a:latin typeface="Amare Walter Neue Halbfett"/>
              </a:rPr>
              <a:t>Spieren</a:t>
            </a:r>
            <a:endParaRPr lang="en-US" sz="20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5B4D24A6-41BE-C445-7244-13E296254CA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voorbehouden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8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46E481C-1138-D58A-F54A-E12320BA2E13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HL5™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71420DFA-B502-5FF8-5111-0A89F8B3BD79}"/>
              </a:ext>
            </a:extLst>
          </p:cNvPr>
          <p:cNvSpPr txBox="1"/>
          <p:nvPr/>
        </p:nvSpPr>
        <p:spPr>
          <a:xfrm>
            <a:off x="138700" y="3444322"/>
            <a:ext cx="3925300" cy="2677656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*DISCLAIMER: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Voedingssupplementen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vervanging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gevarieerde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evenwichtige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voeding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gezonde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levensstijl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Raadpleeg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arts of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zorgverlener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voordat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u het product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u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zwanger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bent,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borstvoeding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geeft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medicijnen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gebruikt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onder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medisch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toezicht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staat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Buiten het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kleine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houden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aanbevolen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dagelijkse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dosis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overschrijden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beweren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Verklaringen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over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alleen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wanneer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voedingsstoffen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in het supplement in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die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gespecificeerd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in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relevante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EU-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gebaseerd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studies van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individuele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hebben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de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onderzocht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; er mag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verband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gelegd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tussen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onderzoeksresultaten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de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gebaseerd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wetenschappelijk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onderzoek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naar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bepaalde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in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Geen van de studies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heeft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specifiek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Amare-product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onderzocht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er is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noodzakelijkerwijs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verband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tussen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resultaten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Amare-product.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dienen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verlichten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</a:t>
            </a:r>
          </a:p>
        </p:txBody>
      </p:sp>
      <p:pic>
        <p:nvPicPr>
          <p:cNvPr id="2" name="Resim 1" descr="metin, ambalaj ve etiketleme, karton kutu, ambalaj malzemes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3097B9B-D101-A628-A68B-C27A9017249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3641" y="1991665"/>
            <a:ext cx="1926613" cy="140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664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72548FE-0F20-0EA2-0050-69250D57E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699" y="1869719"/>
            <a:ext cx="5719627" cy="3353677"/>
          </a:xfrm>
          <a:prstGeom prst="rect">
            <a:avLst/>
          </a:prstGeom>
        </p:spPr>
      </p:pic>
      <p:pic>
        <p:nvPicPr>
          <p:cNvPr id="7" name="Resim 6" descr="metin, ambalaj ve etiketleme, kutu, karton kutu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B803ECD-BFA0-8050-0D07-2C0E92CB59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207" y="0"/>
            <a:ext cx="6111793" cy="6858000"/>
          </a:xfrm>
          <a:prstGeom prst="rect">
            <a:avLst/>
          </a:prstGeom>
        </p:spPr>
      </p:pic>
      <p:sp>
        <p:nvSpPr>
          <p:cNvPr id="10" name="Rectangle 16">
            <a:extLst>
              <a:ext uri="{FF2B5EF4-FFF2-40B4-BE49-F238E27FC236}">
                <a16:creationId xmlns:a16="http://schemas.microsoft.com/office/drawing/2014/main" id="{780D3A05-746D-2EAC-B151-E4C3EFAFBF90}"/>
              </a:ext>
            </a:extLst>
          </p:cNvPr>
          <p:cNvSpPr/>
          <p:nvPr/>
        </p:nvSpPr>
        <p:spPr>
          <a:xfrm>
            <a:off x="6098626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142CFFB-2095-3E42-5B95-BF24612F9DC6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voorbehouden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9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5968532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Voedingsinformatie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178DE5C-5EA4-0008-9804-DED54178E56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</p:spTree>
    <p:extLst>
      <p:ext uri="{BB962C8B-B14F-4D97-AF65-F5344CB8AC3E}">
        <p14:creationId xmlns:p14="http://schemas.microsoft.com/office/powerpoint/2010/main" val="10123209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heme/theme1.xml><?xml version="1.0" encoding="utf-8"?>
<a:theme xmlns:a="http://schemas.openxmlformats.org/drawingml/2006/main" name="Office Theme">
  <a:themeElements>
    <a:clrScheme name="Amare">
      <a:dk1>
        <a:srgbClr val="000000"/>
      </a:dk1>
      <a:lt1>
        <a:srgbClr val="FFFFFF"/>
      </a:lt1>
      <a:dk2>
        <a:srgbClr val="434043"/>
      </a:dk2>
      <a:lt2>
        <a:srgbClr val="E7E7E0"/>
      </a:lt2>
      <a:accent1>
        <a:srgbClr val="50037F"/>
      </a:accent1>
      <a:accent2>
        <a:srgbClr val="975ED2"/>
      </a:accent2>
      <a:accent3>
        <a:srgbClr val="5F2756"/>
      </a:accent3>
      <a:accent4>
        <a:srgbClr val="FFFFFF"/>
      </a:accent4>
      <a:accent5>
        <a:srgbClr val="FFFFFF"/>
      </a:accent5>
      <a:accent6>
        <a:srgbClr val="FFFFFF"/>
      </a:accent6>
      <a:hlink>
        <a:srgbClr val="975ED2"/>
      </a:hlink>
      <a:folHlink>
        <a:srgbClr val="975ED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50855b-3af3-474b-a012-e8fd2f7c30f3">
      <Terms xmlns="http://schemas.microsoft.com/office/infopath/2007/PartnerControls"/>
    </lcf76f155ced4ddcb4097134ff3c332f>
    <TaxCatchAll xmlns="6be857c2-1e1f-42cd-a678-e2b3ec80201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7D6878CD4CD742A7636982EBFDF5AE" ma:contentTypeVersion="16" ma:contentTypeDescription="Create a new document." ma:contentTypeScope="" ma:versionID="e4e6b30919a629ddca1854f8de8a3784">
  <xsd:schema xmlns:xsd="http://www.w3.org/2001/XMLSchema" xmlns:xs="http://www.w3.org/2001/XMLSchema" xmlns:p="http://schemas.microsoft.com/office/2006/metadata/properties" xmlns:ns2="fe50855b-3af3-474b-a012-e8fd2f7c30f3" xmlns:ns3="6be857c2-1e1f-42cd-a678-e2b3ec80201d" targetNamespace="http://schemas.microsoft.com/office/2006/metadata/properties" ma:root="true" ma:fieldsID="400c2b0fd58d116ac43278a55b388e5c" ns2:_="" ns3:_="">
    <xsd:import namespace="fe50855b-3af3-474b-a012-e8fd2f7c30f3"/>
    <xsd:import namespace="6be857c2-1e1f-42cd-a678-e2b3ec8020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50855b-3af3-474b-a012-e8fd2f7c30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557d969-218b-4b5c-82b9-8fe4df7d07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857c2-1e1f-42cd-a678-e2b3ec80201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b22715a-479a-4da3-9e80-d9dacde84fb3}" ma:internalName="TaxCatchAll" ma:showField="CatchAllData" ma:web="6be857c2-1e1f-42cd-a678-e2b3ec8020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5C9668-9205-4529-8B14-F6E2EA3211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80EAF3-AAEF-4D27-AB95-0AF6B48CA28A}">
  <ds:schemaRefs>
    <ds:schemaRef ds:uri="http://schemas.openxmlformats.org/package/2006/metadata/core-properties"/>
    <ds:schemaRef ds:uri="http://purl.org/dc/elements/1.1/"/>
    <ds:schemaRef ds:uri="6be857c2-1e1f-42cd-a678-e2b3ec80201d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fe50855b-3af3-474b-a012-e8fd2f7c30f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F2C8CDC-2C46-4957-961C-E5626826078B}">
  <ds:schemaRefs>
    <ds:schemaRef ds:uri="6be857c2-1e1f-42cd-a678-e2b3ec80201d"/>
    <ds:schemaRef ds:uri="fe50855b-3af3-474b-a012-e8fd2f7c30f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1977</Words>
  <Application>Microsoft Macintosh PowerPoint</Application>
  <PresentationFormat>Geniş ekran</PresentationFormat>
  <Paragraphs>88</Paragraphs>
  <Slides>12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1" baseType="lpstr">
      <vt:lpstr>Amare Walter Neue Halbfett</vt:lpstr>
      <vt:lpstr>Amare Walter Neue Mager Kursiv</vt:lpstr>
      <vt:lpstr>Amare Walter Neue Mager</vt:lpstr>
      <vt:lpstr>Amare Walter Neue Mittel</vt:lpstr>
      <vt:lpstr>Aptos</vt:lpstr>
      <vt:lpstr>Arial</vt:lpstr>
      <vt:lpstr>Amare Walter Neue</vt:lpstr>
      <vt:lpstr>Amare Walter Neue Leicht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Lopez</dc:creator>
  <cp:lastModifiedBy>Gökhan Yalgın</cp:lastModifiedBy>
  <cp:revision>15</cp:revision>
  <cp:lastPrinted>2025-04-09T23:50:38Z</cp:lastPrinted>
  <dcterms:created xsi:type="dcterms:W3CDTF">2024-09-07T19:54:54Z</dcterms:created>
  <dcterms:modified xsi:type="dcterms:W3CDTF">2026-04-10T06:44:24Z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0x0101004D7D6878CD4CD742A7636982EBFDF5AE</vt:lpwstr>
  </property>
  <property fmtid="{D5CDD505-2E9C-101B-9397-08002B2CF9AE}" pid="3" name="MediaServiceImageTags">
    <vt:lpwstr/>
  </property>
</Properties>
</file>