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147477942" r:id="rId5"/>
    <p:sldId id="2147477783" r:id="rId6"/>
    <p:sldId id="2147477969" r:id="rId7"/>
    <p:sldId id="2147477962" r:id="rId8"/>
    <p:sldId id="2147477963" r:id="rId9"/>
    <p:sldId id="2147477971" r:id="rId10"/>
    <p:sldId id="2147477975" r:id="rId11"/>
    <p:sldId id="2147477965" r:id="rId12"/>
    <p:sldId id="2147477966" r:id="rId13"/>
    <p:sldId id="2147477976" r:id="rId14"/>
    <p:sldId id="2147477967" r:id="rId15"/>
    <p:sldId id="2147477968" r:id="rId16"/>
    <p:sldId id="2147477974" r:id="rId17"/>
    <p:sldId id="2147477898" r:id="rId18"/>
  </p:sldIdLst>
  <p:sldSz cx="12192000" cy="6858000"/>
  <p:notesSz cx="6858000" cy="9144000"/>
  <p:embeddedFontLst>
    <p:embeddedFont>
      <p:font typeface="Amare Walter Neue" panose="020B0503040202060203" pitchFamily="34" charset="0"/>
      <p:regular r:id="rId20"/>
      <p:bold r:id="rId21"/>
      <p:italic r:id="rId22"/>
      <p:boldItalic r:id="rId23"/>
    </p:embeddedFont>
    <p:embeddedFont>
      <p:font typeface="Amare Walter Neue Halbfett" panose="020B0503040202060203" pitchFamily="34" charset="0"/>
      <p:regular r:id="rId24"/>
      <p:bold r:id="rId25"/>
    </p:embeddedFont>
    <p:embeddedFont>
      <p:font typeface="Amare Walter Neue Leicht" panose="020B0303040202060203" pitchFamily="34" charset="0"/>
      <p:regular r:id="rId26"/>
    </p:embeddedFont>
    <p:embeddedFont>
      <p:font typeface="Amare Walter Neue Mager" panose="020B0403040202060203"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2FAE20-10AB-432A-A121-2CF2AC65E41F}" v="30" dt="2026-03-18T21:37:54.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16"/>
    <p:restoredTop sz="96301"/>
  </p:normalViewPr>
  <p:slideViewPr>
    <p:cSldViewPr snapToGrid="0">
      <p:cViewPr varScale="1">
        <p:scale>
          <a:sx n="128" d="100"/>
          <a:sy n="128" d="100"/>
        </p:scale>
        <p:origin x="88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co Künne" userId="6a85df29-7210-4032-a2c8-cf89a2b12c5f" providerId="ADAL" clId="{48C04A75-A8EC-4D9C-A18C-AD239770BB62}"/>
    <pc:docChg chg="undo custSel modSld">
      <pc:chgData name="Remco Künne" userId="6a85df29-7210-4032-a2c8-cf89a2b12c5f" providerId="ADAL" clId="{48C04A75-A8EC-4D9C-A18C-AD239770BB62}" dt="2026-03-18T22:03:49.876" v="1384" actId="20577"/>
      <pc:docMkLst>
        <pc:docMk/>
      </pc:docMkLst>
      <pc:sldChg chg="addSp delSp modSp mod">
        <pc:chgData name="Remco Künne" userId="6a85df29-7210-4032-a2c8-cf89a2b12c5f" providerId="ADAL" clId="{48C04A75-A8EC-4D9C-A18C-AD239770BB62}" dt="2026-03-18T21:37:54.732" v="1339"/>
        <pc:sldMkLst>
          <pc:docMk/>
          <pc:sldMk cId="3203424043" sldId="2147477783"/>
        </pc:sldMkLst>
        <pc:spChg chg="add mod">
          <ac:chgData name="Remco Künne" userId="6a85df29-7210-4032-a2c8-cf89a2b12c5f" providerId="ADAL" clId="{48C04A75-A8EC-4D9C-A18C-AD239770BB62}" dt="2026-03-18T21:37:54.732" v="1339"/>
          <ac:spMkLst>
            <pc:docMk/>
            <pc:sldMk cId="3203424043" sldId="2147477783"/>
            <ac:spMk id="2" creationId="{0ABA23F2-24A6-3E5E-85CC-41D40F6880CC}"/>
          </ac:spMkLst>
        </pc:spChg>
        <pc:spChg chg="del">
          <ac:chgData name="Remco Künne" userId="6a85df29-7210-4032-a2c8-cf89a2b12c5f" providerId="ADAL" clId="{48C04A75-A8EC-4D9C-A18C-AD239770BB62}" dt="2026-03-18T21:37:54.352" v="1338" actId="478"/>
          <ac:spMkLst>
            <pc:docMk/>
            <pc:sldMk cId="3203424043" sldId="2147477783"/>
            <ac:spMk id="6" creationId="{2C72D1F1-4404-91AD-AAE7-7B833B0D3047}"/>
          </ac:spMkLst>
        </pc:spChg>
        <pc:spChg chg="mod">
          <ac:chgData name="Remco Künne" userId="6a85df29-7210-4032-a2c8-cf89a2b12c5f" providerId="ADAL" clId="{48C04A75-A8EC-4D9C-A18C-AD239770BB62}" dt="2026-03-18T20:00:39.399" v="331" actId="20577"/>
          <ac:spMkLst>
            <pc:docMk/>
            <pc:sldMk cId="3203424043" sldId="2147477783"/>
            <ac:spMk id="7" creationId="{00E96C3E-5952-F0D2-1DCC-BA7662263457}"/>
          </ac:spMkLst>
        </pc:spChg>
        <pc:spChg chg="mod">
          <ac:chgData name="Remco Künne" userId="6a85df29-7210-4032-a2c8-cf89a2b12c5f" providerId="ADAL" clId="{48C04A75-A8EC-4D9C-A18C-AD239770BB62}" dt="2026-03-18T19:51:06.702" v="45" actId="20577"/>
          <ac:spMkLst>
            <pc:docMk/>
            <pc:sldMk cId="3203424043" sldId="2147477783"/>
            <ac:spMk id="9" creationId="{3C95A078-62F0-EF00-0CBB-B25976BED9DC}"/>
          </ac:spMkLst>
        </pc:spChg>
        <pc:spChg chg="mod">
          <ac:chgData name="Remco Künne" userId="6a85df29-7210-4032-a2c8-cf89a2b12c5f" providerId="ADAL" clId="{48C04A75-A8EC-4D9C-A18C-AD239770BB62}" dt="2026-03-18T20:24:15.820" v="396" actId="20577"/>
          <ac:spMkLst>
            <pc:docMk/>
            <pc:sldMk cId="3203424043" sldId="2147477783"/>
            <ac:spMk id="21" creationId="{E962857D-CD72-7D1D-56B2-A158838B3F86}"/>
          </ac:spMkLst>
        </pc:spChg>
      </pc:sldChg>
      <pc:sldChg chg="addSp delSp modSp mod">
        <pc:chgData name="Remco Künne" userId="6a85df29-7210-4032-a2c8-cf89a2b12c5f" providerId="ADAL" clId="{48C04A75-A8EC-4D9C-A18C-AD239770BB62}" dt="2026-03-18T21:58:25.140" v="1353" actId="1076"/>
        <pc:sldMkLst>
          <pc:docMk/>
          <pc:sldMk cId="1188142876" sldId="2147477942"/>
        </pc:sldMkLst>
        <pc:spChg chg="mod">
          <ac:chgData name="Remco Künne" userId="6a85df29-7210-4032-a2c8-cf89a2b12c5f" providerId="ADAL" clId="{48C04A75-A8EC-4D9C-A18C-AD239770BB62}" dt="2026-03-18T19:50:39.437" v="23" actId="20577"/>
          <ac:spMkLst>
            <pc:docMk/>
            <pc:sldMk cId="1188142876" sldId="2147477942"/>
            <ac:spMk id="8" creationId="{C3A03EF9-03E8-60D0-13D0-0627D3D8C2F3}"/>
          </ac:spMkLst>
        </pc:spChg>
        <pc:spChg chg="mod">
          <ac:chgData name="Remco Künne" userId="6a85df29-7210-4032-a2c8-cf89a2b12c5f" providerId="ADAL" clId="{48C04A75-A8EC-4D9C-A18C-AD239770BB62}" dt="2026-03-18T20:00:32.164" v="330" actId="20577"/>
          <ac:spMkLst>
            <pc:docMk/>
            <pc:sldMk cId="1188142876" sldId="2147477942"/>
            <ac:spMk id="11" creationId="{758BDE63-B9B7-6F59-5330-C5DDB57F1C34}"/>
          </ac:spMkLst>
        </pc:spChg>
        <pc:graphicFrameChg chg="add del modGraphic">
          <ac:chgData name="Remco Künne" userId="6a85df29-7210-4032-a2c8-cf89a2b12c5f" providerId="ADAL" clId="{48C04A75-A8EC-4D9C-A18C-AD239770BB62}" dt="2026-03-18T20:00:29.027" v="329" actId="27309"/>
          <ac:graphicFrameMkLst>
            <pc:docMk/>
            <pc:sldMk cId="1188142876" sldId="2147477942"/>
            <ac:graphicFrameMk id="6" creationId="{65C9B6A8-5CD2-AE78-2D59-A482F8918F6B}"/>
          </ac:graphicFrameMkLst>
        </pc:graphicFrameChg>
        <pc:picChg chg="mod">
          <ac:chgData name="Remco Künne" userId="6a85df29-7210-4032-a2c8-cf89a2b12c5f" providerId="ADAL" clId="{48C04A75-A8EC-4D9C-A18C-AD239770BB62}" dt="2026-03-18T21:58:25.140" v="1353" actId="1076"/>
          <ac:picMkLst>
            <pc:docMk/>
            <pc:sldMk cId="1188142876" sldId="2147477942"/>
            <ac:picMk id="2" creationId="{4AFACD41-571C-835C-533F-176CF9459778}"/>
          </ac:picMkLst>
        </pc:picChg>
      </pc:sldChg>
      <pc:sldChg chg="addSp delSp modSp mod">
        <pc:chgData name="Remco Künne" userId="6a85df29-7210-4032-a2c8-cf89a2b12c5f" providerId="ADAL" clId="{48C04A75-A8EC-4D9C-A18C-AD239770BB62}" dt="2026-03-18T21:39:12.154" v="1343" actId="20577"/>
        <pc:sldMkLst>
          <pc:docMk/>
          <pc:sldMk cId="3259185362" sldId="2147477962"/>
        </pc:sldMkLst>
        <pc:spChg chg="mod">
          <ac:chgData name="Remco Künne" userId="6a85df29-7210-4032-a2c8-cf89a2b12c5f" providerId="ADAL" clId="{48C04A75-A8EC-4D9C-A18C-AD239770BB62}" dt="2026-03-18T21:39:12.154" v="1343" actId="20577"/>
          <ac:spMkLst>
            <pc:docMk/>
            <pc:sldMk cId="3259185362" sldId="2147477962"/>
            <ac:spMk id="2" creationId="{503DB3C8-B4DC-7753-EEDF-F09417B53B63}"/>
          </ac:spMkLst>
        </pc:spChg>
        <pc:spChg chg="add mod">
          <ac:chgData name="Remco Künne" userId="6a85df29-7210-4032-a2c8-cf89a2b12c5f" providerId="ADAL" clId="{48C04A75-A8EC-4D9C-A18C-AD239770BB62}" dt="2026-03-18T20:31:19.311" v="449"/>
          <ac:spMkLst>
            <pc:docMk/>
            <pc:sldMk cId="3259185362" sldId="2147477962"/>
            <ac:spMk id="3" creationId="{7EE24F23-515E-6FDD-48E5-03B41227C946}"/>
          </ac:spMkLst>
        </pc:spChg>
        <pc:spChg chg="mod">
          <ac:chgData name="Remco Künne" userId="6a85df29-7210-4032-a2c8-cf89a2b12c5f" providerId="ADAL" clId="{48C04A75-A8EC-4D9C-A18C-AD239770BB62}" dt="2026-03-18T20:00:51.690" v="333" actId="20577"/>
          <ac:spMkLst>
            <pc:docMk/>
            <pc:sldMk cId="3259185362" sldId="2147477962"/>
            <ac:spMk id="4" creationId="{AD3C1F55-0220-9E5A-B03C-14C9B501EC8D}"/>
          </ac:spMkLst>
        </pc:spChg>
        <pc:spChg chg="del">
          <ac:chgData name="Remco Künne" userId="6a85df29-7210-4032-a2c8-cf89a2b12c5f" providerId="ADAL" clId="{48C04A75-A8EC-4D9C-A18C-AD239770BB62}" dt="2026-03-18T20:31:18.846" v="448" actId="478"/>
          <ac:spMkLst>
            <pc:docMk/>
            <pc:sldMk cId="3259185362" sldId="2147477962"/>
            <ac:spMk id="7" creationId="{38B2DC8D-AD55-3C2D-C9C5-E35CD7EE562A}"/>
          </ac:spMkLst>
        </pc:spChg>
        <pc:spChg chg="mod">
          <ac:chgData name="Remco Künne" userId="6a85df29-7210-4032-a2c8-cf89a2b12c5f" providerId="ADAL" clId="{48C04A75-A8EC-4D9C-A18C-AD239770BB62}" dt="2026-03-18T19:51:46.684" v="89" actId="20577"/>
          <ac:spMkLst>
            <pc:docMk/>
            <pc:sldMk cId="3259185362" sldId="2147477962"/>
            <ac:spMk id="19" creationId="{3B2BC49E-E3F4-2FAB-33AA-B8F04EF45A32}"/>
          </ac:spMkLst>
        </pc:spChg>
      </pc:sldChg>
      <pc:sldChg chg="addSp delSp modSp mod">
        <pc:chgData name="Remco Künne" userId="6a85df29-7210-4032-a2c8-cf89a2b12c5f" providerId="ADAL" clId="{48C04A75-A8EC-4D9C-A18C-AD239770BB62}" dt="2026-03-18T21:54:09.453" v="1351" actId="20577"/>
        <pc:sldMkLst>
          <pc:docMk/>
          <pc:sldMk cId="3019047959" sldId="2147477963"/>
        </pc:sldMkLst>
        <pc:spChg chg="mod">
          <ac:chgData name="Remco Künne" userId="6a85df29-7210-4032-a2c8-cf89a2b12c5f" providerId="ADAL" clId="{48C04A75-A8EC-4D9C-A18C-AD239770BB62}" dt="2026-03-18T20:00:57.528" v="334" actId="20577"/>
          <ac:spMkLst>
            <pc:docMk/>
            <pc:sldMk cId="3019047959" sldId="2147477963"/>
            <ac:spMk id="2" creationId="{935594E1-09BF-0B2A-92D3-4EC35C0D14B2}"/>
          </ac:spMkLst>
        </pc:spChg>
        <pc:spChg chg="add mod">
          <ac:chgData name="Remco Künne" userId="6a85df29-7210-4032-a2c8-cf89a2b12c5f" providerId="ADAL" clId="{48C04A75-A8EC-4D9C-A18C-AD239770BB62}" dt="2026-03-18T20:31:37.949" v="451"/>
          <ac:spMkLst>
            <pc:docMk/>
            <pc:sldMk cId="3019047959" sldId="2147477963"/>
            <ac:spMk id="6" creationId="{3074181A-45F9-0225-7275-69535456A36F}"/>
          </ac:spMkLst>
        </pc:spChg>
        <pc:spChg chg="mod">
          <ac:chgData name="Remco Künne" userId="6a85df29-7210-4032-a2c8-cf89a2b12c5f" providerId="ADAL" clId="{48C04A75-A8EC-4D9C-A18C-AD239770BB62}" dt="2026-03-18T19:52:08.857" v="115" actId="20577"/>
          <ac:spMkLst>
            <pc:docMk/>
            <pc:sldMk cId="3019047959" sldId="2147477963"/>
            <ac:spMk id="9" creationId="{3C95A078-62F0-EF00-0CBB-B25976BED9DC}"/>
          </ac:spMkLst>
        </pc:spChg>
        <pc:spChg chg="del">
          <ac:chgData name="Remco Künne" userId="6a85df29-7210-4032-a2c8-cf89a2b12c5f" providerId="ADAL" clId="{48C04A75-A8EC-4D9C-A18C-AD239770BB62}" dt="2026-03-18T20:31:37.471" v="450" actId="478"/>
          <ac:spMkLst>
            <pc:docMk/>
            <pc:sldMk cId="3019047959" sldId="2147477963"/>
            <ac:spMk id="11" creationId="{615A9BF7-53AA-14E1-032D-3ED285A2709B}"/>
          </ac:spMkLst>
        </pc:spChg>
        <pc:spChg chg="mod">
          <ac:chgData name="Remco Künne" userId="6a85df29-7210-4032-a2c8-cf89a2b12c5f" providerId="ADAL" clId="{48C04A75-A8EC-4D9C-A18C-AD239770BB62}" dt="2026-03-18T21:54:09.453" v="1351" actId="20577"/>
          <ac:spMkLst>
            <pc:docMk/>
            <pc:sldMk cId="3019047959" sldId="2147477963"/>
            <ac:spMk id="21" creationId="{E962857D-CD72-7D1D-56B2-A158838B3F86}"/>
          </ac:spMkLst>
        </pc:spChg>
      </pc:sldChg>
      <pc:sldChg chg="addSp modSp mod">
        <pc:chgData name="Remco Künne" userId="6a85df29-7210-4032-a2c8-cf89a2b12c5f" providerId="ADAL" clId="{48C04A75-A8EC-4D9C-A18C-AD239770BB62}" dt="2026-03-18T22:01:26.769" v="1381" actId="20577"/>
        <pc:sldMkLst>
          <pc:docMk/>
          <pc:sldMk cId="2560396342" sldId="2147477965"/>
        </pc:sldMkLst>
        <pc:spChg chg="add mod">
          <ac:chgData name="Remco Künne" userId="6a85df29-7210-4032-a2c8-cf89a2b12c5f" providerId="ADAL" clId="{48C04A75-A8EC-4D9C-A18C-AD239770BB62}" dt="2026-03-18T21:15:21.531" v="1105" actId="1076"/>
          <ac:spMkLst>
            <pc:docMk/>
            <pc:sldMk cId="2560396342" sldId="2147477965"/>
            <ac:spMk id="2" creationId="{CC63118D-BDA3-E030-905A-F8DEE5CD7806}"/>
          </ac:spMkLst>
        </pc:spChg>
        <pc:spChg chg="mod">
          <ac:chgData name="Remco Künne" userId="6a85df29-7210-4032-a2c8-cf89a2b12c5f" providerId="ADAL" clId="{48C04A75-A8EC-4D9C-A18C-AD239770BB62}" dt="2026-03-18T20:01:12.619" v="337" actId="20577"/>
          <ac:spMkLst>
            <pc:docMk/>
            <pc:sldMk cId="2560396342" sldId="2147477965"/>
            <ac:spMk id="3" creationId="{81104779-AC9C-79EF-1DD1-217604C42D1E}"/>
          </ac:spMkLst>
        </pc:spChg>
        <pc:spChg chg="add mod">
          <ac:chgData name="Remco Künne" userId="6a85df29-7210-4032-a2c8-cf89a2b12c5f" providerId="ADAL" clId="{48C04A75-A8EC-4D9C-A18C-AD239770BB62}" dt="2026-03-18T21:15:57.883" v="1118" actId="1076"/>
          <ac:spMkLst>
            <pc:docMk/>
            <pc:sldMk cId="2560396342" sldId="2147477965"/>
            <ac:spMk id="4" creationId="{BF411192-E782-04CA-F0A5-CE059E78D598}"/>
          </ac:spMkLst>
        </pc:spChg>
        <pc:spChg chg="add mod">
          <ac:chgData name="Remco Künne" userId="6a85df29-7210-4032-a2c8-cf89a2b12c5f" providerId="ADAL" clId="{48C04A75-A8EC-4D9C-A18C-AD239770BB62}" dt="2026-03-18T22:01:23.008" v="1377" actId="20577"/>
          <ac:spMkLst>
            <pc:docMk/>
            <pc:sldMk cId="2560396342" sldId="2147477965"/>
            <ac:spMk id="7" creationId="{A43CB7DC-ABE1-9E29-EFEC-74B70A285EB4}"/>
          </ac:spMkLst>
        </pc:spChg>
        <pc:spChg chg="add mod">
          <ac:chgData name="Remco Künne" userId="6a85df29-7210-4032-a2c8-cf89a2b12c5f" providerId="ADAL" clId="{48C04A75-A8EC-4D9C-A18C-AD239770BB62}" dt="2026-03-18T22:01:26.769" v="1381" actId="20577"/>
          <ac:spMkLst>
            <pc:docMk/>
            <pc:sldMk cId="2560396342" sldId="2147477965"/>
            <ac:spMk id="8" creationId="{8BB3D1B2-301F-D218-A58C-379F292B3DA5}"/>
          </ac:spMkLst>
        </pc:spChg>
        <pc:spChg chg="mod">
          <ac:chgData name="Remco Künne" userId="6a85df29-7210-4032-a2c8-cf89a2b12c5f" providerId="ADAL" clId="{48C04A75-A8EC-4D9C-A18C-AD239770BB62}" dt="2026-03-18T21:13:59.868" v="1084" actId="20577"/>
          <ac:spMkLst>
            <pc:docMk/>
            <pc:sldMk cId="2560396342" sldId="2147477965"/>
            <ac:spMk id="33" creationId="{AB27F141-4215-8EC0-6B08-1A7F63B140B9}"/>
          </ac:spMkLst>
        </pc:spChg>
        <pc:picChg chg="mod">
          <ac:chgData name="Remco Künne" userId="6a85df29-7210-4032-a2c8-cf89a2b12c5f" providerId="ADAL" clId="{48C04A75-A8EC-4D9C-A18C-AD239770BB62}" dt="2026-03-18T21:14:25.925" v="1086" actId="1076"/>
          <ac:picMkLst>
            <pc:docMk/>
            <pc:sldMk cId="2560396342" sldId="2147477965"/>
            <ac:picMk id="11" creationId="{C0D1B4CA-9A97-BBAD-C400-7ED2A915881E}"/>
          </ac:picMkLst>
        </pc:picChg>
      </pc:sldChg>
      <pc:sldChg chg="addSp delSp modSp mod">
        <pc:chgData name="Remco Künne" userId="6a85df29-7210-4032-a2c8-cf89a2b12c5f" providerId="ADAL" clId="{48C04A75-A8EC-4D9C-A18C-AD239770BB62}" dt="2026-03-18T22:02:04.520" v="1383" actId="20577"/>
        <pc:sldMkLst>
          <pc:docMk/>
          <pc:sldMk cId="2045664984" sldId="2147477966"/>
        </pc:sldMkLst>
        <pc:spChg chg="del">
          <ac:chgData name="Remco Künne" userId="6a85df29-7210-4032-a2c8-cf89a2b12c5f" providerId="ADAL" clId="{48C04A75-A8EC-4D9C-A18C-AD239770BB62}" dt="2026-03-18T21:18:20.299" v="1189" actId="478"/>
          <ac:spMkLst>
            <pc:docMk/>
            <pc:sldMk cId="2045664984" sldId="2147477966"/>
            <ac:spMk id="2" creationId="{14079DF3-2D32-E823-207E-05A34902654A}"/>
          </ac:spMkLst>
        </pc:spChg>
        <pc:spChg chg="mod">
          <ac:chgData name="Remco Künne" userId="6a85df29-7210-4032-a2c8-cf89a2b12c5f" providerId="ADAL" clId="{48C04A75-A8EC-4D9C-A18C-AD239770BB62}" dt="2026-03-18T20:01:17.961" v="338" actId="20577"/>
          <ac:spMkLst>
            <pc:docMk/>
            <pc:sldMk cId="2045664984" sldId="2147477966"/>
            <ac:spMk id="3" creationId="{6D2B8F47-CE0B-1B37-2153-526BC66A9977}"/>
          </ac:spMkLst>
        </pc:spChg>
        <pc:spChg chg="mod">
          <ac:chgData name="Remco Künne" userId="6a85df29-7210-4032-a2c8-cf89a2b12c5f" providerId="ADAL" clId="{48C04A75-A8EC-4D9C-A18C-AD239770BB62}" dt="2026-03-18T21:17:29.257" v="1158" actId="20577"/>
          <ac:spMkLst>
            <pc:docMk/>
            <pc:sldMk cId="2045664984" sldId="2147477966"/>
            <ac:spMk id="4" creationId="{775608F5-0B02-0467-FBCF-318DA274274F}"/>
          </ac:spMkLst>
        </pc:spChg>
        <pc:spChg chg="mod">
          <ac:chgData name="Remco Künne" userId="6a85df29-7210-4032-a2c8-cf89a2b12c5f" providerId="ADAL" clId="{48C04A75-A8EC-4D9C-A18C-AD239770BB62}" dt="2026-03-18T21:18:33.614" v="1205" actId="6549"/>
          <ac:spMkLst>
            <pc:docMk/>
            <pc:sldMk cId="2045664984" sldId="2147477966"/>
            <ac:spMk id="5" creationId="{7E4FB0EA-779A-7D71-2662-2A1FAE3972CE}"/>
          </ac:spMkLst>
        </pc:spChg>
        <pc:spChg chg="add mod">
          <ac:chgData name="Remco Künne" userId="6a85df29-7210-4032-a2c8-cf89a2b12c5f" providerId="ADAL" clId="{48C04A75-A8EC-4D9C-A18C-AD239770BB62}" dt="2026-03-18T21:18:21.294" v="1190"/>
          <ac:spMkLst>
            <pc:docMk/>
            <pc:sldMk cId="2045664984" sldId="2147477966"/>
            <ac:spMk id="6" creationId="{9EAA9682-CB2F-27AB-253D-FC210A253394}"/>
          </ac:spMkLst>
        </pc:spChg>
        <pc:spChg chg="mod">
          <ac:chgData name="Remco Künne" userId="6a85df29-7210-4032-a2c8-cf89a2b12c5f" providerId="ADAL" clId="{48C04A75-A8EC-4D9C-A18C-AD239770BB62}" dt="2026-03-18T22:02:04.520" v="1383" actId="20577"/>
          <ac:spMkLst>
            <pc:docMk/>
            <pc:sldMk cId="2045664984" sldId="2147477966"/>
            <ac:spMk id="18" creationId="{7F2370FA-12F6-B729-5210-64FD109E7B63}"/>
          </ac:spMkLst>
        </pc:spChg>
        <pc:spChg chg="mod">
          <ac:chgData name="Remco Künne" userId="6a85df29-7210-4032-a2c8-cf89a2b12c5f" providerId="ADAL" clId="{48C04A75-A8EC-4D9C-A18C-AD239770BB62}" dt="2026-03-18T21:27:28.955" v="1274" actId="20577"/>
          <ac:spMkLst>
            <pc:docMk/>
            <pc:sldMk cId="2045664984" sldId="2147477966"/>
            <ac:spMk id="23" creationId="{24BA9268-A699-29B3-015F-FF019B2AB5E2}"/>
          </ac:spMkLst>
        </pc:spChg>
        <pc:spChg chg="mod">
          <ac:chgData name="Remco Künne" userId="6a85df29-7210-4032-a2c8-cf89a2b12c5f" providerId="ADAL" clId="{48C04A75-A8EC-4D9C-A18C-AD239770BB62}" dt="2026-03-18T21:18:44.421" v="1225" actId="6549"/>
          <ac:spMkLst>
            <pc:docMk/>
            <pc:sldMk cId="2045664984" sldId="2147477966"/>
            <ac:spMk id="28" creationId="{EEBB252B-38BE-C9CA-87F1-8F94EC286D1B}"/>
          </ac:spMkLst>
        </pc:spChg>
        <pc:spChg chg="mod">
          <ac:chgData name="Remco Künne" userId="6a85df29-7210-4032-a2c8-cf89a2b12c5f" providerId="ADAL" clId="{48C04A75-A8EC-4D9C-A18C-AD239770BB62}" dt="2026-03-18T21:27:51.763" v="1328" actId="20577"/>
          <ac:spMkLst>
            <pc:docMk/>
            <pc:sldMk cId="2045664984" sldId="2147477966"/>
            <ac:spMk id="35" creationId="{98F63853-55A1-0FAA-9FCC-6605DCFE0ABE}"/>
          </ac:spMkLst>
        </pc:spChg>
        <pc:spChg chg="mod">
          <ac:chgData name="Remco Künne" userId="6a85df29-7210-4032-a2c8-cf89a2b12c5f" providerId="ADAL" clId="{48C04A75-A8EC-4D9C-A18C-AD239770BB62}" dt="2026-03-18T21:18:50.127" v="1238" actId="6549"/>
          <ac:spMkLst>
            <pc:docMk/>
            <pc:sldMk cId="2045664984" sldId="2147477966"/>
            <ac:spMk id="36" creationId="{9637722E-8104-97F4-31A5-9E313E457102}"/>
          </ac:spMkLst>
        </pc:spChg>
        <pc:spChg chg="mod">
          <ac:chgData name="Remco Künne" userId="6a85df29-7210-4032-a2c8-cf89a2b12c5f" providerId="ADAL" clId="{48C04A75-A8EC-4D9C-A18C-AD239770BB62}" dt="2026-03-18T21:17:51.568" v="1188" actId="20577"/>
          <ac:spMkLst>
            <pc:docMk/>
            <pc:sldMk cId="2045664984" sldId="2147477966"/>
            <ac:spMk id="48" creationId="{5B4D24A6-41BE-C445-7244-13E296254CA1}"/>
          </ac:spMkLst>
        </pc:spChg>
      </pc:sldChg>
      <pc:sldChg chg="modSp mod">
        <pc:chgData name="Remco Künne" userId="6a85df29-7210-4032-a2c8-cf89a2b12c5f" providerId="ADAL" clId="{48C04A75-A8EC-4D9C-A18C-AD239770BB62}" dt="2026-03-18T22:03:49.876" v="1384" actId="20577"/>
        <pc:sldMkLst>
          <pc:docMk/>
          <pc:sldMk cId="2707143490" sldId="2147477967"/>
        </pc:sldMkLst>
        <pc:spChg chg="mod">
          <ac:chgData name="Remco Künne" userId="6a85df29-7210-4032-a2c8-cf89a2b12c5f" providerId="ADAL" clId="{48C04A75-A8EC-4D9C-A18C-AD239770BB62}" dt="2026-03-18T22:03:49.876" v="1384" actId="20577"/>
          <ac:spMkLst>
            <pc:docMk/>
            <pc:sldMk cId="2707143490" sldId="2147477967"/>
            <ac:spMk id="8" creationId="{A0FAA47C-48BD-529E-55EE-E199AE418968}"/>
          </ac:spMkLst>
        </pc:spChg>
        <pc:spChg chg="mod">
          <ac:chgData name="Remco Künne" userId="6a85df29-7210-4032-a2c8-cf89a2b12c5f" providerId="ADAL" clId="{48C04A75-A8EC-4D9C-A18C-AD239770BB62}" dt="2026-03-18T20:01:28.453" v="340" actId="20577"/>
          <ac:spMkLst>
            <pc:docMk/>
            <pc:sldMk cId="2707143490" sldId="2147477967"/>
            <ac:spMk id="9" creationId="{4102020C-327A-F709-DDA1-AB0B5C9AEA33}"/>
          </ac:spMkLst>
        </pc:spChg>
        <pc:spChg chg="mod">
          <ac:chgData name="Remco Künne" userId="6a85df29-7210-4032-a2c8-cf89a2b12c5f" providerId="ADAL" clId="{48C04A75-A8EC-4D9C-A18C-AD239770BB62}" dt="2026-03-18T20:34:06.720" v="516" actId="20577"/>
          <ac:spMkLst>
            <pc:docMk/>
            <pc:sldMk cId="2707143490" sldId="2147477967"/>
            <ac:spMk id="16" creationId="{0142CFFB-2095-3E42-5B95-BF24612F9DC6}"/>
          </ac:spMkLst>
        </pc:spChg>
        <pc:spChg chg="mod">
          <ac:chgData name="Remco Künne" userId="6a85df29-7210-4032-a2c8-cf89a2b12c5f" providerId="ADAL" clId="{48C04A75-A8EC-4D9C-A18C-AD239770BB62}" dt="2026-03-18T20:34:11.448" v="521" actId="20577"/>
          <ac:spMkLst>
            <pc:docMk/>
            <pc:sldMk cId="2707143490" sldId="2147477967"/>
            <ac:spMk id="22" creationId="{1CB7FE89-0BE7-3FE3-CDA1-7F7DE0A757B0}"/>
          </ac:spMkLst>
        </pc:spChg>
        <pc:spChg chg="mod">
          <ac:chgData name="Remco Künne" userId="6a85df29-7210-4032-a2c8-cf89a2b12c5f" providerId="ADAL" clId="{48C04A75-A8EC-4D9C-A18C-AD239770BB62}" dt="2026-03-18T20:37:35.596" v="538" actId="20577"/>
          <ac:spMkLst>
            <pc:docMk/>
            <pc:sldMk cId="2707143490" sldId="2147477967"/>
            <ac:spMk id="33" creationId="{F6527257-0E24-640E-2134-EE5A5D34913F}"/>
          </ac:spMkLst>
        </pc:spChg>
        <pc:spChg chg="mod">
          <ac:chgData name="Remco Künne" userId="6a85df29-7210-4032-a2c8-cf89a2b12c5f" providerId="ADAL" clId="{48C04A75-A8EC-4D9C-A18C-AD239770BB62}" dt="2026-03-18T20:37:43.734" v="540" actId="20577"/>
          <ac:spMkLst>
            <pc:docMk/>
            <pc:sldMk cId="2707143490" sldId="2147477967"/>
            <ac:spMk id="35" creationId="{C099D208-E956-AF07-E326-A88244757205}"/>
          </ac:spMkLst>
        </pc:spChg>
        <pc:spChg chg="mod">
          <ac:chgData name="Remco Künne" userId="6a85df29-7210-4032-a2c8-cf89a2b12c5f" providerId="ADAL" clId="{48C04A75-A8EC-4D9C-A18C-AD239770BB62}" dt="2026-03-18T20:43:18.852" v="596" actId="1076"/>
          <ac:spMkLst>
            <pc:docMk/>
            <pc:sldMk cId="2707143490" sldId="2147477967"/>
            <ac:spMk id="37" creationId="{FD291859-A936-CE43-DC8D-107EA6598DA2}"/>
          </ac:spMkLst>
        </pc:spChg>
        <pc:spChg chg="mod">
          <ac:chgData name="Remco Künne" userId="6a85df29-7210-4032-a2c8-cf89a2b12c5f" providerId="ADAL" clId="{48C04A75-A8EC-4D9C-A18C-AD239770BB62}" dt="2026-03-18T20:43:30.457" v="597" actId="1076"/>
          <ac:spMkLst>
            <pc:docMk/>
            <pc:sldMk cId="2707143490" sldId="2147477967"/>
            <ac:spMk id="39" creationId="{84EF6C3A-49A3-2699-A38B-D1C5BBB6BE97}"/>
          </ac:spMkLst>
        </pc:spChg>
        <pc:spChg chg="mod">
          <ac:chgData name="Remco Künne" userId="6a85df29-7210-4032-a2c8-cf89a2b12c5f" providerId="ADAL" clId="{48C04A75-A8EC-4D9C-A18C-AD239770BB62}" dt="2026-03-18T20:43:52.478" v="599" actId="1076"/>
          <ac:spMkLst>
            <pc:docMk/>
            <pc:sldMk cId="2707143490" sldId="2147477967"/>
            <ac:spMk id="41" creationId="{C81BB18A-41BF-0D89-549B-60EDB2B3A611}"/>
          </ac:spMkLst>
        </pc:spChg>
        <pc:spChg chg="mod">
          <ac:chgData name="Remco Künne" userId="6a85df29-7210-4032-a2c8-cf89a2b12c5f" providerId="ADAL" clId="{48C04A75-A8EC-4D9C-A18C-AD239770BB62}" dt="2026-03-18T20:43:57.312" v="600" actId="1076"/>
          <ac:spMkLst>
            <pc:docMk/>
            <pc:sldMk cId="2707143490" sldId="2147477967"/>
            <ac:spMk id="42" creationId="{24D3D5D0-A283-9DB8-045A-001B7707121E}"/>
          </ac:spMkLst>
        </pc:spChg>
        <pc:spChg chg="mod">
          <ac:chgData name="Remco Künne" userId="6a85df29-7210-4032-a2c8-cf89a2b12c5f" providerId="ADAL" clId="{48C04A75-A8EC-4D9C-A18C-AD239770BB62}" dt="2026-03-18T20:44:07.392" v="601" actId="1076"/>
          <ac:spMkLst>
            <pc:docMk/>
            <pc:sldMk cId="2707143490" sldId="2147477967"/>
            <ac:spMk id="43" creationId="{0FE21453-1D91-6300-10E0-B75E55CD695E}"/>
          </ac:spMkLst>
        </pc:spChg>
      </pc:sldChg>
      <pc:sldChg chg="modSp mod">
        <pc:chgData name="Remco Künne" userId="6a85df29-7210-4032-a2c8-cf89a2b12c5f" providerId="ADAL" clId="{48C04A75-A8EC-4D9C-A18C-AD239770BB62}" dt="2026-03-18T20:33:36.791" v="495" actId="20577"/>
        <pc:sldMkLst>
          <pc:docMk/>
          <pc:sldMk cId="1012320928" sldId="2147477968"/>
        </pc:sldMkLst>
        <pc:spChg chg="mod">
          <ac:chgData name="Remco Künne" userId="6a85df29-7210-4032-a2c8-cf89a2b12c5f" providerId="ADAL" clId="{48C04A75-A8EC-4D9C-A18C-AD239770BB62}" dt="2026-03-18T20:01:33.134" v="341" actId="20577"/>
          <ac:spMkLst>
            <pc:docMk/>
            <pc:sldMk cId="1012320928" sldId="2147477968"/>
            <ac:spMk id="7" creationId="{DC0CB4A6-3F50-6AA8-511B-0B0D4C757061}"/>
          </ac:spMkLst>
        </pc:spChg>
        <pc:spChg chg="mod">
          <ac:chgData name="Remco Künne" userId="6a85df29-7210-4032-a2c8-cf89a2b12c5f" providerId="ADAL" clId="{48C04A75-A8EC-4D9C-A18C-AD239770BB62}" dt="2026-03-18T20:32:36.965" v="476" actId="20577"/>
          <ac:spMkLst>
            <pc:docMk/>
            <pc:sldMk cId="1012320928" sldId="2147477968"/>
            <ac:spMk id="16" creationId="{0142CFFB-2095-3E42-5B95-BF24612F9DC6}"/>
          </ac:spMkLst>
        </pc:spChg>
        <pc:spChg chg="mod">
          <ac:chgData name="Remco Künne" userId="6a85df29-7210-4032-a2c8-cf89a2b12c5f" providerId="ADAL" clId="{48C04A75-A8EC-4D9C-A18C-AD239770BB62}" dt="2026-03-18T20:33:36.791" v="495" actId="20577"/>
          <ac:spMkLst>
            <pc:docMk/>
            <pc:sldMk cId="1012320928" sldId="2147477968"/>
            <ac:spMk id="22" creationId="{1CB7FE89-0BE7-3FE3-CDA1-7F7DE0A757B0}"/>
          </ac:spMkLst>
        </pc:spChg>
      </pc:sldChg>
      <pc:sldChg chg="modSp mod">
        <pc:chgData name="Remco Künne" userId="6a85df29-7210-4032-a2c8-cf89a2b12c5f" providerId="ADAL" clId="{48C04A75-A8EC-4D9C-A18C-AD239770BB62}" dt="2026-03-18T21:38:27.939" v="1342" actId="20577"/>
        <pc:sldMkLst>
          <pc:docMk/>
          <pc:sldMk cId="3947047714" sldId="2147477969"/>
        </pc:sldMkLst>
        <pc:spChg chg="mod">
          <ac:chgData name="Remco Künne" userId="6a85df29-7210-4032-a2c8-cf89a2b12c5f" providerId="ADAL" clId="{48C04A75-A8EC-4D9C-A18C-AD239770BB62}" dt="2026-03-18T20:00:45.434" v="332" actId="20577"/>
          <ac:spMkLst>
            <pc:docMk/>
            <pc:sldMk cId="3947047714" sldId="2147477969"/>
            <ac:spMk id="3" creationId="{3334E9E5-FF8B-06B9-75A6-751E0E3BE8BC}"/>
          </ac:spMkLst>
        </pc:spChg>
        <pc:spChg chg="mod">
          <ac:chgData name="Remco Künne" userId="6a85df29-7210-4032-a2c8-cf89a2b12c5f" providerId="ADAL" clId="{48C04A75-A8EC-4D9C-A18C-AD239770BB62}" dt="2026-03-18T19:51:26.741" v="67" actId="20577"/>
          <ac:spMkLst>
            <pc:docMk/>
            <pc:sldMk cId="3947047714" sldId="2147477969"/>
            <ac:spMk id="9" creationId="{3C95A078-62F0-EF00-0CBB-B25976BED9DC}"/>
          </ac:spMkLst>
        </pc:spChg>
        <pc:spChg chg="mod">
          <ac:chgData name="Remco Künne" userId="6a85df29-7210-4032-a2c8-cf89a2b12c5f" providerId="ADAL" clId="{48C04A75-A8EC-4D9C-A18C-AD239770BB62}" dt="2026-03-18T20:30:26.023" v="447" actId="20577"/>
          <ac:spMkLst>
            <pc:docMk/>
            <pc:sldMk cId="3947047714" sldId="2147477969"/>
            <ac:spMk id="11" creationId="{4FAC757E-4E71-C37C-A272-B5B136D7CE95}"/>
          </ac:spMkLst>
        </pc:spChg>
        <pc:spChg chg="mod">
          <ac:chgData name="Remco Künne" userId="6a85df29-7210-4032-a2c8-cf89a2b12c5f" providerId="ADAL" clId="{48C04A75-A8EC-4D9C-A18C-AD239770BB62}" dt="2026-03-18T21:38:27.939" v="1342" actId="20577"/>
          <ac:spMkLst>
            <pc:docMk/>
            <pc:sldMk cId="3947047714" sldId="2147477969"/>
            <ac:spMk id="21" creationId="{E962857D-CD72-7D1D-56B2-A158838B3F86}"/>
          </ac:spMkLst>
        </pc:spChg>
      </pc:sldChg>
      <pc:sldChg chg="addSp delSp modSp mod">
        <pc:chgData name="Remco Künne" userId="6a85df29-7210-4032-a2c8-cf89a2b12c5f" providerId="ADAL" clId="{48C04A75-A8EC-4D9C-A18C-AD239770BB62}" dt="2026-03-18T21:59:48.113" v="1357" actId="20577"/>
        <pc:sldMkLst>
          <pc:docMk/>
          <pc:sldMk cId="4029332082" sldId="2147477971"/>
        </pc:sldMkLst>
        <pc:spChg chg="mod">
          <ac:chgData name="Remco Künne" userId="6a85df29-7210-4032-a2c8-cf89a2b12c5f" providerId="ADAL" clId="{48C04A75-A8EC-4D9C-A18C-AD239770BB62}" dt="2026-03-18T20:01:02.491" v="335" actId="20577"/>
          <ac:spMkLst>
            <pc:docMk/>
            <pc:sldMk cId="4029332082" sldId="2147477971"/>
            <ac:spMk id="2" creationId="{DAC7CE4D-F4F3-3DDF-E71A-821F88B41452}"/>
          </ac:spMkLst>
        </pc:spChg>
        <pc:spChg chg="mod">
          <ac:chgData name="Remco Künne" userId="6a85df29-7210-4032-a2c8-cf89a2b12c5f" providerId="ADAL" clId="{48C04A75-A8EC-4D9C-A18C-AD239770BB62}" dt="2026-03-18T19:52:24.471" v="117" actId="1076"/>
          <ac:spMkLst>
            <pc:docMk/>
            <pc:sldMk cId="4029332082" sldId="2147477971"/>
            <ac:spMk id="4" creationId="{2A98F132-9D9D-B6B3-9C2E-6B821C8DD8F8}"/>
          </ac:spMkLst>
        </pc:spChg>
        <pc:spChg chg="add mod">
          <ac:chgData name="Remco Künne" userId="6a85df29-7210-4032-a2c8-cf89a2b12c5f" providerId="ADAL" clId="{48C04A75-A8EC-4D9C-A18C-AD239770BB62}" dt="2026-03-18T20:31:47.210" v="453"/>
          <ac:spMkLst>
            <pc:docMk/>
            <pc:sldMk cId="4029332082" sldId="2147477971"/>
            <ac:spMk id="6" creationId="{8A1C829D-5AD8-75DA-5D69-41A9ED22F2C4}"/>
          </ac:spMkLst>
        </pc:spChg>
        <pc:spChg chg="del">
          <ac:chgData name="Remco Künne" userId="6a85df29-7210-4032-a2c8-cf89a2b12c5f" providerId="ADAL" clId="{48C04A75-A8EC-4D9C-A18C-AD239770BB62}" dt="2026-03-18T20:31:46.786" v="452" actId="478"/>
          <ac:spMkLst>
            <pc:docMk/>
            <pc:sldMk cId="4029332082" sldId="2147477971"/>
            <ac:spMk id="7" creationId="{3EE7CB1E-4AD6-22E5-1796-43EF1CA4CE9C}"/>
          </ac:spMkLst>
        </pc:spChg>
        <pc:spChg chg="mod">
          <ac:chgData name="Remco Künne" userId="6a85df29-7210-4032-a2c8-cf89a2b12c5f" providerId="ADAL" clId="{48C04A75-A8EC-4D9C-A18C-AD239770BB62}" dt="2026-03-18T19:52:38.107" v="148" actId="20577"/>
          <ac:spMkLst>
            <pc:docMk/>
            <pc:sldMk cId="4029332082" sldId="2147477971"/>
            <ac:spMk id="9" creationId="{3C95A078-62F0-EF00-0CBB-B25976BED9DC}"/>
          </ac:spMkLst>
        </pc:spChg>
        <pc:spChg chg="mod">
          <ac:chgData name="Remco Künne" userId="6a85df29-7210-4032-a2c8-cf89a2b12c5f" providerId="ADAL" clId="{48C04A75-A8EC-4D9C-A18C-AD239770BB62}" dt="2026-03-18T21:59:48.113" v="1357" actId="20577"/>
          <ac:spMkLst>
            <pc:docMk/>
            <pc:sldMk cId="4029332082" sldId="2147477971"/>
            <ac:spMk id="21" creationId="{E962857D-CD72-7D1D-56B2-A158838B3F86}"/>
          </ac:spMkLst>
        </pc:spChg>
      </pc:sldChg>
      <pc:sldChg chg="addSp delSp modSp mod">
        <pc:chgData name="Remco Künne" userId="6a85df29-7210-4032-a2c8-cf89a2b12c5f" providerId="ADAL" clId="{48C04A75-A8EC-4D9C-A18C-AD239770BB62}" dt="2026-03-18T19:59:05.800" v="327" actId="3626"/>
        <pc:sldMkLst>
          <pc:docMk/>
          <pc:sldMk cId="2890307628" sldId="2147477974"/>
        </pc:sldMkLst>
        <pc:spChg chg="add del mod">
          <ac:chgData name="Remco Künne" userId="6a85df29-7210-4032-a2c8-cf89a2b12c5f" providerId="ADAL" clId="{48C04A75-A8EC-4D9C-A18C-AD239770BB62}" dt="2026-03-18T19:56:02.320" v="281" actId="478"/>
          <ac:spMkLst>
            <pc:docMk/>
            <pc:sldMk cId="2890307628" sldId="2147477974"/>
            <ac:spMk id="2" creationId="{42DDA16D-C18A-33CD-46B5-C91D7919AC15}"/>
          </ac:spMkLst>
        </pc:spChg>
        <pc:spChg chg="add del mod">
          <ac:chgData name="Remco Künne" userId="6a85df29-7210-4032-a2c8-cf89a2b12c5f" providerId="ADAL" clId="{48C04A75-A8EC-4D9C-A18C-AD239770BB62}" dt="2026-03-18T19:56:53.413" v="285" actId="478"/>
          <ac:spMkLst>
            <pc:docMk/>
            <pc:sldMk cId="2890307628" sldId="2147477974"/>
            <ac:spMk id="3" creationId="{807E9ED1-550A-86A2-E935-1F5AB65092F2}"/>
          </ac:spMkLst>
        </pc:spChg>
        <pc:spChg chg="mod">
          <ac:chgData name="Remco Künne" userId="6a85df29-7210-4032-a2c8-cf89a2b12c5f" providerId="ADAL" clId="{48C04A75-A8EC-4D9C-A18C-AD239770BB62}" dt="2026-03-18T19:59:05.800" v="327" actId="3626"/>
          <ac:spMkLst>
            <pc:docMk/>
            <pc:sldMk cId="2890307628" sldId="2147477974"/>
            <ac:spMk id="4" creationId="{BFA03599-81ED-D92E-822A-E6F31C7DB055}"/>
          </ac:spMkLst>
        </pc:spChg>
        <pc:spChg chg="mod">
          <ac:chgData name="Remco Künne" userId="6a85df29-7210-4032-a2c8-cf89a2b12c5f" providerId="ADAL" clId="{48C04A75-A8EC-4D9C-A18C-AD239770BB62}" dt="2026-03-18T19:57:34.775" v="326" actId="1076"/>
          <ac:spMkLst>
            <pc:docMk/>
            <pc:sldMk cId="2890307628" sldId="2147477974"/>
            <ac:spMk id="6" creationId="{98E60067-A5E5-2E55-B6A6-1EFD927DDEE4}"/>
          </ac:spMkLst>
        </pc:spChg>
        <pc:picChg chg="add del mod">
          <ac:chgData name="Remco Künne" userId="6a85df29-7210-4032-a2c8-cf89a2b12c5f" providerId="ADAL" clId="{48C04A75-A8EC-4D9C-A18C-AD239770BB62}" dt="2026-03-18T19:56:56.712" v="286" actId="478"/>
          <ac:picMkLst>
            <pc:docMk/>
            <pc:sldMk cId="2890307628" sldId="2147477974"/>
            <ac:picMk id="5" creationId="{FA095C0B-779E-F98E-8184-498FD2611CC8}"/>
          </ac:picMkLst>
        </pc:picChg>
      </pc:sldChg>
      <pc:sldChg chg="addSp delSp modSp mod">
        <pc:chgData name="Remco Künne" userId="6a85df29-7210-4032-a2c8-cf89a2b12c5f" providerId="ADAL" clId="{48C04A75-A8EC-4D9C-A18C-AD239770BB62}" dt="2026-03-18T21:12:31.955" v="1070" actId="20577"/>
        <pc:sldMkLst>
          <pc:docMk/>
          <pc:sldMk cId="2951157751" sldId="2147477975"/>
        </pc:sldMkLst>
        <pc:spChg chg="mod">
          <ac:chgData name="Remco Künne" userId="6a85df29-7210-4032-a2c8-cf89a2b12c5f" providerId="ADAL" clId="{48C04A75-A8EC-4D9C-A18C-AD239770BB62}" dt="2026-03-18T20:01:06.488" v="336" actId="20577"/>
          <ac:spMkLst>
            <pc:docMk/>
            <pc:sldMk cId="2951157751" sldId="2147477975"/>
            <ac:spMk id="2" creationId="{2B5AFE9D-FA29-8F21-0EB5-7EC76A0B33BF}"/>
          </ac:spMkLst>
        </pc:spChg>
        <pc:spChg chg="add mod">
          <ac:chgData name="Remco Künne" userId="6a85df29-7210-4032-a2c8-cf89a2b12c5f" providerId="ADAL" clId="{48C04A75-A8EC-4D9C-A18C-AD239770BB62}" dt="2026-03-18T20:31:54.739" v="455"/>
          <ac:spMkLst>
            <pc:docMk/>
            <pc:sldMk cId="2951157751" sldId="2147477975"/>
            <ac:spMk id="4" creationId="{141F34CC-6E4A-14E1-A31B-826A9B8B1A05}"/>
          </ac:spMkLst>
        </pc:spChg>
        <pc:spChg chg="del">
          <ac:chgData name="Remco Künne" userId="6a85df29-7210-4032-a2c8-cf89a2b12c5f" providerId="ADAL" clId="{48C04A75-A8EC-4D9C-A18C-AD239770BB62}" dt="2026-03-18T20:31:54.439" v="454" actId="478"/>
          <ac:spMkLst>
            <pc:docMk/>
            <pc:sldMk cId="2951157751" sldId="2147477975"/>
            <ac:spMk id="7" creationId="{5C0DE18E-64A5-D430-E775-D2ABEA4EA001}"/>
          </ac:spMkLst>
        </pc:spChg>
        <pc:spChg chg="mod">
          <ac:chgData name="Remco Künne" userId="6a85df29-7210-4032-a2c8-cf89a2b12c5f" providerId="ADAL" clId="{48C04A75-A8EC-4D9C-A18C-AD239770BB62}" dt="2026-03-18T19:52:55.404" v="170" actId="20577"/>
          <ac:spMkLst>
            <pc:docMk/>
            <pc:sldMk cId="2951157751" sldId="2147477975"/>
            <ac:spMk id="9" creationId="{ABDACE3F-D5B2-AE4B-A66B-90A1C5E2EB53}"/>
          </ac:spMkLst>
        </pc:spChg>
        <pc:spChg chg="mod">
          <ac:chgData name="Remco Künne" userId="6a85df29-7210-4032-a2c8-cf89a2b12c5f" providerId="ADAL" clId="{48C04A75-A8EC-4D9C-A18C-AD239770BB62}" dt="2026-03-18T21:12:31.955" v="1070" actId="20577"/>
          <ac:spMkLst>
            <pc:docMk/>
            <pc:sldMk cId="2951157751" sldId="2147477975"/>
            <ac:spMk id="21" creationId="{9E931197-8A59-63AF-F699-A12E6E57643E}"/>
          </ac:spMkLst>
        </pc:spChg>
      </pc:sldChg>
      <pc:sldChg chg="addSp delSp modSp mod">
        <pc:chgData name="Remco Künne" userId="6a85df29-7210-4032-a2c8-cf89a2b12c5f" providerId="ADAL" clId="{48C04A75-A8EC-4D9C-A18C-AD239770BB62}" dt="2026-03-18T21:28:35.656" v="1337" actId="20577"/>
        <pc:sldMkLst>
          <pc:docMk/>
          <pc:sldMk cId="3142683941" sldId="2147477976"/>
        </pc:sldMkLst>
        <pc:spChg chg="mod">
          <ac:chgData name="Remco Künne" userId="6a85df29-7210-4032-a2c8-cf89a2b12c5f" providerId="ADAL" clId="{48C04A75-A8EC-4D9C-A18C-AD239770BB62}" dt="2026-03-18T20:44:53.421" v="603" actId="207"/>
          <ac:spMkLst>
            <pc:docMk/>
            <pc:sldMk cId="3142683941" sldId="2147477976"/>
            <ac:spMk id="2" creationId="{0F078F9B-BF90-7E1D-D861-575CF5984A8D}"/>
          </ac:spMkLst>
        </pc:spChg>
        <pc:spChg chg="mod">
          <ac:chgData name="Remco Künne" userId="6a85df29-7210-4032-a2c8-cf89a2b12c5f" providerId="ADAL" clId="{48C04A75-A8EC-4D9C-A18C-AD239770BB62}" dt="2026-03-18T20:01:23.880" v="339" actId="20577"/>
          <ac:spMkLst>
            <pc:docMk/>
            <pc:sldMk cId="3142683941" sldId="2147477976"/>
            <ac:spMk id="3" creationId="{82DC23B5-4210-EBB6-3CA5-CA8F392DA71D}"/>
          </ac:spMkLst>
        </pc:spChg>
        <pc:spChg chg="mod">
          <ac:chgData name="Remco Künne" userId="6a85df29-7210-4032-a2c8-cf89a2b12c5f" providerId="ADAL" clId="{48C04A75-A8EC-4D9C-A18C-AD239770BB62}" dt="2026-03-18T21:17:36.811" v="1167" actId="20577"/>
          <ac:spMkLst>
            <pc:docMk/>
            <pc:sldMk cId="3142683941" sldId="2147477976"/>
            <ac:spMk id="4" creationId="{32BE3483-AE59-279D-9AF9-BDDADF492DFE}"/>
          </ac:spMkLst>
        </pc:spChg>
        <pc:spChg chg="del mod">
          <ac:chgData name="Remco Künne" userId="6a85df29-7210-4032-a2c8-cf89a2b12c5f" providerId="ADAL" clId="{48C04A75-A8EC-4D9C-A18C-AD239770BB62}" dt="2026-03-18T20:49:57.540" v="667" actId="478"/>
          <ac:spMkLst>
            <pc:docMk/>
            <pc:sldMk cId="3142683941" sldId="2147477976"/>
            <ac:spMk id="5" creationId="{453B8B71-4BA9-51BC-6EF4-B10F17DBBFD5}"/>
          </ac:spMkLst>
        </pc:spChg>
        <pc:spChg chg="add mod">
          <ac:chgData name="Remco Künne" userId="6a85df29-7210-4032-a2c8-cf89a2b12c5f" providerId="ADAL" clId="{48C04A75-A8EC-4D9C-A18C-AD239770BB62}" dt="2026-03-18T21:28:35.656" v="1337" actId="20577"/>
          <ac:spMkLst>
            <pc:docMk/>
            <pc:sldMk cId="3142683941" sldId="2147477976"/>
            <ac:spMk id="7" creationId="{3DA932C6-FCED-0EEB-4972-0E9F936CE325}"/>
          </ac:spMkLst>
        </pc:spChg>
        <pc:spChg chg="mod">
          <ac:chgData name="Remco Künne" userId="6a85df29-7210-4032-a2c8-cf89a2b12c5f" providerId="ADAL" clId="{48C04A75-A8EC-4D9C-A18C-AD239770BB62}" dt="2026-03-18T20:50:46.985" v="671" actId="403"/>
          <ac:spMkLst>
            <pc:docMk/>
            <pc:sldMk cId="3142683941" sldId="2147477976"/>
            <ac:spMk id="18" creationId="{290ED77A-6C54-B559-7F6E-A6A9D288541D}"/>
          </ac:spMkLst>
        </pc:spChg>
        <pc:spChg chg="mod">
          <ac:chgData name="Remco Künne" userId="6a85df29-7210-4032-a2c8-cf89a2b12c5f" providerId="ADAL" clId="{48C04A75-A8EC-4D9C-A18C-AD239770BB62}" dt="2026-03-18T20:51:04.571" v="696" actId="20577"/>
          <ac:spMkLst>
            <pc:docMk/>
            <pc:sldMk cId="3142683941" sldId="2147477976"/>
            <ac:spMk id="48" creationId="{E135D714-C0E1-80B1-7E19-C7388008164B}"/>
          </ac:spMkLst>
        </pc:spChg>
        <pc:picChg chg="mod">
          <ac:chgData name="Remco Künne" userId="6a85df29-7210-4032-a2c8-cf89a2b12c5f" providerId="ADAL" clId="{48C04A75-A8EC-4D9C-A18C-AD239770BB62}" dt="2026-03-18T20:50:27.073" v="670" actId="1076"/>
          <ac:picMkLst>
            <pc:docMk/>
            <pc:sldMk cId="3142683941" sldId="2147477976"/>
            <ac:picMk id="6" creationId="{5534BBA3-5CFE-1763-C6FB-F8CB5577AC48}"/>
          </ac:picMkLst>
        </pc:picChg>
        <pc:picChg chg="del">
          <ac:chgData name="Remco Künne" userId="6a85df29-7210-4032-a2c8-cf89a2b12c5f" providerId="ADAL" clId="{48C04A75-A8EC-4D9C-A18C-AD239770BB62}" dt="2026-03-18T20:50:16.665" v="669" actId="478"/>
          <ac:picMkLst>
            <pc:docMk/>
            <pc:sldMk cId="3142683941" sldId="2147477976"/>
            <ac:picMk id="14" creationId="{C510F7E5-45DF-902F-7591-3D66EEB0BE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dirty="0"/>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C80B-3725-689C-87DA-E682D4BAD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D767C-EE8B-0037-8516-0ED51EE5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F2C92-6056-3B35-6A30-1EBAD27F4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1E61BD-3764-318A-9867-7C3EEDFC1877}"/>
              </a:ext>
            </a:extLst>
          </p:cNvPr>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131230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11</a:t>
            </a:fld>
            <a:endParaRPr lang="en-US"/>
          </a:p>
        </p:txBody>
      </p:sp>
    </p:spTree>
    <p:extLst>
      <p:ext uri="{BB962C8B-B14F-4D97-AF65-F5344CB8AC3E}">
        <p14:creationId xmlns:p14="http://schemas.microsoft.com/office/powerpoint/2010/main" val="11856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13</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14</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dirty="0"/>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3</a:t>
            </a:fld>
            <a:endParaRPr lang="en-US" dirty="0"/>
          </a:p>
        </p:txBody>
      </p:sp>
    </p:spTree>
    <p:extLst>
      <p:ext uri="{BB962C8B-B14F-4D97-AF65-F5344CB8AC3E}">
        <p14:creationId xmlns:p14="http://schemas.microsoft.com/office/powerpoint/2010/main" val="193091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4</a:t>
            </a:fld>
            <a:endParaRPr lang="en-US" dirty="0"/>
          </a:p>
        </p:txBody>
      </p:sp>
    </p:spTree>
    <p:extLst>
      <p:ext uri="{BB962C8B-B14F-4D97-AF65-F5344CB8AC3E}">
        <p14:creationId xmlns:p14="http://schemas.microsoft.com/office/powerpoint/2010/main" val="198965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5</a:t>
            </a:fld>
            <a:endParaRPr lang="en-US" dirty="0"/>
          </a:p>
        </p:txBody>
      </p:sp>
    </p:spTree>
    <p:extLst>
      <p:ext uri="{BB962C8B-B14F-4D97-AF65-F5344CB8AC3E}">
        <p14:creationId xmlns:p14="http://schemas.microsoft.com/office/powerpoint/2010/main" val="256311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129139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A68D-43AA-BDCE-038C-F89EA7587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E77C9-916E-4D13-1513-E166ECB99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1ADB4-2009-85D5-93B0-FBB4D3C94D93}"/>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AC5323D0-F09D-D1CF-59DE-5109457BC234}"/>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367271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71323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9586210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a:solidFill>
                  <a:schemeClr val="bg2"/>
                </a:solidFill>
              </a:rPr>
              <a:t>Copyright © 2025 Amare Global. All rights reserved.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2026</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2026</a:t>
            </a:fld>
            <a:r>
              <a:rPr lang="en-US" sz="70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microsoft.com/office/2007/relationships/hdphoto" Target="../media/hdphoto3.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6.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0.xml"/><Relationship Id="rId5" Type="http://schemas.openxmlformats.org/officeDocument/2006/relationships/slideLayout" Target="../slideLayouts/slideLayout3.xml"/><Relationship Id="rId10" Type="http://schemas.openxmlformats.org/officeDocument/2006/relationships/image" Target="../media/image17.png"/><Relationship Id="rId4" Type="http://schemas.openxmlformats.org/officeDocument/2006/relationships/tags" Target="../tags/tag27.xml"/><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9.jpg"/><Relationship Id="rId17" Type="http://schemas.openxmlformats.org/officeDocument/2006/relationships/image" Target="../media/image21.emf"/><Relationship Id="rId2" Type="http://schemas.openxmlformats.org/officeDocument/2006/relationships/tags" Target="../tags/tag29.xml"/><Relationship Id="rId16" Type="http://schemas.openxmlformats.org/officeDocument/2006/relationships/image" Target="../media/image20.emf"/><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11.xml"/><Relationship Id="rId5" Type="http://schemas.openxmlformats.org/officeDocument/2006/relationships/tags" Target="../tags/tag32.xml"/><Relationship Id="rId15" Type="http://schemas.microsoft.com/office/2007/relationships/hdphoto" Target="../media/hdphoto3.wdp"/><Relationship Id="rId10" Type="http://schemas.openxmlformats.org/officeDocument/2006/relationships/slideLayout" Target="../slideLayouts/slideLayout3.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s://www.amare.com/" TargetMode="External"/><Relationship Id="rId5" Type="http://schemas.openxmlformats.org/officeDocument/2006/relationships/hyperlink" Target="https://amareglobal-my.sharepoint.com/:f:/g/personal/gyalgin_amare_com/IgCqGGmbHc_OT5ChU6yIlk3sATMUxA-_qGzgcBWTN4XfF8Q?e=pIZtHf"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notesSlide" Target="../notesSlides/notesSlide4.xml"/><Relationship Id="rId4" Type="http://schemas.openxmlformats.org/officeDocument/2006/relationships/slideLayout" Target="../slideLayouts/slideLayout17.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3.emf"/><Relationship Id="rId3" Type="http://schemas.openxmlformats.org/officeDocument/2006/relationships/tags" Target="../tags/tag18.xml"/><Relationship Id="rId7" Type="http://schemas.openxmlformats.org/officeDocument/2006/relationships/tags" Target="../tags/tag22.xml"/><Relationship Id="rId12" Type="http://schemas.microsoft.com/office/2007/relationships/hdphoto" Target="../media/hdphoto3.wdp"/><Relationship Id="rId17" Type="http://schemas.openxmlformats.org/officeDocument/2006/relationships/image" Target="../media/image17.png"/><Relationship Id="rId2" Type="http://schemas.openxmlformats.org/officeDocument/2006/relationships/tags" Target="../tags/tag17.xml"/><Relationship Id="rId16" Type="http://schemas.openxmlformats.org/officeDocument/2006/relationships/image" Target="../media/image16.e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png"/><Relationship Id="rId5" Type="http://schemas.openxmlformats.org/officeDocument/2006/relationships/tags" Target="../tags/tag20.xml"/><Relationship Id="rId15" Type="http://schemas.openxmlformats.org/officeDocument/2006/relationships/image" Target="../media/image15.emf"/><Relationship Id="rId10" Type="http://schemas.openxmlformats.org/officeDocument/2006/relationships/notesSlide" Target="../notesSlides/notesSlide9.xml"/><Relationship Id="rId4" Type="http://schemas.openxmlformats.org/officeDocument/2006/relationships/tags" Target="../tags/tag19.xml"/><Relationship Id="rId9" Type="http://schemas.openxmlformats.org/officeDocument/2006/relationships/slideLayout" Target="../slideLayouts/slideLayout3.xml"/><Relationship Id="rId1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58BDE63-B9B7-6F59-5330-C5DDB57F1C34}"/>
              </a:ext>
            </a:extLst>
          </p:cNvPr>
          <p:cNvSpPr txBox="1"/>
          <p:nvPr/>
        </p:nvSpPr>
        <p:spPr>
          <a:xfrm>
            <a:off x="962483" y="2929961"/>
            <a:ext cx="5313631" cy="857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5400" b="1" dirty="0" err="1">
                <a:solidFill>
                  <a:schemeClr val="bg1"/>
                </a:solidFill>
                <a:latin typeface="Amare Walter Neue Leicht" panose="020B0303040202060203" pitchFamily="34" charset="77"/>
                <a:cs typeface="Arial"/>
              </a:rPr>
              <a:t>MentaBiotics</a:t>
            </a:r>
            <a:r>
              <a:rPr lang="en-US" sz="5400" b="1" dirty="0">
                <a:solidFill>
                  <a:schemeClr val="bg1"/>
                </a:solidFill>
                <a:latin typeface="Amare Walter Neue Leicht" panose="020B0303040202060203" pitchFamily="34" charset="77"/>
                <a:cs typeface="Arial"/>
              </a:rPr>
              <a:t>™</a:t>
            </a:r>
            <a:endParaRPr lang="en-US" sz="5400" dirty="0">
              <a:solidFill>
                <a:schemeClr val="bg1"/>
              </a:solidFill>
              <a:latin typeface="Amare Walter Neue Leicht" panose="020B0303040202060203" pitchFamily="34" charset="77"/>
              <a:cs typeface="Arial"/>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3"/>
          <a:stretch>
            <a:fillRect/>
          </a:stretch>
        </p:blipFill>
        <p:spPr>
          <a:xfrm>
            <a:off x="1067235" y="2067924"/>
            <a:ext cx="2678047" cy="804360"/>
          </a:xfrm>
          <a:prstGeom prst="rect">
            <a:avLst/>
          </a:prstGeom>
        </p:spPr>
      </p:pic>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4" name="Resim 3">
            <a:extLst>
              <a:ext uri="{FF2B5EF4-FFF2-40B4-BE49-F238E27FC236}">
                <a16:creationId xmlns:a16="http://schemas.microsoft.com/office/drawing/2014/main" id="{453ACA8E-1D15-B59E-6123-90C567600E4E}"/>
              </a:ext>
            </a:extLst>
          </p:cNvPr>
          <p:cNvPicPr>
            <a:picLocks noChangeAspect="1"/>
          </p:cNvPicPr>
          <p:nvPr/>
        </p:nvPicPr>
        <p:blipFill>
          <a:blip r:embed="rId6"/>
          <a:stretch>
            <a:fillRect/>
          </a:stretch>
        </p:blipFill>
        <p:spPr>
          <a:xfrm>
            <a:off x="6647198" y="-2015"/>
            <a:ext cx="5544802" cy="6221783"/>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199F-50E2-7400-2815-CE8BC15C83D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33822C8C-8D0C-7889-2CE3-08DCD31D4901}"/>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2BE3483-AE59-279D-9AF9-BDDADF492DFE}"/>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Voordelen</a:t>
            </a:r>
            <a:endParaRPr lang="en-US" sz="4400" baseline="30000" dirty="0">
              <a:solidFill>
                <a:schemeClr val="bg1"/>
              </a:solidFill>
              <a:latin typeface="Amare Walter Neue Leicht" panose="020B0303040202060203" pitchFamily="34" charset="77"/>
            </a:endParaRPr>
          </a:p>
        </p:txBody>
      </p:sp>
      <p:sp>
        <p:nvSpPr>
          <p:cNvPr id="18" name="Content Placeholder 2">
            <a:extLst>
              <a:ext uri="{FF2B5EF4-FFF2-40B4-BE49-F238E27FC236}">
                <a16:creationId xmlns:a16="http://schemas.microsoft.com/office/drawing/2014/main" id="{290ED77A-6C54-B559-7F6E-A6A9D288541D}"/>
              </a:ext>
            </a:extLst>
          </p:cNvPr>
          <p:cNvSpPr txBox="1">
            <a:spLocks/>
          </p:cNvSpPr>
          <p:nvPr>
            <p:custDataLst>
              <p:tags r:id="rId2"/>
            </p:custDataLst>
          </p:nvPr>
        </p:nvSpPr>
        <p:spPr>
          <a:xfrm>
            <a:off x="5505149" y="1507457"/>
            <a:ext cx="5710853" cy="20906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solidFill>
                  <a:schemeClr val="accent3"/>
                </a:solidFill>
                <a:latin typeface="Amare Walter Neue Mager" panose="020B0403040202060203" pitchFamily="34" charset="0"/>
              </a:rPr>
              <a:t>Formule</a:t>
            </a:r>
            <a:r>
              <a:rPr lang="en-US" sz="1600" dirty="0">
                <a:solidFill>
                  <a:schemeClr val="accent3"/>
                </a:solidFill>
                <a:latin typeface="Amare Walter Neue Mager" panose="020B0403040202060203" pitchFamily="34" charset="0"/>
              </a:rPr>
              <a:t> met </a:t>
            </a:r>
            <a:r>
              <a:rPr lang="en-US" sz="1600" dirty="0" err="1">
                <a:solidFill>
                  <a:schemeClr val="accent3"/>
                </a:solidFill>
                <a:latin typeface="Amare Walter Neue Mager" panose="020B0403040202060203" pitchFamily="34" charset="0"/>
              </a:rPr>
              <a:t>meerdere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componenten</a:t>
            </a:r>
            <a:r>
              <a:rPr lang="en-US" sz="1600" dirty="0">
                <a:solidFill>
                  <a:schemeClr val="accent3"/>
                </a:solidFill>
                <a:latin typeface="Amare Walter Neue Mager" panose="020B0403040202060203" pitchFamily="34" charset="0"/>
              </a:rPr>
              <a:t>, die </a:t>
            </a:r>
            <a:r>
              <a:rPr lang="en-US" sz="1600" dirty="0" err="1">
                <a:solidFill>
                  <a:schemeClr val="accent3"/>
                </a:solidFill>
                <a:latin typeface="Amare Walter Neue Mager" panose="020B0403040202060203" pitchFamily="34" charset="0"/>
              </a:rPr>
              <a:t>vezels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levende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culturen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combineert</a:t>
            </a:r>
            <a:endParaRPr lang="en-US" sz="1600" dirty="0">
              <a:solidFill>
                <a:schemeClr val="accent3"/>
              </a:solidFill>
              <a:latin typeface="Amare Walter Neue Mager" panose="020B0403040202060203" pitchFamily="34" charset="0"/>
            </a:endParaRPr>
          </a:p>
          <a:p>
            <a:r>
              <a:rPr lang="en-US" sz="1600" dirty="0" err="1">
                <a:solidFill>
                  <a:schemeClr val="accent3"/>
                </a:solidFill>
                <a:latin typeface="Amare Walter Neue Mager" panose="020B0403040202060203" pitchFamily="34" charset="0"/>
              </a:rPr>
              <a:t>Aminozuren</a:t>
            </a:r>
            <a:endParaRPr lang="en-US" sz="1600" dirty="0">
              <a:solidFill>
                <a:schemeClr val="accent3"/>
              </a:solidFill>
              <a:latin typeface="Amare Walter Neue Mager" panose="020B0403040202060203" pitchFamily="34" charset="0"/>
            </a:endParaRPr>
          </a:p>
          <a:p>
            <a:r>
              <a:rPr lang="en-US" sz="1600" dirty="0">
                <a:solidFill>
                  <a:schemeClr val="accent3"/>
                </a:solidFill>
                <a:latin typeface="Amare Walter Neue Mager" panose="020B0403040202060203" pitchFamily="34" charset="0"/>
              </a:rPr>
              <a:t>Magnesium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plantaardige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ingrediënten</a:t>
            </a:r>
            <a:endParaRPr lang="en-US" sz="1600" dirty="0">
              <a:solidFill>
                <a:schemeClr val="accent3"/>
              </a:solidFill>
              <a:latin typeface="Amare Walter Neue Mager" panose="020B0403040202060203" pitchFamily="34" charset="0"/>
            </a:endParaRPr>
          </a:p>
          <a:p>
            <a:r>
              <a:rPr lang="en-US" sz="1600" dirty="0" err="1">
                <a:solidFill>
                  <a:schemeClr val="accent3"/>
                </a:solidFill>
                <a:latin typeface="Amare Walter Neue Mager" panose="020B0403040202060203" pitchFamily="34" charset="0"/>
              </a:rPr>
              <a:t>Bevat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isomalto</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galacto-oligosacchariden</a:t>
            </a:r>
            <a:r>
              <a:rPr lang="en-US" sz="1600" dirty="0">
                <a:solidFill>
                  <a:schemeClr val="accent3"/>
                </a:solidFill>
                <a:latin typeface="Amare Walter Neue Mager" panose="020B0403040202060203" pitchFamily="34" charset="0"/>
              </a:rPr>
              <a:t> om het </a:t>
            </a:r>
            <a:r>
              <a:rPr lang="en-US" sz="1600" dirty="0" err="1">
                <a:solidFill>
                  <a:schemeClr val="accent3"/>
                </a:solidFill>
                <a:latin typeface="Amare Walter Neue Mager" panose="020B0403040202060203" pitchFamily="34" charset="0"/>
              </a:rPr>
              <a:t>vezelprofiel</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te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diversifiëren</a:t>
            </a:r>
            <a:endParaRPr lang="en-US" sz="1600" dirty="0">
              <a:solidFill>
                <a:schemeClr val="accent3"/>
              </a:solidFill>
              <a:latin typeface="Amare Walter Neue Mager" panose="020B0403040202060203" pitchFamily="34" charset="0"/>
            </a:endParaRPr>
          </a:p>
          <a:p>
            <a:r>
              <a:rPr lang="en-US" sz="1600" dirty="0" err="1">
                <a:solidFill>
                  <a:schemeClr val="accent3"/>
                </a:solidFill>
                <a:latin typeface="Amare Walter Neue Mager" panose="020B0403040202060203" pitchFamily="34" charset="0"/>
              </a:rPr>
              <a:t>Bevat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botanische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extracten</a:t>
            </a:r>
            <a:r>
              <a:rPr lang="en-US" sz="1600" dirty="0">
                <a:solidFill>
                  <a:schemeClr val="accent3"/>
                </a:solidFill>
                <a:latin typeface="Amare Walter Neue Mager" panose="020B0403040202060203" pitchFamily="34" charset="0"/>
              </a:rPr>
              <a:t> van </a:t>
            </a:r>
            <a:r>
              <a:rPr lang="en-US" sz="1600" dirty="0" err="1">
                <a:solidFill>
                  <a:schemeClr val="accent3"/>
                </a:solidFill>
                <a:latin typeface="Amare Walter Neue Mager" panose="020B0403040202060203" pitchFamily="34" charset="0"/>
              </a:rPr>
              <a:t>groene</a:t>
            </a:r>
            <a:r>
              <a:rPr lang="en-US" sz="1600" dirty="0">
                <a:solidFill>
                  <a:schemeClr val="accent3"/>
                </a:solidFill>
                <a:latin typeface="Amare Walter Neue Mager" panose="020B0403040202060203" pitchFamily="34" charset="0"/>
              </a:rPr>
              <a:t> thee, </a:t>
            </a:r>
            <a:r>
              <a:rPr lang="en-US" sz="1600" dirty="0" err="1">
                <a:solidFill>
                  <a:schemeClr val="accent3"/>
                </a:solidFill>
                <a:latin typeface="Amare Walter Neue Mager" panose="020B0403040202060203" pitchFamily="34" charset="0"/>
              </a:rPr>
              <a:t>druivenpitten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zeedenschors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gember</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appel</a:t>
            </a:r>
            <a:endParaRPr lang="en-US" sz="1600" dirty="0">
              <a:solidFill>
                <a:schemeClr val="accent3"/>
              </a:solidFill>
              <a:latin typeface="Amare Walter Neue Mager" panose="020B0403040202060203" pitchFamily="34" charset="0"/>
            </a:endParaRPr>
          </a:p>
          <a:p>
            <a:r>
              <a:rPr lang="en-US" sz="1600" dirty="0" err="1">
                <a:solidFill>
                  <a:schemeClr val="accent3"/>
                </a:solidFill>
                <a:latin typeface="Amare Walter Neue Mager" panose="020B0403040202060203" pitchFamily="34" charset="0"/>
              </a:rPr>
              <a:t>Bevat</a:t>
            </a:r>
            <a:r>
              <a:rPr lang="en-US" sz="1600" dirty="0">
                <a:solidFill>
                  <a:schemeClr val="accent3"/>
                </a:solidFill>
                <a:latin typeface="Amare Walter Neue Mager" panose="020B0403040202060203" pitchFamily="34" charset="0"/>
              </a:rPr>
              <a:t> L-glutamine,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veelgebruikt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aminozuur</a:t>
            </a:r>
            <a:endParaRPr lang="en-US" sz="1600" dirty="0">
              <a:solidFill>
                <a:schemeClr val="accent3"/>
              </a:solidFill>
              <a:latin typeface="Amare Walter Neue Mager" panose="020B0403040202060203" pitchFamily="34" charset="0"/>
            </a:endParaRPr>
          </a:p>
          <a:p>
            <a:r>
              <a:rPr lang="en-US" sz="1600" dirty="0" err="1">
                <a:solidFill>
                  <a:schemeClr val="accent3"/>
                </a:solidFill>
                <a:latin typeface="Amare Walter Neue Mager" panose="020B0403040202060203" pitchFamily="34" charset="0"/>
              </a:rPr>
              <a:t>Ontworpen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voor</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eenvoudig</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dagelijks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gebruik</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als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onderdeel</a:t>
            </a:r>
            <a:r>
              <a:rPr lang="en-US" sz="1600" dirty="0">
                <a:solidFill>
                  <a:schemeClr val="accent3"/>
                </a:solidFill>
                <a:latin typeface="Amare Walter Neue Mager" panose="020B0403040202060203" pitchFamily="34" charset="0"/>
              </a:rPr>
              <a:t> van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evenwichtige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levensstijl</a:t>
            </a:r>
            <a:endParaRPr lang="en-US" sz="1600" dirty="0">
              <a:solidFill>
                <a:schemeClr val="accent3"/>
              </a:solidFill>
              <a:latin typeface="Amare Walter Neue Mager" panose="020B0403040202060203" pitchFamily="34" charset="0"/>
            </a:endParaRPr>
          </a:p>
        </p:txBody>
      </p:sp>
      <p:sp>
        <p:nvSpPr>
          <p:cNvPr id="46" name="Rectangle 4">
            <a:extLst>
              <a:ext uri="{FF2B5EF4-FFF2-40B4-BE49-F238E27FC236}">
                <a16:creationId xmlns:a16="http://schemas.microsoft.com/office/drawing/2014/main" id="{EBD41E92-7873-23A1-FAA0-2433F75E62D7}"/>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1A56EF01-9AAB-BFF0-DF3F-C5327874043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E135D714-C0E1-80B1-7E19-C7388008164B}"/>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4BA0CBF4-47D8-E03B-E524-C4FF81757CB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2" name="TextBox 18">
            <a:extLst>
              <a:ext uri="{FF2B5EF4-FFF2-40B4-BE49-F238E27FC236}">
                <a16:creationId xmlns:a16="http://schemas.microsoft.com/office/drawing/2014/main" id="{0F078F9B-BF90-7E1D-D861-575CF5984A8D}"/>
              </a:ext>
            </a:extLst>
          </p:cNvPr>
          <p:cNvSpPr txBox="1"/>
          <p:nvPr/>
        </p:nvSpPr>
        <p:spPr>
          <a:xfrm>
            <a:off x="422531" y="5018484"/>
            <a:ext cx="3123858" cy="1077218"/>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0"/>
              </a:rPr>
              <a:t>DISCLAIMER: </a:t>
            </a:r>
            <a:r>
              <a:rPr lang="nl-NL" sz="800" dirty="0">
                <a:solidFill>
                  <a:schemeClr val="bg1"/>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bg1"/>
              </a:solidFill>
              <a:latin typeface="Amare Walter Neue" panose="020B0503040202060203" pitchFamily="34" charset="0"/>
            </a:endParaRPr>
          </a:p>
        </p:txBody>
      </p:sp>
      <p:sp>
        <p:nvSpPr>
          <p:cNvPr id="3" name="Title 1">
            <a:extLst>
              <a:ext uri="{FF2B5EF4-FFF2-40B4-BE49-F238E27FC236}">
                <a16:creationId xmlns:a16="http://schemas.microsoft.com/office/drawing/2014/main" id="{82DC23B5-4210-EBB6-3CA5-CA8F392DA71D}"/>
              </a:ext>
            </a:extLst>
          </p:cNvPr>
          <p:cNvSpPr txBox="1">
            <a:spLocks/>
          </p:cNvSpPr>
          <p:nvPr>
            <p:custDataLst>
              <p:tags r:id="rId3"/>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6" name="Resim 5">
            <a:extLst>
              <a:ext uri="{FF2B5EF4-FFF2-40B4-BE49-F238E27FC236}">
                <a16:creationId xmlns:a16="http://schemas.microsoft.com/office/drawing/2014/main" id="{5534BBA3-5CFE-1763-C6FB-F8CB5577AC48}"/>
              </a:ext>
            </a:extLst>
          </p:cNvPr>
          <p:cNvPicPr>
            <a:picLocks noChangeAspect="1"/>
          </p:cNvPicPr>
          <p:nvPr/>
        </p:nvPicPr>
        <p:blipFill>
          <a:blip r:embed="rId9"/>
          <a:stretch>
            <a:fillRect/>
          </a:stretch>
        </p:blipFill>
        <p:spPr>
          <a:xfrm>
            <a:off x="4722606" y="1572773"/>
            <a:ext cx="824142" cy="824142"/>
          </a:xfrm>
          <a:prstGeom prst="rect">
            <a:avLst/>
          </a:prstGeom>
        </p:spPr>
      </p:pic>
      <p:sp>
        <p:nvSpPr>
          <p:cNvPr id="7" name="Content Placeholder 2">
            <a:extLst>
              <a:ext uri="{FF2B5EF4-FFF2-40B4-BE49-F238E27FC236}">
                <a16:creationId xmlns:a16="http://schemas.microsoft.com/office/drawing/2014/main" id="{3DA932C6-FCED-0EEB-4972-0E9F936CE325}"/>
              </a:ext>
            </a:extLst>
          </p:cNvPr>
          <p:cNvSpPr txBox="1">
            <a:spLocks/>
          </p:cNvSpPr>
          <p:nvPr>
            <p:custDataLst>
              <p:tags r:id="rId4"/>
            </p:custDataLst>
          </p:nvPr>
        </p:nvSpPr>
        <p:spPr>
          <a:xfrm>
            <a:off x="4589218" y="109127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En </a:t>
            </a:r>
            <a:r>
              <a:rPr lang="en-US" sz="2000" b="1" dirty="0" err="1">
                <a:solidFill>
                  <a:schemeClr val="accent3"/>
                </a:solidFill>
                <a:latin typeface="Amare Walter Neue Halbfett"/>
              </a:rPr>
              <a:t>meer</a:t>
            </a:r>
            <a:endParaRPr lang="en-US" sz="2000" i="1" dirty="0">
              <a:solidFill>
                <a:schemeClr val="accent3"/>
              </a:solidFill>
              <a:latin typeface="Amare Walter Neue Mager"/>
            </a:endParaRPr>
          </a:p>
        </p:txBody>
      </p:sp>
      <p:pic>
        <p:nvPicPr>
          <p:cNvPr id="5" name="Resim 4">
            <a:extLst>
              <a:ext uri="{FF2B5EF4-FFF2-40B4-BE49-F238E27FC236}">
                <a16:creationId xmlns:a16="http://schemas.microsoft.com/office/drawing/2014/main" id="{1BFC18F0-06F2-7DFC-DE32-10DCFE160746}"/>
              </a:ext>
            </a:extLst>
          </p:cNvPr>
          <p:cNvPicPr>
            <a:picLocks noChangeAspect="1"/>
          </p:cNvPicPr>
          <p:nvPr/>
        </p:nvPicPr>
        <p:blipFill>
          <a:blip r:embed="rId10"/>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314268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0" name="Resim 9">
            <a:extLst>
              <a:ext uri="{FF2B5EF4-FFF2-40B4-BE49-F238E27FC236}">
                <a16:creationId xmlns:a16="http://schemas.microsoft.com/office/drawing/2014/main" id="{264E8C7D-0C46-6F43-076B-F61DC37A84EC}"/>
              </a:ext>
            </a:extLst>
          </p:cNvPr>
          <p:cNvPicPr>
            <a:picLocks noChangeAspect="1"/>
          </p:cNvPicPr>
          <p:nvPr/>
        </p:nvPicPr>
        <p:blipFill>
          <a:blip r:embed="rId12"/>
          <a:stretch>
            <a:fillRect/>
          </a:stretch>
        </p:blipFill>
        <p:spPr>
          <a:xfrm>
            <a:off x="9145996" y="-17099"/>
            <a:ext cx="3039707" cy="6276941"/>
          </a:xfrm>
          <a:prstGeom prst="rect">
            <a:avLst/>
          </a:prstGeom>
        </p:spPr>
      </p:pic>
      <p:sp>
        <p:nvSpPr>
          <p:cNvPr id="14" name="Rectangle 16">
            <a:extLst>
              <a:ext uri="{FF2B5EF4-FFF2-40B4-BE49-F238E27FC236}">
                <a16:creationId xmlns:a16="http://schemas.microsoft.com/office/drawing/2014/main" id="{5829906E-7C10-1BAC-4EC4-A89C75D0099B}"/>
              </a:ext>
            </a:extLst>
          </p:cNvPr>
          <p:cNvSpPr>
            <a:spLocks/>
          </p:cNvSpPr>
          <p:nvPr/>
        </p:nvSpPr>
        <p:spPr>
          <a:xfrm>
            <a:off x="9145996" y="-40074"/>
            <a:ext cx="304338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11</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303220" y="5308923"/>
            <a:ext cx="8045649" cy="861774"/>
          </a:xfrm>
          <a:prstGeom prst="rect">
            <a:avLst/>
          </a:prstGeom>
          <a:noFill/>
        </p:spPr>
        <p:txBody>
          <a:bodyPr wrap="square">
            <a:spAutoFit/>
          </a:bodyPr>
          <a:lstStyle/>
          <a:p>
            <a:r>
              <a:rPr lang="en-US" sz="1000" dirty="0" err="1">
                <a:solidFill>
                  <a:schemeClr val="accent3"/>
                </a:solidFill>
              </a:rPr>
              <a:t>Isomalto</a:t>
            </a:r>
            <a:r>
              <a:rPr lang="en-US" sz="1000" dirty="0">
                <a:solidFill>
                  <a:schemeClr val="accent3"/>
                </a:solidFill>
              </a:rPr>
              <a:t>-oligosaccharide, </a:t>
            </a:r>
            <a:r>
              <a:rPr lang="en-US" sz="1000" dirty="0" err="1">
                <a:solidFill>
                  <a:schemeClr val="accent3"/>
                </a:solidFill>
              </a:rPr>
              <a:t>galacto</a:t>
            </a:r>
            <a:r>
              <a:rPr lang="en-US" sz="1000" dirty="0">
                <a:solidFill>
                  <a:schemeClr val="accent3"/>
                </a:solidFill>
              </a:rPr>
              <a:t>-oligosaccharide </a:t>
            </a:r>
            <a:r>
              <a:rPr lang="en-US" sz="1000" dirty="0" err="1">
                <a:solidFill>
                  <a:schemeClr val="accent3"/>
                </a:solidFill>
              </a:rPr>
              <a:t>uit</a:t>
            </a:r>
            <a:r>
              <a:rPr lang="en-US" sz="1000" dirty="0">
                <a:solidFill>
                  <a:schemeClr val="accent3"/>
                </a:solidFill>
              </a:rPr>
              <a:t> lactose (</a:t>
            </a:r>
            <a:r>
              <a:rPr lang="en-US" sz="1000" dirty="0" err="1">
                <a:solidFill>
                  <a:schemeClr val="accent3"/>
                </a:solidFill>
              </a:rPr>
              <a:t>melk</a:t>
            </a:r>
            <a:r>
              <a:rPr lang="en-US" sz="1000" dirty="0">
                <a:solidFill>
                  <a:schemeClr val="accent3"/>
                </a:solidFill>
              </a:rPr>
              <a:t>), </a:t>
            </a:r>
            <a:r>
              <a:rPr lang="en-US" sz="1000" dirty="0" err="1">
                <a:solidFill>
                  <a:schemeClr val="accent3"/>
                </a:solidFill>
              </a:rPr>
              <a:t>gedeeltelijk</a:t>
            </a:r>
            <a:r>
              <a:rPr lang="en-US" sz="1000" dirty="0">
                <a:solidFill>
                  <a:schemeClr val="accent3"/>
                </a:solidFill>
              </a:rPr>
              <a:t> </a:t>
            </a:r>
            <a:r>
              <a:rPr lang="en-US" sz="1000" dirty="0" err="1">
                <a:solidFill>
                  <a:schemeClr val="accent3"/>
                </a:solidFill>
              </a:rPr>
              <a:t>gehydrolyseerde</a:t>
            </a:r>
            <a:r>
              <a:rPr lang="en-US" sz="1000" dirty="0">
                <a:solidFill>
                  <a:schemeClr val="accent3"/>
                </a:solidFill>
              </a:rPr>
              <a:t> </a:t>
            </a:r>
            <a:r>
              <a:rPr lang="en-US" sz="1000" dirty="0" err="1">
                <a:solidFill>
                  <a:schemeClr val="accent3"/>
                </a:solidFill>
              </a:rPr>
              <a:t>guargom</a:t>
            </a:r>
            <a:r>
              <a:rPr lang="en-US" sz="1000" dirty="0">
                <a:solidFill>
                  <a:schemeClr val="accent3"/>
                </a:solidFill>
              </a:rPr>
              <a:t> (Cyamopsis </a:t>
            </a:r>
            <a:r>
              <a:rPr lang="en-US" sz="1000" dirty="0" err="1">
                <a:solidFill>
                  <a:schemeClr val="accent3"/>
                </a:solidFill>
              </a:rPr>
              <a:t>tetragonoloba</a:t>
            </a:r>
            <a:r>
              <a:rPr lang="en-US" sz="1000" dirty="0">
                <a:solidFill>
                  <a:schemeClr val="accent3"/>
                </a:solidFill>
              </a:rPr>
              <a:t> (L.) Taub.), extract van </a:t>
            </a:r>
            <a:r>
              <a:rPr lang="en-US" sz="1000" dirty="0" err="1">
                <a:solidFill>
                  <a:schemeClr val="accent3"/>
                </a:solidFill>
              </a:rPr>
              <a:t>groene</a:t>
            </a:r>
            <a:r>
              <a:rPr lang="en-US" sz="1000" dirty="0">
                <a:solidFill>
                  <a:schemeClr val="accent3"/>
                </a:solidFill>
              </a:rPr>
              <a:t> </a:t>
            </a:r>
            <a:r>
              <a:rPr lang="en-US" sz="1000" dirty="0" err="1">
                <a:solidFill>
                  <a:schemeClr val="accent3"/>
                </a:solidFill>
              </a:rPr>
              <a:t>theebladeren</a:t>
            </a:r>
            <a:r>
              <a:rPr lang="en-US" sz="1000" dirty="0">
                <a:solidFill>
                  <a:schemeClr val="accent3"/>
                </a:solidFill>
              </a:rPr>
              <a:t> (Camellia sinensis), L-glutamine, aroma, </a:t>
            </a:r>
            <a:r>
              <a:rPr lang="en-US" sz="1000" dirty="0" err="1">
                <a:solidFill>
                  <a:schemeClr val="accent3"/>
                </a:solidFill>
              </a:rPr>
              <a:t>magnesiumoxide</a:t>
            </a:r>
            <a:r>
              <a:rPr lang="en-US" sz="1000" dirty="0">
                <a:solidFill>
                  <a:schemeClr val="accent3"/>
                </a:solidFill>
              </a:rPr>
              <a:t>, </a:t>
            </a:r>
            <a:r>
              <a:rPr lang="en-US" sz="1000" dirty="0" err="1">
                <a:solidFill>
                  <a:schemeClr val="accent3"/>
                </a:solidFill>
              </a:rPr>
              <a:t>Cerebiome</a:t>
            </a:r>
            <a:r>
              <a:rPr lang="en-US" sz="1000" dirty="0">
                <a:solidFill>
                  <a:schemeClr val="accent3"/>
                </a:solidFill>
              </a:rPr>
              <a:t> </a:t>
            </a:r>
            <a:r>
              <a:rPr lang="en-US" sz="1000" dirty="0" err="1">
                <a:solidFill>
                  <a:schemeClr val="accent3"/>
                </a:solidFill>
              </a:rPr>
              <a:t>bacteriemengsel</a:t>
            </a:r>
            <a:r>
              <a:rPr lang="en-US" sz="1000" dirty="0">
                <a:solidFill>
                  <a:schemeClr val="accent3"/>
                </a:solidFill>
              </a:rPr>
              <a:t> (Lactobacillus </a:t>
            </a:r>
            <a:r>
              <a:rPr lang="en-US" sz="1000" dirty="0" err="1">
                <a:solidFill>
                  <a:schemeClr val="accent3"/>
                </a:solidFill>
              </a:rPr>
              <a:t>helveticus</a:t>
            </a:r>
            <a:r>
              <a:rPr lang="en-US" sz="1000" dirty="0">
                <a:solidFill>
                  <a:schemeClr val="accent3"/>
                </a:solidFill>
              </a:rPr>
              <a:t> R0052, </a:t>
            </a:r>
            <a:r>
              <a:rPr lang="en-US" sz="1000" dirty="0" err="1">
                <a:solidFill>
                  <a:schemeClr val="accent3"/>
                </a:solidFill>
              </a:rPr>
              <a:t>Lacticaseibacillus</a:t>
            </a:r>
            <a:r>
              <a:rPr lang="en-US" sz="1000" dirty="0">
                <a:solidFill>
                  <a:schemeClr val="accent3"/>
                </a:solidFill>
              </a:rPr>
              <a:t> </a:t>
            </a:r>
            <a:r>
              <a:rPr lang="en-US" sz="1000" dirty="0" err="1">
                <a:solidFill>
                  <a:schemeClr val="accent3"/>
                </a:solidFill>
              </a:rPr>
              <a:t>rhamnosus</a:t>
            </a:r>
            <a:r>
              <a:rPr lang="en-US" sz="1000" dirty="0">
                <a:solidFill>
                  <a:schemeClr val="accent3"/>
                </a:solidFill>
              </a:rPr>
              <a:t> R0011, Bifidobacterium longum R0175), </a:t>
            </a:r>
            <a:r>
              <a:rPr lang="en-US" sz="1000" dirty="0" err="1">
                <a:solidFill>
                  <a:schemeClr val="accent3"/>
                </a:solidFill>
              </a:rPr>
              <a:t>zuurteregelaar</a:t>
            </a:r>
            <a:r>
              <a:rPr lang="en-US" sz="1000" dirty="0">
                <a:solidFill>
                  <a:schemeClr val="accent3"/>
                </a:solidFill>
              </a:rPr>
              <a:t>: </a:t>
            </a:r>
            <a:r>
              <a:rPr lang="en-US" sz="1000" dirty="0" err="1">
                <a:solidFill>
                  <a:schemeClr val="accent3"/>
                </a:solidFill>
              </a:rPr>
              <a:t>citroenzuur</a:t>
            </a:r>
            <a:r>
              <a:rPr lang="en-US" sz="1000" dirty="0">
                <a:solidFill>
                  <a:schemeClr val="accent3"/>
                </a:solidFill>
              </a:rPr>
              <a:t>, </a:t>
            </a:r>
            <a:r>
              <a:rPr lang="en-US" sz="1000" dirty="0" err="1">
                <a:solidFill>
                  <a:schemeClr val="accent3"/>
                </a:solidFill>
              </a:rPr>
              <a:t>zoetstof</a:t>
            </a:r>
            <a:r>
              <a:rPr lang="en-US" sz="1000" dirty="0">
                <a:solidFill>
                  <a:schemeClr val="accent3"/>
                </a:solidFill>
              </a:rPr>
              <a:t>: </a:t>
            </a:r>
            <a:r>
              <a:rPr lang="en-US" sz="1000" dirty="0" err="1">
                <a:solidFill>
                  <a:schemeClr val="accent3"/>
                </a:solidFill>
              </a:rPr>
              <a:t>steviolglycosiden</a:t>
            </a:r>
            <a:r>
              <a:rPr lang="en-US" sz="1000" dirty="0">
                <a:solidFill>
                  <a:schemeClr val="accent3"/>
                </a:solidFill>
              </a:rPr>
              <a:t> </a:t>
            </a:r>
            <a:r>
              <a:rPr lang="en-US" sz="1000" dirty="0" err="1">
                <a:solidFill>
                  <a:schemeClr val="accent3"/>
                </a:solidFill>
              </a:rPr>
              <a:t>uit</a:t>
            </a:r>
            <a:r>
              <a:rPr lang="en-US" sz="1000">
                <a:solidFill>
                  <a:schemeClr val="accent3"/>
                </a:solidFill>
              </a:rPr>
              <a:t> stevia</a:t>
            </a:r>
            <a:r>
              <a:rPr lang="en-US" sz="1000" dirty="0">
                <a:solidFill>
                  <a:schemeClr val="accent3"/>
                </a:solidFill>
              </a:rPr>
              <a:t>, </a:t>
            </a:r>
            <a:r>
              <a:rPr lang="en-US" sz="1000" dirty="0" err="1">
                <a:solidFill>
                  <a:schemeClr val="accent3"/>
                </a:solidFill>
              </a:rPr>
              <a:t>appelextract</a:t>
            </a:r>
            <a:r>
              <a:rPr lang="en-US" sz="1000" dirty="0">
                <a:solidFill>
                  <a:schemeClr val="accent3"/>
                </a:solidFill>
              </a:rPr>
              <a:t> (Malus domestica), </a:t>
            </a:r>
            <a:r>
              <a:rPr lang="en-US" sz="1000" dirty="0" err="1">
                <a:solidFill>
                  <a:schemeClr val="accent3"/>
                </a:solidFill>
              </a:rPr>
              <a:t>gemberwortelextract</a:t>
            </a:r>
            <a:r>
              <a:rPr lang="en-US" sz="1000" dirty="0">
                <a:solidFill>
                  <a:schemeClr val="accent3"/>
                </a:solidFill>
              </a:rPr>
              <a:t> (Zingiber officinale), extract van </a:t>
            </a:r>
            <a:r>
              <a:rPr lang="en-US" sz="1000" dirty="0" err="1">
                <a:solidFill>
                  <a:schemeClr val="accent3"/>
                </a:solidFill>
              </a:rPr>
              <a:t>zeedenschors</a:t>
            </a:r>
            <a:r>
              <a:rPr lang="en-US" sz="1000" dirty="0">
                <a:solidFill>
                  <a:schemeClr val="accent3"/>
                </a:solidFill>
              </a:rPr>
              <a:t> (Pinus pinaster), </a:t>
            </a:r>
            <a:r>
              <a:rPr lang="en-US" sz="1000" dirty="0" err="1">
                <a:solidFill>
                  <a:schemeClr val="accent3"/>
                </a:solidFill>
              </a:rPr>
              <a:t>druivenpitextract</a:t>
            </a:r>
            <a:r>
              <a:rPr lang="en-US" sz="1000" dirty="0">
                <a:solidFill>
                  <a:schemeClr val="accent3"/>
                </a:solidFill>
              </a:rPr>
              <a:t> (Vitis vinifera)</a:t>
            </a:r>
            <a:endParaRPr lang="en-US" sz="1000" dirty="0">
              <a:solidFill>
                <a:schemeClr val="accent3"/>
              </a:solidFill>
              <a:latin typeface="Amare Walter Neue Mager" panose="020B0403040202060203" pitchFamily="34" charset="77"/>
            </a:endParaRP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13"/>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11</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accent3"/>
                </a:solidFill>
                <a:latin typeface="Amare Walter Neue Leicht" panose="020B0303040202060203" pitchFamily="34" charset="77"/>
              </a:rPr>
              <a:t>Ingrediënten</a:t>
            </a:r>
            <a:endParaRPr lang="en-US" sz="4400" baseline="30000" dirty="0">
              <a:solidFill>
                <a:schemeClr val="accent3"/>
              </a:solidFill>
              <a:latin typeface="Amare Walter Neue Leicht" panose="020B0303040202060203" pitchFamily="34" charset="77"/>
            </a:endParaRPr>
          </a:p>
        </p:txBody>
      </p:sp>
      <p:sp>
        <p:nvSpPr>
          <p:cNvPr id="9" name="Title 1">
            <a:extLst>
              <a:ext uri="{FF2B5EF4-FFF2-40B4-BE49-F238E27FC236}">
                <a16:creationId xmlns:a16="http://schemas.microsoft.com/office/drawing/2014/main" id="{4102020C-327A-F709-DDA1-AB0B5C9AEA33}"/>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pic>
        <p:nvPicPr>
          <p:cNvPr id="21" name="Resim 20">
            <a:extLst>
              <a:ext uri="{FF2B5EF4-FFF2-40B4-BE49-F238E27FC236}">
                <a16:creationId xmlns:a16="http://schemas.microsoft.com/office/drawing/2014/main" id="{CBA053C9-2E24-E9CF-2A3E-6C6BF7BFE984}"/>
              </a:ext>
            </a:extLst>
          </p:cNvPr>
          <p:cNvPicPr>
            <a:picLocks noChangeAspect="1"/>
          </p:cNvPicPr>
          <p:nvPr/>
        </p:nvPicPr>
        <p:blipFill>
          <a:blip r:embed="rId16"/>
          <a:srcRect r="66565"/>
          <a:stretch>
            <a:fillRect/>
          </a:stretch>
        </p:blipFill>
        <p:spPr>
          <a:xfrm>
            <a:off x="567916" y="1547780"/>
            <a:ext cx="1009094" cy="3612046"/>
          </a:xfrm>
          <a:prstGeom prst="rect">
            <a:avLst/>
          </a:prstGeom>
        </p:spPr>
      </p:pic>
      <p:sp>
        <p:nvSpPr>
          <p:cNvPr id="33" name="Content Placeholder 2">
            <a:extLst>
              <a:ext uri="{FF2B5EF4-FFF2-40B4-BE49-F238E27FC236}">
                <a16:creationId xmlns:a16="http://schemas.microsoft.com/office/drawing/2014/main" id="{F6527257-0E24-640E-2134-EE5A5D34913F}"/>
              </a:ext>
            </a:extLst>
          </p:cNvPr>
          <p:cNvSpPr txBox="1">
            <a:spLocks/>
          </p:cNvSpPr>
          <p:nvPr>
            <p:custDataLst>
              <p:tags r:id="rId3"/>
            </p:custDataLst>
          </p:nvPr>
        </p:nvSpPr>
        <p:spPr>
          <a:xfrm>
            <a:off x="1461551" y="1707084"/>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Groene thee-extract</a:t>
            </a:r>
          </a:p>
        </p:txBody>
      </p:sp>
      <p:sp>
        <p:nvSpPr>
          <p:cNvPr id="35" name="Content Placeholder 2">
            <a:extLst>
              <a:ext uri="{FF2B5EF4-FFF2-40B4-BE49-F238E27FC236}">
                <a16:creationId xmlns:a16="http://schemas.microsoft.com/office/drawing/2014/main" id="{C099D208-E956-AF07-E326-A88244757205}"/>
              </a:ext>
            </a:extLst>
          </p:cNvPr>
          <p:cNvSpPr txBox="1">
            <a:spLocks/>
          </p:cNvSpPr>
          <p:nvPr>
            <p:custDataLst>
              <p:tags r:id="rId4"/>
            </p:custDataLst>
          </p:nvPr>
        </p:nvSpPr>
        <p:spPr>
          <a:xfrm>
            <a:off x="1454925" y="2608231"/>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Magnesium-</a:t>
            </a:r>
          </a:p>
          <a:p>
            <a:pPr marL="0" indent="0">
              <a:lnSpc>
                <a:spcPct val="100000"/>
              </a:lnSpc>
              <a:spcBef>
                <a:spcPts val="0"/>
              </a:spcBef>
              <a:buNone/>
            </a:pPr>
            <a:r>
              <a:rPr lang="en-US" sz="1400" b="1" dirty="0">
                <a:solidFill>
                  <a:schemeClr val="accent3"/>
                </a:solidFill>
                <a:latin typeface="Amare Walter Neue Mager"/>
              </a:rPr>
              <a:t>oxide</a:t>
            </a:r>
          </a:p>
        </p:txBody>
      </p:sp>
      <p:sp>
        <p:nvSpPr>
          <p:cNvPr id="37" name="Content Placeholder 2">
            <a:extLst>
              <a:ext uri="{FF2B5EF4-FFF2-40B4-BE49-F238E27FC236}">
                <a16:creationId xmlns:a16="http://schemas.microsoft.com/office/drawing/2014/main" id="{FD291859-A936-CE43-DC8D-107EA6598DA2}"/>
              </a:ext>
            </a:extLst>
          </p:cNvPr>
          <p:cNvSpPr txBox="1">
            <a:spLocks/>
          </p:cNvSpPr>
          <p:nvPr>
            <p:custDataLst>
              <p:tags r:id="rId5"/>
            </p:custDataLst>
          </p:nvPr>
        </p:nvSpPr>
        <p:spPr>
          <a:xfrm>
            <a:off x="1461551" y="3648526"/>
            <a:ext cx="1336808" cy="2608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solidFill>
                  <a:schemeClr val="accent3"/>
                </a:solidFill>
                <a:latin typeface="Amare Walter Neue Mager"/>
              </a:rPr>
              <a:t>Stevia</a:t>
            </a:r>
          </a:p>
        </p:txBody>
      </p:sp>
      <p:sp>
        <p:nvSpPr>
          <p:cNvPr id="39" name="Content Placeholder 2">
            <a:extLst>
              <a:ext uri="{FF2B5EF4-FFF2-40B4-BE49-F238E27FC236}">
                <a16:creationId xmlns:a16="http://schemas.microsoft.com/office/drawing/2014/main" id="{84EF6C3A-49A3-2699-A38B-D1C5BBB6BE97}"/>
              </a:ext>
            </a:extLst>
          </p:cNvPr>
          <p:cNvSpPr txBox="1">
            <a:spLocks/>
          </p:cNvSpPr>
          <p:nvPr>
            <p:custDataLst>
              <p:tags r:id="rId6"/>
            </p:custDataLst>
          </p:nvPr>
        </p:nvSpPr>
        <p:spPr>
          <a:xfrm>
            <a:off x="1454925" y="4498796"/>
            <a:ext cx="133680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Appelextract</a:t>
            </a:r>
            <a:endParaRPr lang="en-US" sz="1400" b="1" dirty="0">
              <a:solidFill>
                <a:schemeClr val="accent3"/>
              </a:solidFill>
              <a:latin typeface="Amare Walter Neue Mager"/>
            </a:endParaRPr>
          </a:p>
        </p:txBody>
      </p:sp>
      <p:pic>
        <p:nvPicPr>
          <p:cNvPr id="40" name="Resim 39">
            <a:extLst>
              <a:ext uri="{FF2B5EF4-FFF2-40B4-BE49-F238E27FC236}">
                <a16:creationId xmlns:a16="http://schemas.microsoft.com/office/drawing/2014/main" id="{CDEC62D7-C7F9-A1E7-4564-C66CF8EA6301}"/>
              </a:ext>
            </a:extLst>
          </p:cNvPr>
          <p:cNvPicPr>
            <a:picLocks noChangeAspect="1"/>
          </p:cNvPicPr>
          <p:nvPr/>
        </p:nvPicPr>
        <p:blipFill>
          <a:blip r:embed="rId16"/>
          <a:srcRect l="66565"/>
          <a:stretch>
            <a:fillRect/>
          </a:stretch>
        </p:blipFill>
        <p:spPr>
          <a:xfrm>
            <a:off x="3100991" y="1546757"/>
            <a:ext cx="1009094" cy="3612046"/>
          </a:xfrm>
          <a:prstGeom prst="rect">
            <a:avLst/>
          </a:prstGeom>
        </p:spPr>
      </p:pic>
      <p:sp>
        <p:nvSpPr>
          <p:cNvPr id="41" name="Content Placeholder 2">
            <a:extLst>
              <a:ext uri="{FF2B5EF4-FFF2-40B4-BE49-F238E27FC236}">
                <a16:creationId xmlns:a16="http://schemas.microsoft.com/office/drawing/2014/main" id="{C81BB18A-41BF-0D89-549B-60EDB2B3A611}"/>
              </a:ext>
            </a:extLst>
          </p:cNvPr>
          <p:cNvSpPr txBox="1">
            <a:spLocks/>
          </p:cNvSpPr>
          <p:nvPr>
            <p:custDataLst>
              <p:tags r:id="rId7"/>
            </p:custDataLst>
          </p:nvPr>
        </p:nvSpPr>
        <p:spPr>
          <a:xfrm>
            <a:off x="4054260" y="1709694"/>
            <a:ext cx="1672588"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Gemberwortel</a:t>
            </a:r>
            <a:r>
              <a:rPr lang="en-US" sz="1400" b="1" dirty="0">
                <a:solidFill>
                  <a:schemeClr val="accent3"/>
                </a:solidFill>
                <a:latin typeface="Amare Walter Neue Mager"/>
              </a:rPr>
              <a:t>-</a:t>
            </a:r>
          </a:p>
          <a:p>
            <a:pPr marL="0" indent="0">
              <a:lnSpc>
                <a:spcPct val="100000"/>
              </a:lnSpc>
              <a:spcBef>
                <a:spcPts val="0"/>
              </a:spcBef>
              <a:buNone/>
            </a:pPr>
            <a:r>
              <a:rPr lang="en-US" sz="1400" b="1" dirty="0">
                <a:solidFill>
                  <a:schemeClr val="accent3"/>
                </a:solidFill>
                <a:latin typeface="Amare Walter Neue Mager"/>
              </a:rPr>
              <a:t>extract</a:t>
            </a:r>
          </a:p>
        </p:txBody>
      </p:sp>
      <p:sp>
        <p:nvSpPr>
          <p:cNvPr id="42" name="Content Placeholder 2">
            <a:extLst>
              <a:ext uri="{FF2B5EF4-FFF2-40B4-BE49-F238E27FC236}">
                <a16:creationId xmlns:a16="http://schemas.microsoft.com/office/drawing/2014/main" id="{24D3D5D0-A283-9DB8-045A-001B7707121E}"/>
              </a:ext>
            </a:extLst>
          </p:cNvPr>
          <p:cNvSpPr txBox="1">
            <a:spLocks/>
          </p:cNvSpPr>
          <p:nvPr>
            <p:custDataLst>
              <p:tags r:id="rId8"/>
            </p:custDataLst>
          </p:nvPr>
        </p:nvSpPr>
        <p:spPr>
          <a:xfrm>
            <a:off x="4052352" y="2608230"/>
            <a:ext cx="1771979" cy="5354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Zeedenschors</a:t>
            </a:r>
            <a:r>
              <a:rPr lang="en-US" sz="1400" b="1" dirty="0">
                <a:solidFill>
                  <a:schemeClr val="accent3"/>
                </a:solidFill>
                <a:latin typeface="Amare Walter Neue Mager"/>
              </a:rPr>
              <a:t>-extract</a:t>
            </a:r>
          </a:p>
        </p:txBody>
      </p:sp>
      <p:sp>
        <p:nvSpPr>
          <p:cNvPr id="43" name="Content Placeholder 2">
            <a:extLst>
              <a:ext uri="{FF2B5EF4-FFF2-40B4-BE49-F238E27FC236}">
                <a16:creationId xmlns:a16="http://schemas.microsoft.com/office/drawing/2014/main" id="{0FE21453-1D91-6300-10E0-B75E55CD695E}"/>
              </a:ext>
            </a:extLst>
          </p:cNvPr>
          <p:cNvSpPr txBox="1">
            <a:spLocks/>
          </p:cNvSpPr>
          <p:nvPr>
            <p:custDataLst>
              <p:tags r:id="rId9"/>
            </p:custDataLst>
          </p:nvPr>
        </p:nvSpPr>
        <p:spPr>
          <a:xfrm>
            <a:off x="4052352" y="3537797"/>
            <a:ext cx="1336808" cy="5354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err="1">
                <a:solidFill>
                  <a:schemeClr val="accent3"/>
                </a:solidFill>
                <a:latin typeface="Amare Walter Neue Mager"/>
              </a:rPr>
              <a:t>Druivenpit</a:t>
            </a:r>
            <a:r>
              <a:rPr lang="en-US" sz="1400" b="1" dirty="0">
                <a:solidFill>
                  <a:schemeClr val="accent3"/>
                </a:solidFill>
                <a:latin typeface="Amare Walter Neue Mager"/>
              </a:rPr>
              <a:t>-</a:t>
            </a:r>
          </a:p>
          <a:p>
            <a:pPr marL="0" indent="0">
              <a:lnSpc>
                <a:spcPct val="100000"/>
              </a:lnSpc>
              <a:spcBef>
                <a:spcPts val="0"/>
              </a:spcBef>
              <a:buNone/>
            </a:pPr>
            <a:r>
              <a:rPr lang="en-US" sz="1400" b="1" dirty="0">
                <a:solidFill>
                  <a:schemeClr val="accent3"/>
                </a:solidFill>
                <a:latin typeface="Amare Walter Neue Mager"/>
              </a:rPr>
              <a:t>extract</a:t>
            </a:r>
          </a:p>
        </p:txBody>
      </p:sp>
      <p:pic>
        <p:nvPicPr>
          <p:cNvPr id="7" name="Resim 6">
            <a:extLst>
              <a:ext uri="{FF2B5EF4-FFF2-40B4-BE49-F238E27FC236}">
                <a16:creationId xmlns:a16="http://schemas.microsoft.com/office/drawing/2014/main" id="{0CB6CAF5-33A8-3CE7-B960-24CDE81AC4DA}"/>
              </a:ext>
            </a:extLst>
          </p:cNvPr>
          <p:cNvPicPr>
            <a:picLocks noGrp="1" noRot="1" noChangeAspect="1" noMove="1" noResize="1" noEditPoints="1" noAdjustHandles="1" noChangeArrowheads="1" noChangeShapeType="1" noCrop="1"/>
          </p:cNvPicPr>
          <p:nvPr/>
        </p:nvPicPr>
        <p:blipFill>
          <a:blip r:embed="rId17"/>
          <a:stretch>
            <a:fillRect/>
          </a:stretch>
        </p:blipFill>
        <p:spPr>
          <a:xfrm>
            <a:off x="562803" y="4254103"/>
            <a:ext cx="898748" cy="904700"/>
          </a:xfrm>
          <a:prstGeom prst="rect">
            <a:avLst/>
          </a:prstGeom>
        </p:spPr>
      </p:pic>
    </p:spTree>
    <p:extLst>
      <p:ext uri="{BB962C8B-B14F-4D97-AF65-F5344CB8AC3E}">
        <p14:creationId xmlns:p14="http://schemas.microsoft.com/office/powerpoint/2010/main" val="270714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11" name="Resim 10">
            <a:extLst>
              <a:ext uri="{FF2B5EF4-FFF2-40B4-BE49-F238E27FC236}">
                <a16:creationId xmlns:a16="http://schemas.microsoft.com/office/drawing/2014/main" id="{1F8E9E31-168E-C6EC-618B-D5B046BE342E}"/>
              </a:ext>
            </a:extLst>
          </p:cNvPr>
          <p:cNvPicPr>
            <a:picLocks noChangeAspect="1"/>
          </p:cNvPicPr>
          <p:nvPr/>
        </p:nvPicPr>
        <p:blipFill>
          <a:blip r:embed="rId4"/>
          <a:stretch>
            <a:fillRect/>
          </a:stretch>
        </p:blipFill>
        <p:spPr>
          <a:xfrm>
            <a:off x="1230693" y="1375667"/>
            <a:ext cx="3072950" cy="4826704"/>
          </a:xfrm>
          <a:prstGeom prst="rect">
            <a:avLst/>
          </a:prstGeom>
        </p:spPr>
      </p:pic>
      <p:sp>
        <p:nvSpPr>
          <p:cNvPr id="14" name="Dikdörtgen 13">
            <a:extLst>
              <a:ext uri="{FF2B5EF4-FFF2-40B4-BE49-F238E27FC236}">
                <a16:creationId xmlns:a16="http://schemas.microsoft.com/office/drawing/2014/main" id="{3F766A88-19CE-330B-00BE-C964D81BF05F}"/>
              </a:ext>
            </a:extLst>
          </p:cNvPr>
          <p:cNvSpPr/>
          <p:nvPr/>
        </p:nvSpPr>
        <p:spPr>
          <a:xfrm>
            <a:off x="6087024" y="-15406"/>
            <a:ext cx="6104976" cy="68734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Rectangle 16">
            <a:extLst>
              <a:ext uri="{FF2B5EF4-FFF2-40B4-BE49-F238E27FC236}">
                <a16:creationId xmlns:a16="http://schemas.microsoft.com/office/drawing/2014/main" id="{5BB622FB-B8D8-8816-07B2-C694F9EF6B6E}"/>
              </a:ext>
            </a:extLst>
          </p:cNvPr>
          <p:cNvSpPr/>
          <p:nvPr/>
        </p:nvSpPr>
        <p:spPr>
          <a:xfrm>
            <a:off x="6089650" y="-633818"/>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accent3"/>
                </a:solidFill>
                <a:latin typeface="Amare Walter Neue Leicht" panose="020B0303040202060203" pitchFamily="34" charset="77"/>
              </a:rPr>
              <a:t>Voedingswaarden</a:t>
            </a:r>
            <a:endParaRPr lang="en-US" sz="4400" baseline="30000" dirty="0">
              <a:solidFill>
                <a:schemeClr val="accent3"/>
              </a:solidFill>
              <a:latin typeface="Amare Walter Neue Leicht" panose="020B0303040202060203" pitchFamily="34" charset="77"/>
            </a:endParaRPr>
          </a:p>
        </p:txBody>
      </p:sp>
      <p:sp>
        <p:nvSpPr>
          <p:cNvPr id="7" name="Title 1">
            <a:extLst>
              <a:ext uri="{FF2B5EF4-FFF2-40B4-BE49-F238E27FC236}">
                <a16:creationId xmlns:a16="http://schemas.microsoft.com/office/drawing/2014/main" id="{DC0CB4A6-3F50-6AA8-511B-0B0D4C757061}"/>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12</a:t>
            </a:fld>
            <a:endParaRPr lang="en-US"/>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12</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12</a:t>
            </a:fld>
            <a:endParaRPr lang="en-US">
              <a:solidFill>
                <a:schemeClr val="bg1"/>
              </a:solidFill>
              <a:latin typeface="Amare Walter Neue Mager" panose="020B0403040202060203" pitchFamily="34" charset="77"/>
            </a:endParaRPr>
          </a:p>
        </p:txBody>
      </p:sp>
      <p:pic>
        <p:nvPicPr>
          <p:cNvPr id="8" name="Resim 7">
            <a:extLst>
              <a:ext uri="{FF2B5EF4-FFF2-40B4-BE49-F238E27FC236}">
                <a16:creationId xmlns:a16="http://schemas.microsoft.com/office/drawing/2014/main" id="{EAE781C2-B239-DC67-2ED6-304E2724B216}"/>
              </a:ext>
            </a:extLst>
          </p:cNvPr>
          <p:cNvPicPr>
            <a:picLocks noChangeAspect="1"/>
          </p:cNvPicPr>
          <p:nvPr/>
        </p:nvPicPr>
        <p:blipFill>
          <a:blip r:embed="rId8"/>
          <a:stretch>
            <a:fillRect/>
          </a:stretch>
        </p:blipFill>
        <p:spPr>
          <a:xfrm>
            <a:off x="8935083" y="967475"/>
            <a:ext cx="994108" cy="4594392"/>
          </a:xfrm>
          <a:prstGeom prst="rect">
            <a:avLst/>
          </a:prstGeom>
        </p:spPr>
      </p:pic>
    </p:spTree>
    <p:extLst>
      <p:ext uri="{BB962C8B-B14F-4D97-AF65-F5344CB8AC3E}">
        <p14:creationId xmlns:p14="http://schemas.microsoft.com/office/powerpoint/2010/main" val="101232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A03599-81ED-D92E-822A-E6F31C7DB055}"/>
              </a:ext>
            </a:extLst>
          </p:cNvPr>
          <p:cNvSpPr txBox="1">
            <a:spLocks/>
          </p:cNvSpPr>
          <p:nvPr>
            <p:custDataLst>
              <p:tags r:id="rId1"/>
            </p:custDataLst>
          </p:nvPr>
        </p:nvSpPr>
        <p:spPr>
          <a:xfrm>
            <a:off x="1804961" y="1067154"/>
            <a:ext cx="8582075" cy="16422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Download </a:t>
            </a:r>
            <a:r>
              <a:rPr lang="en-US" sz="2400" dirty="0" err="1">
                <a:solidFill>
                  <a:schemeClr val="bg1"/>
                </a:solidFill>
                <a:latin typeface="Amare Walter Neue Mager"/>
              </a:rPr>
              <a:t>hier</a:t>
            </a:r>
            <a:r>
              <a:rPr lang="en-US" sz="2400" dirty="0">
                <a:solidFill>
                  <a:schemeClr val="bg1"/>
                </a:solidFill>
                <a:latin typeface="Amare Walter Neue Mager"/>
              </a:rPr>
              <a:t> de</a:t>
            </a:r>
          </a:p>
          <a:p>
            <a:pPr marL="0" indent="0" algn="ctr">
              <a:lnSpc>
                <a:spcPct val="100000"/>
              </a:lnSpc>
              <a:spcAft>
                <a:spcPts val="600"/>
              </a:spcAft>
              <a:buNone/>
            </a:pPr>
            <a:r>
              <a:rPr lang="en-US" sz="2400" b="1" dirty="0">
                <a:solidFill>
                  <a:schemeClr val="bg1"/>
                </a:solidFill>
                <a:latin typeface="Amare Walter Neue Mager"/>
                <a:hlinkClick r:id="rId5">
                  <a:extLst>
                    <a:ext uri="{A12FA001-AC4F-418D-AE19-62706E023703}">
                      <ahyp:hlinkClr xmlns:ahyp="http://schemas.microsoft.com/office/drawing/2018/hyperlinkcolor" val="tx"/>
                    </a:ext>
                  </a:extLst>
                </a:hlinkClick>
              </a:rPr>
              <a:t>MentaBiotics EU Productbrochure</a:t>
            </a:r>
            <a:endParaRPr lang="en-US" sz="2400" b="1" dirty="0">
              <a:solidFill>
                <a:schemeClr val="bg1"/>
              </a:solidFill>
              <a:latin typeface="Amare Walter Neue Mager"/>
            </a:endParaRPr>
          </a:p>
        </p:txBody>
      </p:sp>
      <p:sp>
        <p:nvSpPr>
          <p:cNvPr id="6" name="Content Placeholder 2">
            <a:extLst>
              <a:ext uri="{FF2B5EF4-FFF2-40B4-BE49-F238E27FC236}">
                <a16:creationId xmlns:a16="http://schemas.microsoft.com/office/drawing/2014/main" id="{98E60067-A5E5-2E55-B6A6-1EFD927DDEE4}"/>
              </a:ext>
            </a:extLst>
          </p:cNvPr>
          <p:cNvSpPr txBox="1">
            <a:spLocks/>
          </p:cNvSpPr>
          <p:nvPr>
            <p:custDataLst>
              <p:tags r:id="rId2"/>
            </p:custDataLst>
          </p:nvPr>
        </p:nvSpPr>
        <p:spPr>
          <a:xfrm>
            <a:off x="3979619" y="3429000"/>
            <a:ext cx="4232758"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err="1">
                <a:solidFill>
                  <a:schemeClr val="bg1"/>
                </a:solidFill>
                <a:latin typeface="Amare Walter Neue Mager"/>
              </a:rPr>
              <a:t>Kijk</a:t>
            </a:r>
            <a:r>
              <a:rPr lang="en-US" sz="2400" dirty="0">
                <a:solidFill>
                  <a:schemeClr val="bg1"/>
                </a:solidFill>
                <a:latin typeface="Amare Walter Neue Mager"/>
              </a:rPr>
              <a:t> </a:t>
            </a:r>
            <a:r>
              <a:rPr lang="en-US" sz="2400" dirty="0" err="1">
                <a:solidFill>
                  <a:schemeClr val="bg1"/>
                </a:solidFill>
                <a:latin typeface="Amare Walter Neue Mager"/>
              </a:rPr>
              <a:t>voor</a:t>
            </a:r>
            <a:r>
              <a:rPr lang="en-US" sz="2400" dirty="0">
                <a:solidFill>
                  <a:schemeClr val="bg1"/>
                </a:solidFill>
                <a:latin typeface="Amare Walter Neue Mager"/>
              </a:rPr>
              <a:t> </a:t>
            </a:r>
            <a:r>
              <a:rPr lang="en-US" sz="2400" dirty="0" err="1">
                <a:solidFill>
                  <a:schemeClr val="bg1"/>
                </a:solidFill>
                <a:latin typeface="Amare Walter Neue Mager"/>
              </a:rPr>
              <a:t>meer</a:t>
            </a:r>
            <a:r>
              <a:rPr lang="en-US" sz="2400" dirty="0">
                <a:solidFill>
                  <a:schemeClr val="bg1"/>
                </a:solidFill>
                <a:latin typeface="Amare Walter Neue Mager"/>
              </a:rPr>
              <a:t> </a:t>
            </a:r>
            <a:r>
              <a:rPr lang="en-US" sz="2400" dirty="0" err="1">
                <a:solidFill>
                  <a:schemeClr val="bg1"/>
                </a:solidFill>
                <a:latin typeface="Amare Walter Neue Mager"/>
              </a:rPr>
              <a:t>informatie</a:t>
            </a:r>
            <a:r>
              <a:rPr lang="en-US" sz="2400" dirty="0">
                <a:solidFill>
                  <a:schemeClr val="bg1"/>
                </a:solidFill>
                <a:latin typeface="Amare Walter Neue Mager"/>
              </a:rPr>
              <a:t> op</a:t>
            </a:r>
          </a:p>
          <a:p>
            <a:pPr marL="0" indent="0" algn="ctr">
              <a:lnSpc>
                <a:spcPct val="100000"/>
              </a:lnSpc>
              <a:spcAft>
                <a:spcPts val="600"/>
              </a:spcAft>
              <a:buNone/>
            </a:pPr>
            <a:r>
              <a:rPr lang="en-US" sz="2400" b="1" dirty="0" err="1">
                <a:solidFill>
                  <a:schemeClr val="bg1"/>
                </a:solidFill>
                <a:latin typeface="Amare Walter Neue Mager"/>
                <a:hlinkClick r:id="rId6">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93093" y="5045695"/>
            <a:ext cx="4039254" cy="745151"/>
          </a:xfrm>
          <a:prstGeom prst="rect">
            <a:avLst/>
          </a:prstGeom>
        </p:spPr>
      </p:pic>
    </p:spTree>
    <p:extLst>
      <p:ext uri="{BB962C8B-B14F-4D97-AF65-F5344CB8AC3E}">
        <p14:creationId xmlns:p14="http://schemas.microsoft.com/office/powerpoint/2010/main" val="2890307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42C0259E-1A9B-6D0F-2A22-973EDF24F584}"/>
              </a:ext>
            </a:extLst>
          </p:cNvPr>
          <p:cNvPicPr>
            <a:picLocks noChangeAspect="1"/>
          </p:cNvPicPr>
          <p:nvPr/>
        </p:nvPicPr>
        <p:blipFill>
          <a:blip r:embed="rId5"/>
          <a:stretch>
            <a:fillRect/>
          </a:stretch>
        </p:blipFill>
        <p:spPr>
          <a:xfrm>
            <a:off x="6069742" y="-549"/>
            <a:ext cx="6111793" cy="6858000"/>
          </a:xfrm>
          <a:prstGeom prst="rect">
            <a:avLst/>
          </a:prstGeom>
        </p:spPr>
      </p:pic>
      <p:sp>
        <p:nvSpPr>
          <p:cNvPr id="12" name="Rectangle 16">
            <a:extLst>
              <a:ext uri="{FF2B5EF4-FFF2-40B4-BE49-F238E27FC236}">
                <a16:creationId xmlns:a16="http://schemas.microsoft.com/office/drawing/2014/main" id="{219102D6-E450-AA46-9F42-7F59BFF10D64}"/>
              </a:ext>
            </a:extLst>
          </p:cNvPr>
          <p:cNvSpPr>
            <a:spLocks/>
          </p:cNvSpPr>
          <p:nvPr/>
        </p:nvSpPr>
        <p:spPr>
          <a:xfrm>
            <a:off x="6089650"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599" y="710055"/>
            <a:ext cx="5581515" cy="4407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accent3"/>
                </a:solidFill>
                <a:effectLst/>
                <a:latin typeface="Amare Walter Neue Halbfett"/>
              </a:rPr>
              <a:t>Wat is het?</a:t>
            </a:r>
            <a:endParaRPr lang="en-US" sz="2400" b="1" dirty="0">
              <a:solidFill>
                <a:schemeClr val="accent3"/>
              </a:solidFill>
              <a:latin typeface="Amare Walter Neue Halbfett"/>
            </a:endParaRPr>
          </a:p>
          <a:p>
            <a:pPr marL="0" indent="0">
              <a:lnSpc>
                <a:spcPct val="100000"/>
              </a:lnSpc>
              <a:spcAft>
                <a:spcPts val="800"/>
              </a:spcAft>
              <a:buNone/>
            </a:pPr>
            <a:r>
              <a:rPr lang="en-US" sz="1600" dirty="0" err="1">
                <a:solidFill>
                  <a:schemeClr val="accent3"/>
                </a:solidFill>
                <a:latin typeface="Amare Walter Neue Mager" panose="020B0403040202060203" pitchFamily="34" charset="0"/>
              </a:rPr>
              <a:t>MentaBiotics</a:t>
            </a:r>
            <a:r>
              <a:rPr lang="en-US" sz="1600" dirty="0">
                <a:solidFill>
                  <a:schemeClr val="accent3"/>
                </a:solidFill>
                <a:latin typeface="Amare Walter Neue Mager" panose="020B0403040202060203" pitchFamily="34" charset="0"/>
              </a:rPr>
              <a:t>™ is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formule</a:t>
            </a:r>
            <a:r>
              <a:rPr lang="en-US" sz="1600" dirty="0">
                <a:solidFill>
                  <a:schemeClr val="accent3"/>
                </a:solidFill>
                <a:latin typeface="Amare Walter Neue Mager" panose="020B0403040202060203" pitchFamily="34" charset="0"/>
              </a:rPr>
              <a:t> met </a:t>
            </a:r>
            <a:r>
              <a:rPr lang="en-US" sz="1600" dirty="0" err="1">
                <a:solidFill>
                  <a:schemeClr val="accent3"/>
                </a:solidFill>
                <a:latin typeface="Amare Walter Neue Mager" panose="020B0403040202060203" pitchFamily="34" charset="0"/>
              </a:rPr>
              <a:t>meerdere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componenten</a:t>
            </a:r>
            <a:r>
              <a:rPr lang="en-US" sz="1600" dirty="0">
                <a:solidFill>
                  <a:schemeClr val="accent3"/>
                </a:solidFill>
                <a:latin typeface="Amare Walter Neue Mager" panose="020B0403040202060203" pitchFamily="34" charset="0"/>
              </a:rPr>
              <a:t> die </a:t>
            </a:r>
            <a:r>
              <a:rPr lang="en-US" sz="1600" dirty="0" err="1">
                <a:solidFill>
                  <a:schemeClr val="accent3"/>
                </a:solidFill>
                <a:latin typeface="Amare Walter Neue Mager" panose="020B0403040202060203" pitchFamily="34" charset="0"/>
              </a:rPr>
              <a:t>oligosacchariden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bacteriestammen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aminozuren</a:t>
            </a:r>
            <a:r>
              <a:rPr lang="en-US" sz="1600" dirty="0">
                <a:solidFill>
                  <a:schemeClr val="accent3"/>
                </a:solidFill>
                <a:latin typeface="Amare Walter Neue Mager" panose="020B0403040202060203" pitchFamily="34" charset="0"/>
              </a:rPr>
              <a:t>, magnesium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plantaardige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ingrediënten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combineert</a:t>
            </a:r>
            <a:r>
              <a:rPr lang="en-US" sz="1600" dirty="0">
                <a:solidFill>
                  <a:schemeClr val="accent3"/>
                </a:solidFill>
                <a:latin typeface="Amare Walter Neue Mager" panose="020B0403040202060203" pitchFamily="34" charset="0"/>
              </a:rPr>
              <a:t> in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zorgvuldig</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uitgebalanceerd</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dagelijks</a:t>
            </a:r>
            <a:r>
              <a:rPr lang="en-US" sz="1600" dirty="0">
                <a:solidFill>
                  <a:schemeClr val="accent3"/>
                </a:solidFill>
                <a:latin typeface="Amare Walter Neue Mager" panose="020B0403040202060203" pitchFamily="34" charset="0"/>
              </a:rPr>
              <a:t> supplement. De </a:t>
            </a:r>
            <a:r>
              <a:rPr lang="en-US" sz="1600" dirty="0" err="1">
                <a:solidFill>
                  <a:schemeClr val="accent3"/>
                </a:solidFill>
                <a:latin typeface="Amare Walter Neue Mager" panose="020B0403040202060203" pitchFamily="34" charset="0"/>
              </a:rPr>
              <a:t>formule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bevat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isomalto</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galacto-oligosacchariden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drie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bacteriestammen</a:t>
            </a:r>
            <a:r>
              <a:rPr lang="en-US" sz="1600" dirty="0">
                <a:solidFill>
                  <a:schemeClr val="accent3"/>
                </a:solidFill>
                <a:latin typeface="Amare Walter Neue Mager" panose="020B0403040202060203" pitchFamily="34" charset="0"/>
              </a:rPr>
              <a:t>, L-glutamine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plantaardige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extracten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zoals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groene</a:t>
            </a:r>
            <a:r>
              <a:rPr lang="en-US" sz="1600" dirty="0">
                <a:solidFill>
                  <a:schemeClr val="accent3"/>
                </a:solidFill>
                <a:latin typeface="Amare Walter Neue Mager" panose="020B0403040202060203" pitchFamily="34" charset="0"/>
              </a:rPr>
              <a:t> thee, </a:t>
            </a:r>
            <a:r>
              <a:rPr lang="en-US" sz="1600" dirty="0" err="1">
                <a:solidFill>
                  <a:schemeClr val="accent3"/>
                </a:solidFill>
                <a:latin typeface="Amare Walter Neue Mager" panose="020B0403040202060203" pitchFamily="34" charset="0"/>
              </a:rPr>
              <a:t>druivenpitextract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zeedenschors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gember</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appel</a:t>
            </a:r>
            <a:r>
              <a:rPr lang="en-US" sz="1600" dirty="0">
                <a:solidFill>
                  <a:schemeClr val="accent3"/>
                </a:solidFill>
                <a:latin typeface="Amare Walter Neue Mager" panose="020B0403040202060203" pitchFamily="34" charset="0"/>
              </a:rPr>
              <a:t>.</a:t>
            </a:r>
          </a:p>
          <a:p>
            <a:pPr marL="0" indent="0">
              <a:lnSpc>
                <a:spcPct val="100000"/>
              </a:lnSpc>
              <a:spcAft>
                <a:spcPts val="800"/>
              </a:spcAft>
              <a:buNone/>
            </a:pPr>
            <a:r>
              <a:rPr lang="nl-NL" sz="1600" dirty="0">
                <a:solidFill>
                  <a:schemeClr val="accent3"/>
                </a:solidFill>
                <a:latin typeface="Amare Walter Neue Mager" panose="020B0403040202060203" pitchFamily="34" charset="0"/>
              </a:rPr>
              <a:t>Deze componenten weerspiegelen de groeiende wetenschappelijke interesse in de diverse voedingsstoffen, vezels, bacteriestammen en fytonutriënten die in voedingssupplementen voorkomen. Elke ingrediënten-groep draagt ​​met zijn eigen kenmerken bij aan het algehele profiel van het product.</a:t>
            </a:r>
            <a:endParaRPr lang="en-US" sz="1600" dirty="0">
              <a:solidFill>
                <a:schemeClr val="accent3"/>
              </a:solidFill>
              <a:latin typeface="Amare Walter Neue Mager" panose="020B0403040202060203" pitchFamily="34" charset="0"/>
            </a:endParaRPr>
          </a:p>
        </p:txBody>
      </p:sp>
      <p:sp>
        <p:nvSpPr>
          <p:cNvPr id="7" name="Title 1">
            <a:extLst>
              <a:ext uri="{FF2B5EF4-FFF2-40B4-BE49-F238E27FC236}">
                <a16:creationId xmlns:a16="http://schemas.microsoft.com/office/drawing/2014/main" id="{00E96C3E-5952-F0D2-1DCC-BA7662263457}"/>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2" name="TextBox 18">
            <a:extLst>
              <a:ext uri="{FF2B5EF4-FFF2-40B4-BE49-F238E27FC236}">
                <a16:creationId xmlns:a16="http://schemas.microsoft.com/office/drawing/2014/main" id="{0ABA23F2-24A6-3E5E-85CC-41D40F6880CC}"/>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A01D2BD1-F501-E0E5-8F89-EB4A6FC16B7C}"/>
              </a:ext>
            </a:extLst>
          </p:cNvPr>
          <p:cNvPicPr>
            <a:picLocks noChangeAspect="1"/>
          </p:cNvPicPr>
          <p:nvPr/>
        </p:nvPicPr>
        <p:blipFill>
          <a:blip r:embed="rId5"/>
          <a:stretch>
            <a:fillRect/>
          </a:stretch>
        </p:blipFill>
        <p:spPr>
          <a:xfrm>
            <a:off x="6069742" y="-549"/>
            <a:ext cx="6111793" cy="6858000"/>
          </a:xfrm>
          <a:prstGeom prst="rect">
            <a:avLst/>
          </a:prstGeom>
        </p:spPr>
      </p:pic>
      <p:sp>
        <p:nvSpPr>
          <p:cNvPr id="13" name="Rectangle 16">
            <a:extLst>
              <a:ext uri="{FF2B5EF4-FFF2-40B4-BE49-F238E27FC236}">
                <a16:creationId xmlns:a16="http://schemas.microsoft.com/office/drawing/2014/main" id="{E09BD0E9-DF5F-717B-C27F-07D84FF85470}"/>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10055"/>
            <a:ext cx="5415126" cy="19614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400" b="1" dirty="0">
                <a:solidFill>
                  <a:schemeClr val="accent3"/>
                </a:solidFill>
                <a:effectLst/>
                <a:latin typeface="Amare Walter Neue Halbfett"/>
              </a:rPr>
              <a:t>Wat is het?</a:t>
            </a:r>
            <a:endParaRPr lang="en-US" sz="2400"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panose="020B0403040202060203" pitchFamily="34" charset="0"/>
              </a:rPr>
              <a:t>Magnesium </a:t>
            </a:r>
            <a:r>
              <a:rPr lang="nl-NL" sz="1600" dirty="0">
                <a:solidFill>
                  <a:schemeClr val="accent3"/>
                </a:solidFill>
                <a:latin typeface="Amare Walter Neue Mager" panose="020B0403040202060203" pitchFamily="34" charset="0"/>
              </a:rPr>
              <a:t>draagt ​​bij tot een normale psychologische functie, een normale energiestofwisseling en de vermindering van vermoeidheid en uitputting en biedt erkende fysiologische voordelen bij inname van de aanbevolen dagelijkse dosis.</a:t>
            </a:r>
            <a:endParaRPr lang="en-US" sz="1600" dirty="0">
              <a:solidFill>
                <a:schemeClr val="accent3"/>
              </a:solidFill>
              <a:latin typeface="Amare Walter Neue Mager" panose="020B0403040202060203" pitchFamily="34" charset="0"/>
            </a:endParaRPr>
          </a:p>
        </p:txBody>
      </p:sp>
      <p:sp>
        <p:nvSpPr>
          <p:cNvPr id="3" name="Title 1">
            <a:extLst>
              <a:ext uri="{FF2B5EF4-FFF2-40B4-BE49-F238E27FC236}">
                <a16:creationId xmlns:a16="http://schemas.microsoft.com/office/drawing/2014/main" id="{3334E9E5-FF8B-06B9-75A6-751E0E3BE8BC}"/>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11" name="TextBox 18">
            <a:extLst>
              <a:ext uri="{FF2B5EF4-FFF2-40B4-BE49-F238E27FC236}">
                <a16:creationId xmlns:a16="http://schemas.microsoft.com/office/drawing/2014/main" id="{4FAC757E-4E71-C37C-A272-B5B136D7CE95}"/>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94704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5885D4E0-4A04-10C6-4471-66E0C29C352D}"/>
              </a:ext>
            </a:extLst>
          </p:cNvPr>
          <p:cNvPicPr>
            <a:picLocks noChangeAspect="1"/>
          </p:cNvPicPr>
          <p:nvPr/>
        </p:nvPicPr>
        <p:blipFill>
          <a:blip r:embed="rId6"/>
          <a:stretch>
            <a:fillRect/>
          </a:stretch>
        </p:blipFill>
        <p:spPr>
          <a:xfrm>
            <a:off x="6077583" y="0"/>
            <a:ext cx="6111793" cy="6858000"/>
          </a:xfrm>
          <a:prstGeom prst="rect">
            <a:avLst/>
          </a:prstGeom>
        </p:spPr>
      </p:pic>
      <p:sp>
        <p:nvSpPr>
          <p:cNvPr id="15" name="Rectangle 16">
            <a:extLst>
              <a:ext uri="{FF2B5EF4-FFF2-40B4-BE49-F238E27FC236}">
                <a16:creationId xmlns:a16="http://schemas.microsoft.com/office/drawing/2014/main" id="{35D5B1A9-BFB2-2888-86C1-6ACCD7D6E73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4</a:t>
            </a:fld>
            <a:endParaRPr lang="en-US" dirty="0"/>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dirty="0">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599" y="703129"/>
            <a:ext cx="5581515" cy="42644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err="1">
                <a:solidFill>
                  <a:schemeClr val="accent3"/>
                </a:solidFill>
                <a:effectLst/>
                <a:latin typeface="Amare Walter Neue Halbfett"/>
              </a:rPr>
              <a:t>Waarom</a:t>
            </a:r>
            <a:r>
              <a:rPr lang="en-US" b="1" dirty="0">
                <a:solidFill>
                  <a:schemeClr val="accent3"/>
                </a:solidFill>
                <a:effectLst/>
                <a:latin typeface="Amare Walter Neue Halbfett"/>
              </a:rPr>
              <a:t> je </a:t>
            </a:r>
            <a:r>
              <a:rPr lang="en-US" b="1" dirty="0" err="1">
                <a:solidFill>
                  <a:schemeClr val="accent3"/>
                </a:solidFill>
                <a:effectLst/>
                <a:latin typeface="Amare Walter Neue Halbfett"/>
              </a:rPr>
              <a:t>ervan</a:t>
            </a:r>
            <a:r>
              <a:rPr lang="en-US" b="1" dirty="0">
                <a:solidFill>
                  <a:schemeClr val="accent3"/>
                </a:solidFill>
                <a:effectLst/>
                <a:latin typeface="Amare Walter Neue Halbfett"/>
              </a:rPr>
              <a:t> </a:t>
            </a:r>
            <a:r>
              <a:rPr lang="en-US" b="1" dirty="0" err="1">
                <a:solidFill>
                  <a:schemeClr val="accent3"/>
                </a:solidFill>
                <a:effectLst/>
                <a:latin typeface="Amare Walter Neue Halbfett"/>
              </a:rPr>
              <a:t>zult</a:t>
            </a:r>
            <a:r>
              <a:rPr lang="en-US" b="1" dirty="0">
                <a:solidFill>
                  <a:schemeClr val="accent3"/>
                </a:solidFill>
                <a:effectLst/>
                <a:latin typeface="Amare Walter Neue Halbfett"/>
              </a:rPr>
              <a:t> </a:t>
            </a:r>
            <a:r>
              <a:rPr lang="en-US" b="1" dirty="0" err="1">
                <a:solidFill>
                  <a:schemeClr val="accent3"/>
                </a:solidFill>
                <a:effectLst/>
                <a:latin typeface="Amare Walter Neue Halbfett"/>
              </a:rPr>
              <a:t>houden</a:t>
            </a:r>
            <a:endParaRPr lang="en-US" b="1" dirty="0">
              <a:solidFill>
                <a:schemeClr val="accent3"/>
              </a:solidFill>
              <a:latin typeface="Amare Walter Neue Halbfett"/>
            </a:endParaRPr>
          </a:p>
          <a:p>
            <a:r>
              <a:rPr lang="nl-NL" sz="1800" dirty="0">
                <a:solidFill>
                  <a:schemeClr val="accent3"/>
                </a:solidFill>
                <a:latin typeface="Amare Walter Neue Mager" panose="020B0403040202060203" pitchFamily="34" charset="0"/>
              </a:rPr>
              <a:t>Bevat klinisch onderzochte probiotische bacteriestammen en natuurlijke plantenextracten</a:t>
            </a:r>
          </a:p>
          <a:p>
            <a:r>
              <a:rPr lang="nl-NL" sz="1800" dirty="0">
                <a:solidFill>
                  <a:schemeClr val="accent3"/>
                </a:solidFill>
                <a:latin typeface="Amare Walter Neue Mager" panose="020B0403040202060203" pitchFamily="34" charset="0"/>
              </a:rPr>
              <a:t>Helpt vermoeidheid te verminderen en ondersteunt een normale energiestofwisseling (magnesium)</a:t>
            </a:r>
          </a:p>
          <a:p>
            <a:r>
              <a:rPr lang="nl-NL" sz="1800" dirty="0">
                <a:solidFill>
                  <a:schemeClr val="accent3"/>
                </a:solidFill>
                <a:latin typeface="Amare Walter Neue Mager" panose="020B0403040202060203" pitchFamily="34" charset="0"/>
              </a:rPr>
              <a:t>Natuurlijk gezoet met stevia, vrij van kunstmatige kleur- en conserveringsmiddelen</a:t>
            </a:r>
          </a:p>
          <a:p>
            <a:r>
              <a:rPr lang="nl-NL" sz="1800" dirty="0">
                <a:solidFill>
                  <a:schemeClr val="accent3"/>
                </a:solidFill>
                <a:latin typeface="Amare Walter Neue Mager" panose="020B0403040202060203" pitchFamily="34" charset="0"/>
              </a:rPr>
              <a:t>Geschikt voor dagelijks gebruik als onderdeel van een evenwichtige levensstijl</a:t>
            </a:r>
          </a:p>
          <a:p>
            <a:r>
              <a:rPr lang="nl-NL" sz="1800" dirty="0">
                <a:solidFill>
                  <a:schemeClr val="accent3"/>
                </a:solidFill>
                <a:latin typeface="Amare Walter Neue Mager" panose="020B0403040202060203" pitchFamily="34" charset="0"/>
              </a:rPr>
              <a:t>Magnesium draagt ​​bij tot een normale psychische functie, tot het verminderen van vermoeidheid en uitputting en tot een normale energie-stofwisseling.</a:t>
            </a:r>
          </a:p>
          <a:p>
            <a:pPr>
              <a:lnSpc>
                <a:spcPct val="100000"/>
              </a:lnSpc>
              <a:spcAft>
                <a:spcPts val="800"/>
              </a:spcAft>
            </a:pPr>
            <a:endParaRPr lang="en-US" sz="1700" i="1" dirty="0">
              <a:solidFill>
                <a:schemeClr val="accent3"/>
              </a:solidFill>
              <a:latin typeface="Amare Walter Neue Mager"/>
            </a:endParaRPr>
          </a:p>
        </p:txBody>
      </p:sp>
      <p:sp>
        <p:nvSpPr>
          <p:cNvPr id="4" name="Title 1">
            <a:extLst>
              <a:ext uri="{FF2B5EF4-FFF2-40B4-BE49-F238E27FC236}">
                <a16:creationId xmlns:a16="http://schemas.microsoft.com/office/drawing/2014/main" id="{AD3C1F55-0220-9E5A-B03C-14C9B501EC8D}"/>
              </a:ext>
            </a:extLst>
          </p:cNvPr>
          <p:cNvSpPr txBox="1">
            <a:spLocks/>
          </p:cNvSpPr>
          <p:nvPr>
            <p:custDataLst>
              <p:tags r:id="rId3"/>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3" name="TextBox 18">
            <a:extLst>
              <a:ext uri="{FF2B5EF4-FFF2-40B4-BE49-F238E27FC236}">
                <a16:creationId xmlns:a16="http://schemas.microsoft.com/office/drawing/2014/main" id="{7EE24F23-515E-6FDD-48E5-03B41227C946}"/>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25918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582352F9-7275-E82D-1BFB-D998D019E3A2}"/>
              </a:ext>
            </a:extLst>
          </p:cNvPr>
          <p:cNvPicPr>
            <a:picLocks noChangeAspect="1"/>
          </p:cNvPicPr>
          <p:nvPr/>
        </p:nvPicPr>
        <p:blipFill>
          <a:blip r:embed="rId5"/>
          <a:stretch>
            <a:fillRect/>
          </a:stretch>
        </p:blipFill>
        <p:spPr>
          <a:xfrm>
            <a:off x="6077583" y="0"/>
            <a:ext cx="6111793" cy="6858000"/>
          </a:xfrm>
          <a:prstGeom prst="rect">
            <a:avLst/>
          </a:prstGeom>
        </p:spPr>
      </p:pic>
      <p:sp>
        <p:nvSpPr>
          <p:cNvPr id="4" name="Rectangle 16">
            <a:extLst>
              <a:ext uri="{FF2B5EF4-FFF2-40B4-BE49-F238E27FC236}">
                <a16:creationId xmlns:a16="http://schemas.microsoft.com/office/drawing/2014/main" id="{565F88C1-6530-97F0-722A-D69913FDC6E0}"/>
              </a:ext>
            </a:extLst>
          </p:cNvPr>
          <p:cNvSpPr>
            <a:spLocks/>
          </p:cNvSpPr>
          <p:nvPr/>
        </p:nvSpPr>
        <p:spPr>
          <a:xfrm>
            <a:off x="6089650"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dirty="0">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599" y="703128"/>
            <a:ext cx="5581515" cy="4370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err="1">
                <a:solidFill>
                  <a:schemeClr val="accent3"/>
                </a:solidFill>
                <a:effectLst/>
                <a:latin typeface="Amare Walter Neue Halbfett"/>
              </a:rPr>
              <a:t>Toepassing</a:t>
            </a:r>
            <a:endParaRPr lang="en-US" b="1" dirty="0">
              <a:solidFill>
                <a:schemeClr val="accent3"/>
              </a:solidFill>
              <a:latin typeface="Amare Walter Neue Halbfett"/>
            </a:endParaRPr>
          </a:p>
          <a:p>
            <a:pPr marL="0" indent="0">
              <a:lnSpc>
                <a:spcPct val="100000"/>
              </a:lnSpc>
              <a:spcAft>
                <a:spcPts val="800"/>
              </a:spcAft>
              <a:buNone/>
            </a:pPr>
            <a:r>
              <a:rPr lang="en-US" sz="1700" dirty="0">
                <a:solidFill>
                  <a:schemeClr val="accent3"/>
                </a:solidFill>
                <a:latin typeface="Amare Walter Neue Mager"/>
              </a:rPr>
              <a:t>Meng </a:t>
            </a:r>
            <a:r>
              <a:rPr lang="en-US" sz="1700" dirty="0" err="1">
                <a:solidFill>
                  <a:schemeClr val="accent3"/>
                </a:solidFill>
                <a:latin typeface="Amare Walter Neue Mager"/>
              </a:rPr>
              <a:t>eenmaal</a:t>
            </a:r>
            <a:r>
              <a:rPr lang="en-US" sz="1700" dirty="0">
                <a:solidFill>
                  <a:schemeClr val="accent3"/>
                </a:solidFill>
                <a:latin typeface="Amare Walter Neue Mager"/>
              </a:rPr>
              <a:t> </a:t>
            </a:r>
            <a:r>
              <a:rPr lang="en-US" sz="1700" dirty="0" err="1">
                <a:solidFill>
                  <a:schemeClr val="accent3"/>
                </a:solidFill>
                <a:latin typeface="Amare Walter Neue Mager"/>
              </a:rPr>
              <a:t>daags</a:t>
            </a:r>
            <a:r>
              <a:rPr lang="en-US" sz="1700" dirty="0">
                <a:solidFill>
                  <a:schemeClr val="accent3"/>
                </a:solidFill>
                <a:latin typeface="Amare Walter Neue Mager"/>
              </a:rPr>
              <a:t> 1 stick met 250 ml water. De </a:t>
            </a:r>
            <a:r>
              <a:rPr lang="en-US" sz="1700" dirty="0" err="1">
                <a:solidFill>
                  <a:schemeClr val="accent3"/>
                </a:solidFill>
                <a:latin typeface="Amare Walter Neue Mager"/>
              </a:rPr>
              <a:t>aanbevolen</a:t>
            </a:r>
            <a:r>
              <a:rPr lang="en-US" sz="1700" dirty="0">
                <a:solidFill>
                  <a:schemeClr val="accent3"/>
                </a:solidFill>
                <a:latin typeface="Amare Walter Neue Mager"/>
              </a:rPr>
              <a:t> </a:t>
            </a:r>
            <a:r>
              <a:rPr lang="en-US" sz="1700" dirty="0" err="1">
                <a:solidFill>
                  <a:schemeClr val="accent3"/>
                </a:solidFill>
                <a:latin typeface="Amare Walter Neue Mager"/>
              </a:rPr>
              <a:t>dagelijkse</a:t>
            </a:r>
            <a:r>
              <a:rPr lang="en-US" sz="1700" dirty="0">
                <a:solidFill>
                  <a:schemeClr val="accent3"/>
                </a:solidFill>
                <a:latin typeface="Amare Walter Neue Mager"/>
              </a:rPr>
              <a:t> </a:t>
            </a:r>
            <a:r>
              <a:rPr lang="en-US" sz="1700" dirty="0" err="1">
                <a:solidFill>
                  <a:schemeClr val="accent3"/>
                </a:solidFill>
                <a:latin typeface="Amare Walter Neue Mager"/>
              </a:rPr>
              <a:t>hoeveelheid</a:t>
            </a:r>
            <a:r>
              <a:rPr lang="en-US" sz="1700" dirty="0">
                <a:solidFill>
                  <a:schemeClr val="accent3"/>
                </a:solidFill>
                <a:latin typeface="Amare Walter Neue Mager"/>
              </a:rPr>
              <a:t> </a:t>
            </a:r>
            <a:r>
              <a:rPr lang="en-US" sz="1700" dirty="0" err="1">
                <a:solidFill>
                  <a:schemeClr val="accent3"/>
                </a:solidFill>
                <a:latin typeface="Amare Walter Neue Mager"/>
              </a:rPr>
              <a:t>niet</a:t>
            </a:r>
            <a:r>
              <a:rPr lang="en-US" sz="1700" dirty="0">
                <a:solidFill>
                  <a:schemeClr val="accent3"/>
                </a:solidFill>
                <a:latin typeface="Amare Walter Neue Mager"/>
              </a:rPr>
              <a:t> </a:t>
            </a:r>
            <a:r>
              <a:rPr lang="en-US" sz="1700" dirty="0" err="1">
                <a:solidFill>
                  <a:schemeClr val="accent3"/>
                </a:solidFill>
                <a:latin typeface="Amare Walter Neue Mager"/>
              </a:rPr>
              <a:t>overschrijden</a:t>
            </a:r>
            <a:r>
              <a:rPr lang="en-US" sz="1700" dirty="0">
                <a:solidFill>
                  <a:schemeClr val="accent3"/>
                </a:solidFill>
                <a:latin typeface="Amare Walter Neue Mager"/>
              </a:rPr>
              <a:t>.</a:t>
            </a:r>
          </a:p>
          <a:p>
            <a:pPr marL="0" indent="0">
              <a:lnSpc>
                <a:spcPct val="100000"/>
              </a:lnSpc>
              <a:spcAft>
                <a:spcPts val="800"/>
              </a:spcAft>
              <a:buNone/>
            </a:pPr>
            <a:endParaRPr lang="en-US" sz="1700" dirty="0">
              <a:solidFill>
                <a:schemeClr val="accent3"/>
              </a:solidFill>
              <a:latin typeface="Amare Walter Neue Mager"/>
            </a:endParaRPr>
          </a:p>
          <a:p>
            <a:pPr marL="0" indent="0">
              <a:lnSpc>
                <a:spcPct val="100000"/>
              </a:lnSpc>
              <a:spcAft>
                <a:spcPts val="800"/>
              </a:spcAft>
              <a:buNone/>
            </a:pPr>
            <a:r>
              <a:rPr lang="en-US" sz="1300" b="1" dirty="0">
                <a:solidFill>
                  <a:schemeClr val="accent3"/>
                </a:solidFill>
                <a:latin typeface="Amare Walter Neue Mager"/>
              </a:rPr>
              <a:t>WAARSCHUWIN</a:t>
            </a:r>
            <a:r>
              <a:rPr lang="en-US" sz="1300" dirty="0">
                <a:solidFill>
                  <a:schemeClr val="accent3"/>
                </a:solidFill>
                <a:latin typeface="Amare Walter Neue Mager" panose="020B0403040202060203" pitchFamily="34" charset="0"/>
              </a:rPr>
              <a:t>G: </a:t>
            </a:r>
            <a:r>
              <a:rPr lang="nl-NL" sz="1400" dirty="0">
                <a:solidFill>
                  <a:schemeClr val="accent3"/>
                </a:solidFill>
                <a:latin typeface="Amare Walter Neue Mager" panose="020B0403040202060203" pitchFamily="34" charset="0"/>
              </a:rPr>
              <a:t>Voedingssupplementen zijn geen vervanging voor een evenwichtige en gevarieerde voeding en een gezonde levensstijl. Buiten bereik van jonge kinderen houden. Isomalto-oligosaccharide is een bron van glucose. Raadpleeg een arts of apotheker bij gebruik van anticoagulantia. Dit product bevat 1 mg</a:t>
            </a:r>
            <a:br>
              <a:rPr lang="nl-NL" sz="1400" dirty="0">
                <a:solidFill>
                  <a:schemeClr val="accent3"/>
                </a:solidFill>
                <a:latin typeface="Amare Walter Neue Mager" panose="020B0403040202060203" pitchFamily="34" charset="0"/>
              </a:rPr>
            </a:br>
            <a:r>
              <a:rPr lang="nl-NL" sz="1400" dirty="0">
                <a:solidFill>
                  <a:schemeClr val="accent3"/>
                </a:solidFill>
                <a:latin typeface="Amare Walter Neue Mager" panose="020B0403040202060203" pitchFamily="34" charset="0"/>
              </a:rPr>
              <a:t>(-)-epigallocatechine-3-gallaat (EGCG) per dagelijkse hoeveelheid. Het wordt afgeraden om dagelijks 800 mg EGCG of meer in te nemen. Niet geschikt voor zwangere vrouwen, vrouwen die borstvoeding geven en kinderen jonger dan 18 jaar. Niet gebruiken als je op dezelfde dag al andere producten met groene thee gebruikt. Niet innemen op een lege maag.</a:t>
            </a:r>
            <a:endParaRPr lang="en-US" sz="1300" dirty="0">
              <a:solidFill>
                <a:schemeClr val="accent3"/>
              </a:solidFill>
              <a:latin typeface="Amare Walter Neue Mager" panose="020B0403040202060203" pitchFamily="34" charset="0"/>
            </a:endParaRPr>
          </a:p>
        </p:txBody>
      </p:sp>
      <p:sp>
        <p:nvSpPr>
          <p:cNvPr id="2" name="Title 1">
            <a:extLst>
              <a:ext uri="{FF2B5EF4-FFF2-40B4-BE49-F238E27FC236}">
                <a16:creationId xmlns:a16="http://schemas.microsoft.com/office/drawing/2014/main" id="{935594E1-09BF-0B2A-92D3-4EC35C0D14B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6" name="TextBox 18">
            <a:extLst>
              <a:ext uri="{FF2B5EF4-FFF2-40B4-BE49-F238E27FC236}">
                <a16:creationId xmlns:a16="http://schemas.microsoft.com/office/drawing/2014/main" id="{3074181A-45F9-0225-7275-69535456A36F}"/>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301904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19F417E8-4E68-33AE-F270-97206B8FB068}"/>
              </a:ext>
            </a:extLst>
          </p:cNvPr>
          <p:cNvPicPr>
            <a:picLocks noChangeAspect="1"/>
          </p:cNvPicPr>
          <p:nvPr/>
        </p:nvPicPr>
        <p:blipFill>
          <a:blip r:embed="rId5"/>
          <a:stretch>
            <a:fillRect/>
          </a:stretch>
        </p:blipFill>
        <p:spPr>
          <a:xfrm>
            <a:off x="6080207" y="-2015"/>
            <a:ext cx="6111793" cy="6858000"/>
          </a:xfrm>
          <a:prstGeom prst="rect">
            <a:avLst/>
          </a:prstGeom>
        </p:spPr>
      </p:pic>
      <p:sp>
        <p:nvSpPr>
          <p:cNvPr id="4" name="Rectangle 16">
            <a:extLst>
              <a:ext uri="{FF2B5EF4-FFF2-40B4-BE49-F238E27FC236}">
                <a16:creationId xmlns:a16="http://schemas.microsoft.com/office/drawing/2014/main" id="{2A98F132-9D9D-B6B3-9C2E-6B821C8DD8F8}"/>
              </a:ext>
            </a:extLst>
          </p:cNvPr>
          <p:cNvSpPr>
            <a:spLocks/>
          </p:cNvSpPr>
          <p:nvPr/>
        </p:nvSpPr>
        <p:spPr>
          <a:xfrm>
            <a:off x="6096000" y="-1"/>
            <a:ext cx="6102350" cy="6213067"/>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172876" cy="4116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De </a:t>
            </a:r>
            <a:r>
              <a:rPr lang="en-US" b="1" dirty="0" err="1">
                <a:solidFill>
                  <a:schemeClr val="accent3"/>
                </a:solidFill>
                <a:latin typeface="Amare Walter Neue Halbfett"/>
              </a:rPr>
              <a:t>wetenschap</a:t>
            </a:r>
            <a:r>
              <a:rPr lang="en-US" b="1" dirty="0">
                <a:solidFill>
                  <a:schemeClr val="accent3"/>
                </a:solidFill>
                <a:latin typeface="Amare Walter Neue Halbfett"/>
              </a:rPr>
              <a:t> achter</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en-US" sz="1600" dirty="0" err="1">
                <a:solidFill>
                  <a:schemeClr val="accent3"/>
                </a:solidFill>
                <a:latin typeface="Amare Walter Neue Mager"/>
              </a:rPr>
              <a:t>Mentab</a:t>
            </a:r>
            <a:r>
              <a:rPr lang="en-US" sz="1600" dirty="0" err="1">
                <a:solidFill>
                  <a:schemeClr val="accent3"/>
                </a:solidFill>
                <a:latin typeface="Amare Walter Neue Mager" panose="020B0403040202060203" pitchFamily="34" charset="0"/>
              </a:rPr>
              <a:t>iotics</a:t>
            </a:r>
            <a:r>
              <a:rPr lang="en-US" sz="1600" dirty="0">
                <a:solidFill>
                  <a:schemeClr val="accent3"/>
                </a:solidFill>
                <a:latin typeface="Amare Walter Neue Mager" panose="020B0403040202060203" pitchFamily="34" charset="0"/>
              </a:rPr>
              <a:t>™ is </a:t>
            </a:r>
            <a:r>
              <a:rPr lang="nl-NL" sz="1600" dirty="0">
                <a:solidFill>
                  <a:schemeClr val="accent3"/>
                </a:solidFill>
                <a:latin typeface="Amare Walter Neue Mager" panose="020B0403040202060203" pitchFamily="34" charset="0"/>
              </a:rPr>
              <a:t>een voedingssupplement dat drie bacteriestammen, voedingsvezels, plantaardige ingrediënten en magnesium bevat. Magnesium draagt ​​bij aan een normale psychische functie en aan het verminderen van vermoeidheid en uitputting.</a:t>
            </a:r>
            <a:endParaRPr lang="en-US" sz="1600" dirty="0">
              <a:solidFill>
                <a:schemeClr val="accent3"/>
              </a:solidFill>
              <a:latin typeface="Amare Walter Neue Mager" panose="020B0403040202060203" pitchFamily="34" charset="0"/>
            </a:endParaRPr>
          </a:p>
          <a:p>
            <a:pPr marL="0" indent="0">
              <a:lnSpc>
                <a:spcPct val="100000"/>
              </a:lnSpc>
              <a:spcAft>
                <a:spcPts val="800"/>
              </a:spcAft>
              <a:buNone/>
            </a:pPr>
            <a:r>
              <a:rPr lang="en-US" sz="1600" dirty="0" err="1">
                <a:solidFill>
                  <a:schemeClr val="accent3"/>
                </a:solidFill>
                <a:latin typeface="Amare Walter Neue Mager" panose="020B0403040202060203" pitchFamily="34" charset="0"/>
              </a:rPr>
              <a:t>Mentabiotics</a:t>
            </a:r>
            <a:r>
              <a:rPr lang="en-US" sz="1600" dirty="0">
                <a:solidFill>
                  <a:schemeClr val="accent3"/>
                </a:solidFill>
                <a:latin typeface="Amare Walter Neue Mager" panose="020B0403040202060203" pitchFamily="34" charset="0"/>
              </a:rPr>
              <a:t>™ is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voedingssupplement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dat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oligosacchariden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bacteriestammen</a:t>
            </a:r>
            <a:r>
              <a:rPr lang="en-US" sz="1600" dirty="0">
                <a:solidFill>
                  <a:schemeClr val="accent3"/>
                </a:solidFill>
                <a:latin typeface="Amare Walter Neue Mager" panose="020B0403040202060203" pitchFamily="34" charset="0"/>
              </a:rPr>
              <a:t>, magnesium, L-glutamine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plantaardige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ingrediënten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combineert</a:t>
            </a:r>
            <a:r>
              <a:rPr lang="en-US" sz="1600" dirty="0">
                <a:solidFill>
                  <a:schemeClr val="accent3"/>
                </a:solidFill>
                <a:latin typeface="Amare Walter Neue Mager" panose="020B0403040202060203" pitchFamily="34" charset="0"/>
              </a:rPr>
              <a:t> in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zorgvuldig</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uitgebalanceerde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dagelijkse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formule</a:t>
            </a:r>
            <a:r>
              <a:rPr lang="en-US" sz="1600" dirty="0">
                <a:solidFill>
                  <a:schemeClr val="accent3"/>
                </a:solidFill>
                <a:latin typeface="Amare Walter Neue Mager" panose="020B0403040202060203" pitchFamily="34" charset="0"/>
              </a:rPr>
              <a:t>.</a:t>
            </a:r>
          </a:p>
          <a:p>
            <a:pPr marL="0" indent="0">
              <a:lnSpc>
                <a:spcPct val="100000"/>
              </a:lnSpc>
              <a:spcAft>
                <a:spcPts val="800"/>
              </a:spcAft>
              <a:buNone/>
            </a:pPr>
            <a:endParaRPr lang="en-US" sz="1600" dirty="0">
              <a:solidFill>
                <a:schemeClr val="accent3"/>
              </a:solidFill>
              <a:latin typeface="Amare Walter Neue Mager"/>
            </a:endParaRPr>
          </a:p>
          <a:p>
            <a:pPr marL="0" indent="0">
              <a:lnSpc>
                <a:spcPct val="100000"/>
              </a:lnSpc>
              <a:spcAft>
                <a:spcPts val="800"/>
              </a:spcAft>
              <a:buNone/>
            </a:pPr>
            <a:endParaRPr lang="en-US" sz="1400" i="1" dirty="0">
              <a:solidFill>
                <a:schemeClr val="accent3"/>
              </a:solidFill>
              <a:latin typeface="Amare Walter Neue Mager"/>
            </a:endParaRPr>
          </a:p>
        </p:txBody>
      </p:sp>
      <p:sp>
        <p:nvSpPr>
          <p:cNvPr id="2" name="Title 1">
            <a:extLst>
              <a:ext uri="{FF2B5EF4-FFF2-40B4-BE49-F238E27FC236}">
                <a16:creationId xmlns:a16="http://schemas.microsoft.com/office/drawing/2014/main" id="{DAC7CE4D-F4F3-3DDF-E71A-821F88B41452}"/>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5" name="Rectangle 4">
            <a:extLst>
              <a:ext uri="{FF2B5EF4-FFF2-40B4-BE49-F238E27FC236}">
                <a16:creationId xmlns:a16="http://schemas.microsoft.com/office/drawing/2014/main" id="{D689FE1C-B530-E5EA-F363-6DC8ED56B6C6}"/>
              </a:ext>
            </a:extLst>
          </p:cNvPr>
          <p:cNvSpPr/>
          <p:nvPr/>
        </p:nvSpPr>
        <p:spPr>
          <a:xfrm>
            <a:off x="-15240" y="6213067"/>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6</a:t>
            </a:fld>
            <a:endParaRPr lang="en-US" dirty="0">
              <a:solidFill>
                <a:schemeClr val="bg1"/>
              </a:solidFill>
              <a:latin typeface="Amare Walter Neue Mager" panose="020B0403040202060203" pitchFamily="34" charset="77"/>
            </a:endParaRPr>
          </a:p>
        </p:txBody>
      </p:sp>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6" name="TextBox 18">
            <a:extLst>
              <a:ext uri="{FF2B5EF4-FFF2-40B4-BE49-F238E27FC236}">
                <a16:creationId xmlns:a16="http://schemas.microsoft.com/office/drawing/2014/main" id="{8A1C829D-5AD8-75DA-5D69-41A9ED22F2C4}"/>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402933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947E-CC2C-2CFB-206D-C8E15019302D}"/>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95D843A-86B8-C5CD-6577-9A1BAB579D0D}"/>
              </a:ext>
            </a:extLst>
          </p:cNvPr>
          <p:cNvPicPr>
            <a:picLocks noChangeAspect="1"/>
          </p:cNvPicPr>
          <p:nvPr/>
        </p:nvPicPr>
        <p:blipFill>
          <a:blip r:embed="rId5"/>
          <a:stretch>
            <a:fillRect/>
          </a:stretch>
        </p:blipFill>
        <p:spPr>
          <a:xfrm>
            <a:off x="6080207" y="-2015"/>
            <a:ext cx="6111793" cy="6858000"/>
          </a:xfrm>
          <a:prstGeom prst="rect">
            <a:avLst/>
          </a:prstGeom>
        </p:spPr>
      </p:pic>
      <p:sp>
        <p:nvSpPr>
          <p:cNvPr id="17" name="Rectangle 16">
            <a:extLst>
              <a:ext uri="{FF2B5EF4-FFF2-40B4-BE49-F238E27FC236}">
                <a16:creationId xmlns:a16="http://schemas.microsoft.com/office/drawing/2014/main" id="{6DAFCA7D-EE57-5FA1-76B6-200CC515BECF}"/>
              </a:ext>
            </a:extLst>
          </p:cNvPr>
          <p:cNvSpPr>
            <a:spLocks/>
          </p:cNvSpPr>
          <p:nvPr/>
        </p:nvSpPr>
        <p:spPr>
          <a:xfrm>
            <a:off x="6087026" y="-40074"/>
            <a:ext cx="6102350" cy="6259842"/>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
            <a:extLst>
              <a:ext uri="{FF2B5EF4-FFF2-40B4-BE49-F238E27FC236}">
                <a16:creationId xmlns:a16="http://schemas.microsoft.com/office/drawing/2014/main" id="{9E931197-8A59-63AF-F699-A12E6E57643E}"/>
              </a:ext>
            </a:extLst>
          </p:cNvPr>
          <p:cNvSpPr txBox="1">
            <a:spLocks/>
          </p:cNvSpPr>
          <p:nvPr>
            <p:custDataLst>
              <p:tags r:id="rId1"/>
            </p:custDataLst>
          </p:nvPr>
        </p:nvSpPr>
        <p:spPr>
          <a:xfrm>
            <a:off x="177599" y="703129"/>
            <a:ext cx="5581515" cy="44754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De </a:t>
            </a:r>
            <a:r>
              <a:rPr lang="en-US" b="1" dirty="0" err="1">
                <a:solidFill>
                  <a:schemeClr val="accent3"/>
                </a:solidFill>
                <a:latin typeface="Amare Walter Neue Halbfett"/>
              </a:rPr>
              <a:t>wetenschap</a:t>
            </a:r>
            <a:r>
              <a:rPr lang="en-US" b="1" dirty="0">
                <a:solidFill>
                  <a:schemeClr val="accent3"/>
                </a:solidFill>
                <a:latin typeface="Amare Walter Neue Halbfett"/>
              </a:rPr>
              <a:t> achter</a:t>
            </a:r>
          </a:p>
          <a:p>
            <a:pPr marL="0" indent="0">
              <a:lnSpc>
                <a:spcPct val="100000"/>
              </a:lnSpc>
              <a:spcBef>
                <a:spcPts val="0"/>
              </a:spcBef>
              <a:buNone/>
            </a:pPr>
            <a:r>
              <a:rPr lang="en-US" b="1" dirty="0">
                <a:solidFill>
                  <a:schemeClr val="accent3"/>
                </a:solidFill>
                <a:latin typeface="Amare Walter Neue Halbfett"/>
              </a:rPr>
              <a:t>Amare </a:t>
            </a:r>
            <a:r>
              <a:rPr lang="en-US" b="1" dirty="0" err="1">
                <a:solidFill>
                  <a:schemeClr val="accent3"/>
                </a:solidFill>
                <a:latin typeface="Amare Walter Neue Halbfett"/>
              </a:rPr>
              <a:t>Mentabiotics</a:t>
            </a:r>
            <a:r>
              <a:rPr lang="en-US" b="1" dirty="0">
                <a:solidFill>
                  <a:schemeClr val="accent3"/>
                </a:solidFill>
                <a:latin typeface="Amare Walter Neue Halbfett"/>
              </a:rPr>
              <a:t>™</a:t>
            </a:r>
          </a:p>
          <a:p>
            <a:pPr marL="0" indent="0">
              <a:lnSpc>
                <a:spcPct val="100000"/>
              </a:lnSpc>
              <a:spcAft>
                <a:spcPts val="800"/>
              </a:spcAft>
              <a:buNone/>
            </a:pPr>
            <a:r>
              <a:rPr lang="en-US" sz="1600" dirty="0">
                <a:solidFill>
                  <a:schemeClr val="accent3"/>
                </a:solidFill>
                <a:latin typeface="Amare Walter Neue Mager" panose="020B0403040202060203" pitchFamily="34" charset="0"/>
              </a:rPr>
              <a:t>Elke </a:t>
            </a:r>
            <a:r>
              <a:rPr lang="en-US" sz="1600" dirty="0" err="1">
                <a:solidFill>
                  <a:schemeClr val="accent3"/>
                </a:solidFill>
                <a:latin typeface="Amare Walter Neue Mager" panose="020B0403040202060203" pitchFamily="34" charset="0"/>
              </a:rPr>
              <a:t>portie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bevat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isomalto</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galacto-oligosacchariden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drie</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bacteriestammen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een</a:t>
            </a:r>
            <a:r>
              <a:rPr lang="en-US" sz="1600" dirty="0">
                <a:solidFill>
                  <a:schemeClr val="accent3"/>
                </a:solidFill>
                <a:latin typeface="Amare Walter Neue Mager" panose="020B0403040202060203" pitchFamily="34" charset="0"/>
              </a:rPr>
              <a:t> mix van </a:t>
            </a:r>
            <a:r>
              <a:rPr lang="en-US" sz="1600" dirty="0" err="1">
                <a:solidFill>
                  <a:schemeClr val="accent3"/>
                </a:solidFill>
                <a:latin typeface="Amare Walter Neue Mager" panose="020B0403040202060203" pitchFamily="34" charset="0"/>
              </a:rPr>
              <a:t>plantenextracten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waaronder</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groene</a:t>
            </a:r>
            <a:r>
              <a:rPr lang="en-US" sz="1600" dirty="0">
                <a:solidFill>
                  <a:schemeClr val="accent3"/>
                </a:solidFill>
                <a:latin typeface="Amare Walter Neue Mager" panose="020B0403040202060203" pitchFamily="34" charset="0"/>
              </a:rPr>
              <a:t> thee, </a:t>
            </a:r>
            <a:r>
              <a:rPr lang="en-US" sz="1600" dirty="0" err="1">
                <a:solidFill>
                  <a:schemeClr val="accent3"/>
                </a:solidFill>
                <a:latin typeface="Amare Walter Neue Mager" panose="020B0403040202060203" pitchFamily="34" charset="0"/>
              </a:rPr>
              <a:t>druivenpitextract</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zeedenschors</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gember</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en</a:t>
            </a:r>
            <a:r>
              <a:rPr lang="en-US" sz="1600" dirty="0">
                <a:solidFill>
                  <a:schemeClr val="accent3"/>
                </a:solidFill>
                <a:latin typeface="Amare Walter Neue Mager" panose="020B0403040202060203" pitchFamily="34" charset="0"/>
              </a:rPr>
              <a:t> </a:t>
            </a:r>
            <a:r>
              <a:rPr lang="en-US" sz="1600" dirty="0" err="1">
                <a:solidFill>
                  <a:schemeClr val="accent3"/>
                </a:solidFill>
                <a:latin typeface="Amare Walter Neue Mager" panose="020B0403040202060203" pitchFamily="34" charset="0"/>
              </a:rPr>
              <a:t>appel</a:t>
            </a:r>
            <a:r>
              <a:rPr lang="en-US" sz="1600" dirty="0">
                <a:solidFill>
                  <a:schemeClr val="accent3"/>
                </a:solidFill>
                <a:latin typeface="Amare Walter Neue Mager" panose="020B0403040202060203" pitchFamily="34" charset="0"/>
              </a:rPr>
              <a:t>.</a:t>
            </a:r>
          </a:p>
          <a:p>
            <a:pPr marL="0" indent="0">
              <a:lnSpc>
                <a:spcPct val="100000"/>
              </a:lnSpc>
              <a:spcAft>
                <a:spcPts val="800"/>
              </a:spcAft>
              <a:buNone/>
            </a:pPr>
            <a:r>
              <a:rPr lang="nl-NL" sz="1600" dirty="0">
                <a:solidFill>
                  <a:schemeClr val="accent3"/>
                </a:solidFill>
                <a:latin typeface="Amare Walter Neue Mager" panose="020B0403040202060203" pitchFamily="34" charset="0"/>
              </a:rPr>
              <a:t>Magnesium draagt ​​bij tot een normale psychologische functie, een normale energiestofwisseling en tot het verminderen van vermoeidheid en uitputting.</a:t>
            </a:r>
            <a:endParaRPr lang="en-US" sz="1600" dirty="0">
              <a:solidFill>
                <a:schemeClr val="accent3"/>
              </a:solidFill>
              <a:latin typeface="Amare Walter Neue Mager" panose="020B0403040202060203" pitchFamily="34" charset="0"/>
            </a:endParaRPr>
          </a:p>
          <a:p>
            <a:pPr marL="0" indent="0">
              <a:lnSpc>
                <a:spcPct val="100000"/>
              </a:lnSpc>
              <a:spcAft>
                <a:spcPts val="800"/>
              </a:spcAft>
              <a:buNone/>
            </a:pPr>
            <a:r>
              <a:rPr lang="nl-NL" sz="1600" dirty="0">
                <a:solidFill>
                  <a:schemeClr val="accent3"/>
                </a:solidFill>
                <a:latin typeface="Amare Walter Neue Mager" panose="020B0403040202060203" pitchFamily="34" charset="0"/>
              </a:rPr>
              <a:t>Deze erkende fysiologische functies maken MentaBiotics™ een waardevolle aanvulling op jouw dagelijkse routine.</a:t>
            </a:r>
            <a:endParaRPr lang="en-US" sz="1600" dirty="0">
              <a:solidFill>
                <a:schemeClr val="accent3"/>
              </a:solidFill>
              <a:latin typeface="Amare Walter Neue Mager" panose="020B0403040202060203" pitchFamily="34" charset="0"/>
            </a:endParaRPr>
          </a:p>
          <a:p>
            <a:pPr marL="0" indent="0">
              <a:lnSpc>
                <a:spcPct val="100000"/>
              </a:lnSpc>
              <a:spcAft>
                <a:spcPts val="800"/>
              </a:spcAft>
              <a:buNone/>
            </a:pPr>
            <a:r>
              <a:rPr lang="nl-NL" sz="1600" dirty="0">
                <a:solidFill>
                  <a:schemeClr val="accent3"/>
                </a:solidFill>
                <a:latin typeface="Amare Walter Neue Mager" panose="020B0403040202060203" pitchFamily="34" charset="0"/>
              </a:rPr>
              <a:t>MentaBiotics™ kan worden gebruikt als onderdeel van een evenwichtige levensstijl.</a:t>
            </a:r>
            <a:endParaRPr lang="en-US" sz="1400" i="1" dirty="0">
              <a:solidFill>
                <a:schemeClr val="accent3"/>
              </a:solidFill>
              <a:latin typeface="Amare Walter Neue Mager" panose="020B0403040202060203" pitchFamily="34" charset="0"/>
            </a:endParaRPr>
          </a:p>
        </p:txBody>
      </p:sp>
      <p:sp>
        <p:nvSpPr>
          <p:cNvPr id="2" name="Title 1">
            <a:extLst>
              <a:ext uri="{FF2B5EF4-FFF2-40B4-BE49-F238E27FC236}">
                <a16:creationId xmlns:a16="http://schemas.microsoft.com/office/drawing/2014/main" id="{2B5AFE9D-FA29-8F21-0EB5-7EC76A0B33BF}"/>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a:t>
            </a:r>
            <a:r>
              <a:rPr lang="en-US" sz="1200" dirty="0" err="1">
                <a:solidFill>
                  <a:schemeClr val="accent3">
                    <a:lumMod val="60000"/>
                    <a:lumOff val="40000"/>
                  </a:schemeClr>
                </a:solidFill>
              </a:rPr>
              <a:t>MentaBiotics</a:t>
            </a:r>
            <a:r>
              <a:rPr lang="en-US" sz="1200" dirty="0">
                <a:solidFill>
                  <a:schemeClr val="accent3">
                    <a:lumMod val="60000"/>
                    <a:lumOff val="40000"/>
                  </a:schemeClr>
                </a:solidFill>
              </a:rPr>
              <a:t>™</a:t>
            </a:r>
          </a:p>
        </p:txBody>
      </p:sp>
      <p:sp>
        <p:nvSpPr>
          <p:cNvPr id="5" name="Rectangle 4">
            <a:extLst>
              <a:ext uri="{FF2B5EF4-FFF2-40B4-BE49-F238E27FC236}">
                <a16:creationId xmlns:a16="http://schemas.microsoft.com/office/drawing/2014/main" id="{9C6F0779-7A00-1CAA-8EB0-2AF6E506776A}"/>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urple letter on a black background&#10;&#10;Description automatically generated">
            <a:extLst>
              <a:ext uri="{FF2B5EF4-FFF2-40B4-BE49-F238E27FC236}">
                <a16:creationId xmlns:a16="http://schemas.microsoft.com/office/drawing/2014/main" id="{B3E87973-1C9D-40AC-C875-48AB9560E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ABDACE3F-D5B2-AE4B-A66B-90A1C5E2EB5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276492F3-808E-D895-9A31-6F7E436AD14C}"/>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dirty="0">
              <a:solidFill>
                <a:schemeClr val="bg1"/>
              </a:solidFill>
              <a:latin typeface="Amare Walter Neue Mager" panose="020B0403040202060203" pitchFamily="34" charset="77"/>
            </a:endParaRPr>
          </a:p>
        </p:txBody>
      </p:sp>
      <p:sp>
        <p:nvSpPr>
          <p:cNvPr id="4" name="TextBox 18">
            <a:extLst>
              <a:ext uri="{FF2B5EF4-FFF2-40B4-BE49-F238E27FC236}">
                <a16:creationId xmlns:a16="http://schemas.microsoft.com/office/drawing/2014/main" id="{141F34CC-6E4A-14E1-A31B-826A9B8B1A05}"/>
              </a:ext>
            </a:extLst>
          </p:cNvPr>
          <p:cNvSpPr txBox="1"/>
          <p:nvPr/>
        </p:nvSpPr>
        <p:spPr>
          <a:xfrm>
            <a:off x="138700" y="5408989"/>
            <a:ext cx="5620415" cy="584775"/>
          </a:xfrm>
          <a:prstGeom prst="rect">
            <a:avLst/>
          </a:prstGeom>
          <a:noFill/>
          <a:ln w="6350">
            <a:solidFill>
              <a:schemeClr val="accent3"/>
            </a:solidFill>
          </a:ln>
        </p:spPr>
        <p:txBody>
          <a:bodyPr wrap="square" rtlCol="0">
            <a:spAutoFit/>
          </a:bodyPr>
          <a:lstStyle/>
          <a:p>
            <a:r>
              <a:rPr lang="en-US" sz="800" dirty="0">
                <a:solidFill>
                  <a:schemeClr val="accent3"/>
                </a:solidFill>
                <a:effectLst/>
                <a:latin typeface="Amare Walter Neue" panose="020B0503040202060203" pitchFamily="34" charset="0"/>
              </a:rPr>
              <a:t>DISCLAIMER: </a:t>
            </a:r>
            <a:r>
              <a:rPr lang="nl-NL" sz="800" dirty="0">
                <a:solidFill>
                  <a:schemeClr val="accent3"/>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accent3"/>
              </a:solidFill>
              <a:latin typeface="Amare Walter Neue" panose="020B0503040202060203" pitchFamily="34" charset="0"/>
            </a:endParaRPr>
          </a:p>
        </p:txBody>
      </p:sp>
    </p:spTree>
    <p:extLst>
      <p:ext uri="{BB962C8B-B14F-4D97-AF65-F5344CB8AC3E}">
        <p14:creationId xmlns:p14="http://schemas.microsoft.com/office/powerpoint/2010/main" val="295115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10" name="Resim 9">
            <a:extLst>
              <a:ext uri="{FF2B5EF4-FFF2-40B4-BE49-F238E27FC236}">
                <a16:creationId xmlns:a16="http://schemas.microsoft.com/office/drawing/2014/main" id="{AD127A60-9E3C-1D72-D2BE-30C382BF084D}"/>
              </a:ext>
            </a:extLst>
          </p:cNvPr>
          <p:cNvPicPr>
            <a:picLocks noChangeAspect="1"/>
          </p:cNvPicPr>
          <p:nvPr/>
        </p:nvPicPr>
        <p:blipFill>
          <a:blip r:embed="rId5"/>
          <a:stretch>
            <a:fillRect/>
          </a:stretch>
        </p:blipFill>
        <p:spPr>
          <a:xfrm>
            <a:off x="4273283" y="1"/>
            <a:ext cx="7925067" cy="6858000"/>
          </a:xfrm>
          <a:prstGeom prst="rect">
            <a:avLst/>
          </a:prstGeom>
        </p:spPr>
      </p:pic>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Kenmerken</a:t>
            </a:r>
            <a:endParaRPr lang="en-US" sz="4400" baseline="30000" dirty="0">
              <a:solidFill>
                <a:schemeClr val="bg1"/>
              </a:solidFill>
              <a:latin typeface="Amare Walter Neue Leicht" panose="020B0303040202060203" pitchFamily="34" charset="77"/>
            </a:endParaRPr>
          </a:p>
        </p:txBody>
      </p:sp>
      <p:sp>
        <p:nvSpPr>
          <p:cNvPr id="3" name="Title 1">
            <a:extLst>
              <a:ext uri="{FF2B5EF4-FFF2-40B4-BE49-F238E27FC236}">
                <a16:creationId xmlns:a16="http://schemas.microsoft.com/office/drawing/2014/main" id="{81104779-AC9C-79EF-1DD1-217604C42D1E}"/>
              </a:ext>
            </a:extLst>
          </p:cNvPr>
          <p:cNvSpPr txBox="1">
            <a:spLocks/>
          </p:cNvSpPr>
          <p:nvPr>
            <p:custDataLst>
              <p:tags r:id="rId2"/>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1" name="Resim 10">
            <a:extLst>
              <a:ext uri="{FF2B5EF4-FFF2-40B4-BE49-F238E27FC236}">
                <a16:creationId xmlns:a16="http://schemas.microsoft.com/office/drawing/2014/main" id="{C0D1B4CA-9A97-BBAD-C400-7ED2A915881E}"/>
              </a:ext>
            </a:extLst>
          </p:cNvPr>
          <p:cNvPicPr>
            <a:picLocks noChangeAspect="1"/>
          </p:cNvPicPr>
          <p:nvPr/>
        </p:nvPicPr>
        <p:blipFill>
          <a:blip r:embed="rId8"/>
          <a:stretch>
            <a:fillRect/>
          </a:stretch>
        </p:blipFill>
        <p:spPr>
          <a:xfrm>
            <a:off x="-10426" y="2197394"/>
            <a:ext cx="4274738" cy="3206053"/>
          </a:xfrm>
          <a:prstGeom prst="rect">
            <a:avLst/>
          </a:prstGeom>
        </p:spPr>
      </p:pic>
      <p:sp>
        <p:nvSpPr>
          <p:cNvPr id="6" name="Rectangle 16">
            <a:extLst>
              <a:ext uri="{FF2B5EF4-FFF2-40B4-BE49-F238E27FC236}">
                <a16:creationId xmlns:a16="http://schemas.microsoft.com/office/drawing/2014/main" id="{1D8751F6-9528-0F49-C1C5-236122DB5568}"/>
              </a:ext>
            </a:extLst>
          </p:cNvPr>
          <p:cNvSpPr>
            <a:spLocks/>
          </p:cNvSpPr>
          <p:nvPr/>
        </p:nvSpPr>
        <p:spPr>
          <a:xfrm>
            <a:off x="4281089" y="0"/>
            <a:ext cx="7917262"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63118D-BDA3-E030-905A-F8DEE5CD7806}"/>
              </a:ext>
            </a:extLst>
          </p:cNvPr>
          <p:cNvSpPr txBox="1"/>
          <p:nvPr/>
        </p:nvSpPr>
        <p:spPr>
          <a:xfrm>
            <a:off x="699737" y="3216442"/>
            <a:ext cx="1459832" cy="307777"/>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Vegetarisch</a:t>
            </a:r>
            <a:endParaRPr lang="en-US" sz="1400" dirty="0">
              <a:solidFill>
                <a:schemeClr val="bg1"/>
              </a:solidFill>
              <a:latin typeface="Amare Walter Neue" panose="020B0503040202060203" pitchFamily="34" charset="0"/>
            </a:endParaRPr>
          </a:p>
        </p:txBody>
      </p:sp>
      <p:sp>
        <p:nvSpPr>
          <p:cNvPr id="4" name="TextBox 3">
            <a:extLst>
              <a:ext uri="{FF2B5EF4-FFF2-40B4-BE49-F238E27FC236}">
                <a16:creationId xmlns:a16="http://schemas.microsoft.com/office/drawing/2014/main" id="{BF411192-E782-04CA-F0A5-CE059E78D598}"/>
              </a:ext>
            </a:extLst>
          </p:cNvPr>
          <p:cNvSpPr txBox="1"/>
          <p:nvPr/>
        </p:nvSpPr>
        <p:spPr>
          <a:xfrm>
            <a:off x="2076948" y="3216441"/>
            <a:ext cx="1459832" cy="307777"/>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Glutenvrij</a:t>
            </a:r>
            <a:endParaRPr lang="en-US" sz="1400" dirty="0">
              <a:solidFill>
                <a:schemeClr val="bg1"/>
              </a:solidFill>
              <a:latin typeface="Amare Walter Neue" panose="020B0503040202060203" pitchFamily="34" charset="0"/>
            </a:endParaRPr>
          </a:p>
        </p:txBody>
      </p:sp>
      <p:sp>
        <p:nvSpPr>
          <p:cNvPr id="7" name="TextBox 6">
            <a:extLst>
              <a:ext uri="{FF2B5EF4-FFF2-40B4-BE49-F238E27FC236}">
                <a16:creationId xmlns:a16="http://schemas.microsoft.com/office/drawing/2014/main" id="{A43CB7DC-ABE1-9E29-EFEC-74B70A285EB4}"/>
              </a:ext>
            </a:extLst>
          </p:cNvPr>
          <p:cNvSpPr txBox="1"/>
          <p:nvPr/>
        </p:nvSpPr>
        <p:spPr>
          <a:xfrm>
            <a:off x="699737" y="4985633"/>
            <a:ext cx="1459832" cy="523220"/>
          </a:xfrm>
          <a:prstGeom prst="rect">
            <a:avLst/>
          </a:prstGeom>
          <a:solidFill>
            <a:schemeClr val="accent3"/>
          </a:solidFill>
        </p:spPr>
        <p:txBody>
          <a:bodyPr wrap="square" rtlCol="0">
            <a:spAutoFit/>
          </a:bodyPr>
          <a:lstStyle/>
          <a:p>
            <a:pPr algn="ctr"/>
            <a:r>
              <a:rPr lang="en-US" sz="1400" dirty="0" err="1">
                <a:solidFill>
                  <a:schemeClr val="bg1"/>
                </a:solidFill>
                <a:latin typeface="Amare Walter Neue" panose="020B0503040202060203" pitchFamily="34" charset="0"/>
              </a:rPr>
              <a:t>Inhoud</a:t>
            </a:r>
            <a:r>
              <a:rPr lang="en-US" sz="1400" dirty="0">
                <a:solidFill>
                  <a:schemeClr val="bg1"/>
                </a:solidFill>
                <a:latin typeface="Amare Walter Neue" panose="020B0503040202060203" pitchFamily="34" charset="0"/>
              </a:rPr>
              <a:t>:</a:t>
            </a:r>
          </a:p>
          <a:p>
            <a:pPr algn="ctr"/>
            <a:r>
              <a:rPr lang="en-US" sz="1400" dirty="0">
                <a:solidFill>
                  <a:schemeClr val="bg1"/>
                </a:solidFill>
                <a:latin typeface="Amare Walter Neue" panose="020B0503040202060203" pitchFamily="34" charset="0"/>
              </a:rPr>
              <a:t>30 </a:t>
            </a:r>
            <a:r>
              <a:rPr lang="en-US" sz="1400" dirty="0" err="1">
                <a:solidFill>
                  <a:schemeClr val="bg1"/>
                </a:solidFill>
                <a:latin typeface="Amare Walter Neue" panose="020B0503040202060203" pitchFamily="34" charset="0"/>
              </a:rPr>
              <a:t>stickpacks</a:t>
            </a:r>
            <a:endParaRPr lang="en-US" sz="1400" dirty="0">
              <a:solidFill>
                <a:schemeClr val="bg1"/>
              </a:solidFill>
              <a:latin typeface="Amare Walter Neue" panose="020B0503040202060203" pitchFamily="34" charset="0"/>
            </a:endParaRPr>
          </a:p>
        </p:txBody>
      </p:sp>
      <p:sp>
        <p:nvSpPr>
          <p:cNvPr id="8" name="TextBox 7">
            <a:extLst>
              <a:ext uri="{FF2B5EF4-FFF2-40B4-BE49-F238E27FC236}">
                <a16:creationId xmlns:a16="http://schemas.microsoft.com/office/drawing/2014/main" id="{8BB3D1B2-301F-D218-A58C-379F292B3DA5}"/>
              </a:ext>
            </a:extLst>
          </p:cNvPr>
          <p:cNvSpPr txBox="1"/>
          <p:nvPr/>
        </p:nvSpPr>
        <p:spPr>
          <a:xfrm>
            <a:off x="2076948" y="4985632"/>
            <a:ext cx="1459832" cy="523220"/>
          </a:xfrm>
          <a:prstGeom prst="rect">
            <a:avLst/>
          </a:prstGeom>
          <a:solidFill>
            <a:schemeClr val="accent3"/>
          </a:solidFill>
        </p:spPr>
        <p:txBody>
          <a:bodyPr wrap="square" rtlCol="0">
            <a:spAutoFit/>
          </a:bodyPr>
          <a:lstStyle/>
          <a:p>
            <a:pPr algn="ctr"/>
            <a:r>
              <a:rPr lang="en-US" sz="1400" dirty="0">
                <a:solidFill>
                  <a:schemeClr val="bg1"/>
                </a:solidFill>
                <a:latin typeface="Amare Walter Neue" panose="020B0503040202060203" pitchFamily="34" charset="0"/>
              </a:rPr>
              <a:t>1 </a:t>
            </a:r>
            <a:r>
              <a:rPr lang="en-US" sz="1400" dirty="0" err="1">
                <a:solidFill>
                  <a:schemeClr val="bg1"/>
                </a:solidFill>
                <a:latin typeface="Amare Walter Neue" panose="020B0503040202060203" pitchFamily="34" charset="0"/>
              </a:rPr>
              <a:t>stickpack</a:t>
            </a:r>
            <a:endParaRPr lang="en-US" sz="1400" dirty="0">
              <a:solidFill>
                <a:schemeClr val="bg1"/>
              </a:solidFill>
              <a:latin typeface="Amare Walter Neue" panose="020B0503040202060203" pitchFamily="34" charset="0"/>
            </a:endParaRPr>
          </a:p>
          <a:p>
            <a:pPr algn="ctr"/>
            <a:r>
              <a:rPr lang="en-US" sz="1400" dirty="0">
                <a:solidFill>
                  <a:schemeClr val="bg1"/>
                </a:solidFill>
                <a:latin typeface="Amare Walter Neue" panose="020B0503040202060203" pitchFamily="34" charset="0"/>
              </a:rPr>
              <a:t>per </a:t>
            </a:r>
            <a:r>
              <a:rPr lang="en-US" sz="1400" dirty="0" err="1">
                <a:solidFill>
                  <a:schemeClr val="bg1"/>
                </a:solidFill>
                <a:latin typeface="Amare Walter Neue" panose="020B0503040202060203" pitchFamily="34" charset="0"/>
              </a:rPr>
              <a:t>dag</a:t>
            </a:r>
            <a:endParaRPr lang="en-US" sz="1400" dirty="0">
              <a:solidFill>
                <a:schemeClr val="bg1"/>
              </a:solidFill>
              <a:latin typeface="Amare Walter Neue" panose="020B0503040202060203" pitchFamily="34" charset="0"/>
            </a:endParaRPr>
          </a:p>
        </p:txBody>
      </p:sp>
    </p:spTree>
    <p:extLst>
      <p:ext uri="{BB962C8B-B14F-4D97-AF65-F5344CB8AC3E}">
        <p14:creationId xmlns:p14="http://schemas.microsoft.com/office/powerpoint/2010/main" val="2560396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err="1">
                <a:solidFill>
                  <a:schemeClr val="bg1"/>
                </a:solidFill>
                <a:latin typeface="Amare Walter Neue Leicht" panose="020B0303040202060203" pitchFamily="34" charset="77"/>
              </a:rPr>
              <a:t>Voordelen</a:t>
            </a:r>
            <a:endParaRPr lang="en-US" sz="4400" baseline="30000" dirty="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780247" y="769282"/>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Stofwisseling</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5521191" y="1176009"/>
            <a:ext cx="5710853" cy="11410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solidFill>
                  <a:schemeClr val="accent3"/>
                </a:solidFill>
                <a:latin typeface="Amare Walter Neue Mager" panose="020B0403040202060203" pitchFamily="34" charset="0"/>
              </a:rPr>
              <a:t>Magnesium draagt ​​bij tot een normale energiestofwisseling</a:t>
            </a:r>
            <a:br>
              <a:rPr lang="nl-NL" sz="1400" dirty="0">
                <a:solidFill>
                  <a:schemeClr val="accent3"/>
                </a:solidFill>
                <a:latin typeface="Amare Walter Neue Mager" panose="020B0403040202060203" pitchFamily="34" charset="0"/>
              </a:rPr>
            </a:br>
            <a:r>
              <a:rPr lang="nl-NL" sz="1400" dirty="0">
                <a:solidFill>
                  <a:schemeClr val="accent3"/>
                </a:solidFill>
                <a:latin typeface="Amare Walter Neue Mager" panose="020B0403040202060203" pitchFamily="34" charset="0"/>
              </a:rPr>
              <a:t>en helpt zo de dagelijkse vitaliteit te behouden</a:t>
            </a:r>
          </a:p>
          <a:p>
            <a:r>
              <a:rPr lang="nl-NL" sz="1400" dirty="0">
                <a:solidFill>
                  <a:schemeClr val="accent3"/>
                </a:solidFill>
                <a:latin typeface="Amare Walter Neue Mager" panose="020B0403040202060203" pitchFamily="34" charset="0"/>
              </a:rPr>
              <a:t>Magnesium draagt ​​bij tot het verminderen van vermoeidheid, waardoor het ideaal is voor mensen met een drukke levensstijl</a:t>
            </a:r>
          </a:p>
          <a:p>
            <a:r>
              <a:rPr lang="nl-NL" sz="1400" dirty="0">
                <a:solidFill>
                  <a:schemeClr val="accent3"/>
                </a:solidFill>
                <a:latin typeface="Amare Walter Neue Mager" panose="020B0403040202060203" pitchFamily="34" charset="0"/>
              </a:rPr>
              <a:t>Magnesium draagt ​​bij tot de elektrolytenbalans</a:t>
            </a:r>
          </a:p>
        </p:txBody>
      </p:sp>
      <p:sp>
        <p:nvSpPr>
          <p:cNvPr id="23" name="Content Placeholder 2">
            <a:extLst>
              <a:ext uri="{FF2B5EF4-FFF2-40B4-BE49-F238E27FC236}">
                <a16:creationId xmlns:a16="http://schemas.microsoft.com/office/drawing/2014/main" id="{24BA9268-A699-29B3-015F-FF019B2AB5E2}"/>
              </a:ext>
            </a:extLst>
          </p:cNvPr>
          <p:cNvSpPr txBox="1">
            <a:spLocks/>
          </p:cNvSpPr>
          <p:nvPr>
            <p:custDataLst>
              <p:tags r:id="rId4"/>
            </p:custDataLst>
          </p:nvPr>
        </p:nvSpPr>
        <p:spPr>
          <a:xfrm>
            <a:off x="5521192" y="3155233"/>
            <a:ext cx="5710854"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1400" dirty="0">
                <a:solidFill>
                  <a:schemeClr val="accent3"/>
                </a:solidFill>
                <a:latin typeface="Amare Walter Neue Mager" panose="020B0403040202060203" pitchFamily="34" charset="0"/>
              </a:rPr>
              <a:t>Magnesium draagt ​​bij tot een normale psychologische functie en ondersteunt de mentale prestaties in het dagelijks leven</a:t>
            </a:r>
            <a:endParaRPr lang="en-US" sz="1400" dirty="0">
              <a:solidFill>
                <a:schemeClr val="accent3"/>
              </a:solidFill>
              <a:latin typeface="Amare Walter Neue Mager" panose="020B0403040202060203" pitchFamily="34" charset="0"/>
            </a:endParaRPr>
          </a:p>
        </p:txBody>
      </p:sp>
      <p:sp>
        <p:nvSpPr>
          <p:cNvPr id="28" name="Content Placeholder 2">
            <a:extLst>
              <a:ext uri="{FF2B5EF4-FFF2-40B4-BE49-F238E27FC236}">
                <a16:creationId xmlns:a16="http://schemas.microsoft.com/office/drawing/2014/main" id="{EEBB252B-38BE-C9CA-87F1-8F94EC286D1B}"/>
              </a:ext>
            </a:extLst>
          </p:cNvPr>
          <p:cNvSpPr txBox="1">
            <a:spLocks/>
          </p:cNvSpPr>
          <p:nvPr>
            <p:custDataLst>
              <p:tags r:id="rId5"/>
            </p:custDataLst>
          </p:nvPr>
        </p:nvSpPr>
        <p:spPr>
          <a:xfrm>
            <a:off x="4780247" y="259191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Hersenfunctie</a:t>
            </a:r>
            <a:endParaRPr lang="en-US" sz="2000" i="1" dirty="0">
              <a:solidFill>
                <a:schemeClr val="accent3"/>
              </a:solidFill>
              <a:latin typeface="Amare Walter Neue Mager"/>
            </a:endParaRPr>
          </a:p>
        </p:txBody>
      </p:sp>
      <p:sp>
        <p:nvSpPr>
          <p:cNvPr id="35" name="Content Placeholder 2">
            <a:extLst>
              <a:ext uri="{FF2B5EF4-FFF2-40B4-BE49-F238E27FC236}">
                <a16:creationId xmlns:a16="http://schemas.microsoft.com/office/drawing/2014/main" id="{98F63853-55A1-0FAA-9FCC-6605DCFE0ABE}"/>
              </a:ext>
            </a:extLst>
          </p:cNvPr>
          <p:cNvSpPr txBox="1">
            <a:spLocks/>
          </p:cNvSpPr>
          <p:nvPr>
            <p:custDataLst>
              <p:tags r:id="rId6"/>
            </p:custDataLst>
          </p:nvPr>
        </p:nvSpPr>
        <p:spPr>
          <a:xfrm>
            <a:off x="5521192" y="4688973"/>
            <a:ext cx="58099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Magnesium </a:t>
            </a:r>
            <a:r>
              <a:rPr lang="en-US" sz="1400" dirty="0" err="1">
                <a:solidFill>
                  <a:schemeClr val="accent3"/>
                </a:solidFill>
                <a:latin typeface="Amare Walter Neue Mager"/>
              </a:rPr>
              <a:t>draagt</a:t>
            </a:r>
            <a:r>
              <a:rPr lang="en-US" sz="1400" dirty="0">
                <a:solidFill>
                  <a:schemeClr val="accent3"/>
                </a:solidFill>
                <a:latin typeface="Amare Walter Neue Mager"/>
              </a:rPr>
              <a:t> </a:t>
            </a:r>
            <a:r>
              <a:rPr lang="en-US" sz="1400" dirty="0" err="1">
                <a:solidFill>
                  <a:schemeClr val="accent3"/>
                </a:solidFill>
                <a:latin typeface="Amare Walter Neue Mager"/>
              </a:rPr>
              <a:t>bij</a:t>
            </a:r>
            <a:r>
              <a:rPr lang="en-US" sz="1400" dirty="0">
                <a:solidFill>
                  <a:schemeClr val="accent3"/>
                </a:solidFill>
                <a:latin typeface="Amare Walter Neue Mager"/>
              </a:rPr>
              <a:t> tot de </a:t>
            </a:r>
            <a:r>
              <a:rPr lang="en-US" sz="1400" dirty="0" err="1">
                <a:solidFill>
                  <a:schemeClr val="accent3"/>
                </a:solidFill>
                <a:latin typeface="Amare Walter Neue Mager"/>
              </a:rPr>
              <a:t>normale</a:t>
            </a:r>
            <a:r>
              <a:rPr lang="en-US" sz="1400" dirty="0">
                <a:solidFill>
                  <a:schemeClr val="accent3"/>
                </a:solidFill>
                <a:latin typeface="Amare Walter Neue Mager"/>
              </a:rPr>
              <a:t> </a:t>
            </a:r>
            <a:r>
              <a:rPr lang="en-US" sz="1400" dirty="0" err="1">
                <a:solidFill>
                  <a:schemeClr val="accent3"/>
                </a:solidFill>
                <a:latin typeface="Amare Walter Neue Mager"/>
              </a:rPr>
              <a:t>werking</a:t>
            </a:r>
            <a:r>
              <a:rPr lang="en-US" sz="1400" dirty="0">
                <a:solidFill>
                  <a:schemeClr val="accent3"/>
                </a:solidFill>
                <a:latin typeface="Amare Walter Neue Mager"/>
              </a:rPr>
              <a:t> van het </a:t>
            </a:r>
            <a:r>
              <a:rPr lang="en-US" sz="1400" dirty="0" err="1">
                <a:solidFill>
                  <a:schemeClr val="accent3"/>
                </a:solidFill>
                <a:latin typeface="Amare Walter Neue Mager"/>
              </a:rPr>
              <a:t>zenuwstelsel</a:t>
            </a:r>
            <a:endParaRPr lang="en-US" sz="1400" dirty="0">
              <a:solidFill>
                <a:schemeClr val="accent3"/>
              </a:solidFill>
              <a:latin typeface="Amare Walter Neue Mager"/>
            </a:endParaRPr>
          </a:p>
        </p:txBody>
      </p:sp>
      <p:sp>
        <p:nvSpPr>
          <p:cNvPr id="36" name="Content Placeholder 2">
            <a:extLst>
              <a:ext uri="{FF2B5EF4-FFF2-40B4-BE49-F238E27FC236}">
                <a16:creationId xmlns:a16="http://schemas.microsoft.com/office/drawing/2014/main" id="{9637722E-8104-97F4-31A5-9E313E457102}"/>
              </a:ext>
            </a:extLst>
          </p:cNvPr>
          <p:cNvSpPr txBox="1">
            <a:spLocks/>
          </p:cNvSpPr>
          <p:nvPr>
            <p:custDataLst>
              <p:tags r:id="rId7"/>
            </p:custDataLst>
          </p:nvPr>
        </p:nvSpPr>
        <p:spPr>
          <a:xfrm>
            <a:off x="4780247" y="410099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err="1">
                <a:solidFill>
                  <a:schemeClr val="accent3"/>
                </a:solidFill>
                <a:latin typeface="Amare Walter Neue Halbfett"/>
              </a:rPr>
              <a:t>Zenuwstelsel</a:t>
            </a:r>
            <a:endParaRPr lang="en-US" sz="20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2026</a:t>
            </a:fld>
            <a:r>
              <a:rPr lang="en-US" sz="700" dirty="0">
                <a:solidFill>
                  <a:schemeClr val="bg1"/>
                </a:solidFill>
                <a:latin typeface="Arial" panose="020B0604020202020204" pitchFamily="34" charset="0"/>
                <a:cs typeface="Arial" panose="020B0604020202020204" pitchFamily="34" charset="0"/>
              </a:rPr>
              <a:t> Amare Global. Alle </a:t>
            </a:r>
            <a:r>
              <a:rPr lang="en-US" sz="700" dirty="0" err="1">
                <a:solidFill>
                  <a:schemeClr val="bg1"/>
                </a:solidFill>
                <a:latin typeface="Arial" panose="020B0604020202020204" pitchFamily="34" charset="0"/>
                <a:cs typeface="Arial" panose="020B0604020202020204" pitchFamily="34" charset="0"/>
              </a:rPr>
              <a:t>rechten</a:t>
            </a:r>
            <a:r>
              <a:rPr lang="en-US" sz="700" dirty="0">
                <a:solidFill>
                  <a:schemeClr val="bg1"/>
                </a:solidFill>
                <a:latin typeface="Arial" panose="020B0604020202020204" pitchFamily="34" charset="0"/>
                <a:cs typeface="Arial" panose="020B0604020202020204" pitchFamily="34" charset="0"/>
              </a:rPr>
              <a:t> </a:t>
            </a:r>
            <a:r>
              <a:rPr lang="en-US" sz="700" dirty="0" err="1">
                <a:solidFill>
                  <a:schemeClr val="bg1"/>
                </a:solidFill>
                <a:latin typeface="Arial" panose="020B0604020202020204" pitchFamily="34" charset="0"/>
                <a:cs typeface="Arial" panose="020B0604020202020204" pitchFamily="34" charset="0"/>
              </a:rPr>
              <a:t>voorbehouden</a:t>
            </a:r>
            <a:r>
              <a:rPr lang="en-US" sz="700" dirty="0">
                <a:solidFill>
                  <a:schemeClr val="bg1"/>
                </a:solidFill>
                <a:latin typeface="Arial" panose="020B0604020202020204" pitchFamily="34" charset="0"/>
                <a:cs typeface="Arial" panose="020B0604020202020204" pitchFamily="34" charset="0"/>
              </a:rPr>
              <a:t>.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9</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6D2B8F47-CE0B-1B37-2153-526BC66A9977}"/>
              </a:ext>
            </a:extLst>
          </p:cNvPr>
          <p:cNvSpPr txBox="1">
            <a:spLocks/>
          </p:cNvSpPr>
          <p:nvPr>
            <p:custDataLst>
              <p:tags r:id="rId8"/>
            </p:custDataLst>
          </p:nvPr>
        </p:nvSpPr>
        <p:spPr>
          <a:xfrm>
            <a:off x="138701" y="216917"/>
            <a:ext cx="1761818" cy="2669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a:t>
            </a:r>
            <a:r>
              <a:rPr lang="en-US" sz="1200" dirty="0" err="1">
                <a:solidFill>
                  <a:schemeClr val="bg1"/>
                </a:solidFill>
              </a:rPr>
              <a:t>MentaBiotics</a:t>
            </a:r>
            <a:r>
              <a:rPr lang="en-US" sz="1200" dirty="0">
                <a:solidFill>
                  <a:schemeClr val="bg1"/>
                </a:solidFill>
              </a:rPr>
              <a:t>™</a:t>
            </a:r>
          </a:p>
        </p:txBody>
      </p:sp>
      <p:pic>
        <p:nvPicPr>
          <p:cNvPr id="14" name="Resim 13">
            <a:extLst>
              <a:ext uri="{FF2B5EF4-FFF2-40B4-BE49-F238E27FC236}">
                <a16:creationId xmlns:a16="http://schemas.microsoft.com/office/drawing/2014/main" id="{E46F8D1F-44D8-87B8-B0F0-C15EAB529E48}"/>
              </a:ext>
            </a:extLst>
          </p:cNvPr>
          <p:cNvPicPr>
            <a:picLocks noChangeAspect="1"/>
          </p:cNvPicPr>
          <p:nvPr/>
        </p:nvPicPr>
        <p:blipFill>
          <a:blip r:embed="rId13"/>
          <a:stretch>
            <a:fillRect/>
          </a:stretch>
        </p:blipFill>
        <p:spPr>
          <a:xfrm>
            <a:off x="4780247" y="1241325"/>
            <a:ext cx="740944" cy="740944"/>
          </a:xfrm>
          <a:prstGeom prst="rect">
            <a:avLst/>
          </a:prstGeom>
        </p:spPr>
      </p:pic>
      <p:sp>
        <p:nvSpPr>
          <p:cNvPr id="10" name="Oval 9">
            <a:extLst>
              <a:ext uri="{FF2B5EF4-FFF2-40B4-BE49-F238E27FC236}">
                <a16:creationId xmlns:a16="http://schemas.microsoft.com/office/drawing/2014/main" id="{F5EEECAD-86C8-ACAD-00DC-134781C51CB9}"/>
              </a:ext>
            </a:extLst>
          </p:cNvPr>
          <p:cNvSpPr/>
          <p:nvPr/>
        </p:nvSpPr>
        <p:spPr>
          <a:xfrm>
            <a:off x="4780247" y="1243651"/>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FB3A821D-BC1B-0061-5AA7-435EE11556A5}"/>
              </a:ext>
            </a:extLst>
          </p:cNvPr>
          <p:cNvSpPr/>
          <p:nvPr/>
        </p:nvSpPr>
        <p:spPr>
          <a:xfrm>
            <a:off x="4805692" y="3078978"/>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61850B24-40B2-4DDE-AAE6-57659C526F36}"/>
              </a:ext>
            </a:extLst>
          </p:cNvPr>
          <p:cNvSpPr/>
          <p:nvPr/>
        </p:nvSpPr>
        <p:spPr>
          <a:xfrm>
            <a:off x="4805692" y="4536267"/>
            <a:ext cx="740944" cy="7409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Resim 16">
            <a:extLst>
              <a:ext uri="{FF2B5EF4-FFF2-40B4-BE49-F238E27FC236}">
                <a16:creationId xmlns:a16="http://schemas.microsoft.com/office/drawing/2014/main" id="{C9B7A11D-B487-57BE-FC58-52545D1FED31}"/>
              </a:ext>
            </a:extLst>
          </p:cNvPr>
          <p:cNvPicPr>
            <a:picLocks noChangeAspect="1"/>
          </p:cNvPicPr>
          <p:nvPr/>
        </p:nvPicPr>
        <p:blipFill>
          <a:blip r:embed="rId14"/>
          <a:stretch>
            <a:fillRect/>
          </a:stretch>
        </p:blipFill>
        <p:spPr>
          <a:xfrm>
            <a:off x="4881043" y="1363215"/>
            <a:ext cx="539352" cy="502155"/>
          </a:xfrm>
          <a:prstGeom prst="rect">
            <a:avLst/>
          </a:prstGeom>
        </p:spPr>
      </p:pic>
      <p:pic>
        <p:nvPicPr>
          <p:cNvPr id="19" name="Resim 18">
            <a:extLst>
              <a:ext uri="{FF2B5EF4-FFF2-40B4-BE49-F238E27FC236}">
                <a16:creationId xmlns:a16="http://schemas.microsoft.com/office/drawing/2014/main" id="{7C659261-92F9-50C4-15B6-15D43C792E52}"/>
              </a:ext>
            </a:extLst>
          </p:cNvPr>
          <p:cNvPicPr>
            <a:picLocks noChangeAspect="1"/>
          </p:cNvPicPr>
          <p:nvPr/>
        </p:nvPicPr>
        <p:blipFill>
          <a:blip r:embed="rId15"/>
          <a:stretch>
            <a:fillRect/>
          </a:stretch>
        </p:blipFill>
        <p:spPr>
          <a:xfrm>
            <a:off x="4918555" y="3255982"/>
            <a:ext cx="501840" cy="435809"/>
          </a:xfrm>
          <a:prstGeom prst="rect">
            <a:avLst/>
          </a:prstGeom>
        </p:spPr>
      </p:pic>
      <p:pic>
        <p:nvPicPr>
          <p:cNvPr id="21" name="Resim 20">
            <a:extLst>
              <a:ext uri="{FF2B5EF4-FFF2-40B4-BE49-F238E27FC236}">
                <a16:creationId xmlns:a16="http://schemas.microsoft.com/office/drawing/2014/main" id="{768802E9-C31F-13CE-8645-C79066B591F3}"/>
              </a:ext>
            </a:extLst>
          </p:cNvPr>
          <p:cNvPicPr>
            <a:picLocks noChangeAspect="1"/>
          </p:cNvPicPr>
          <p:nvPr/>
        </p:nvPicPr>
        <p:blipFill>
          <a:blip r:embed="rId16"/>
          <a:stretch>
            <a:fillRect/>
          </a:stretch>
        </p:blipFill>
        <p:spPr>
          <a:xfrm>
            <a:off x="4906221" y="4691142"/>
            <a:ext cx="514219" cy="462797"/>
          </a:xfrm>
          <a:prstGeom prst="rect">
            <a:avLst/>
          </a:prstGeom>
        </p:spPr>
      </p:pic>
      <p:sp>
        <p:nvSpPr>
          <p:cNvPr id="6" name="TextBox 18">
            <a:extLst>
              <a:ext uri="{FF2B5EF4-FFF2-40B4-BE49-F238E27FC236}">
                <a16:creationId xmlns:a16="http://schemas.microsoft.com/office/drawing/2014/main" id="{9EAA9682-CB2F-27AB-253D-FC210A253394}"/>
              </a:ext>
            </a:extLst>
          </p:cNvPr>
          <p:cNvSpPr txBox="1"/>
          <p:nvPr/>
        </p:nvSpPr>
        <p:spPr>
          <a:xfrm>
            <a:off x="422531" y="5018484"/>
            <a:ext cx="3123858" cy="1077218"/>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0"/>
              </a:rPr>
              <a:t>DISCLAIMER: </a:t>
            </a:r>
            <a:r>
              <a:rPr lang="nl-NL" sz="800" dirty="0">
                <a:solidFill>
                  <a:schemeClr val="bg1"/>
                </a:solidFill>
                <a:latin typeface="Amare Walter Neue" panose="020B0503040202060203" pitchFamily="34" charset="0"/>
              </a:rPr>
              <a:t>Deze informatie is gebaseerd op wetenschappelijk onderzoek naar bepaalde ingrediënten in Amare-producten. Geen van de studies heeft specifiek Amare-producten onderzocht en er is niet noodzakelijk een verband tussen de resultaten van deze studies en enig Amare-product. Amare-producten zijn niet bedoeld om ziekten of aandoeningen te diagnosticeren, behandelen, genezen, voorkomen of te verlichten, en doen dat ook niet.</a:t>
            </a:r>
            <a:endParaRPr lang="en-US" sz="800" dirty="0">
              <a:solidFill>
                <a:schemeClr val="bg1"/>
              </a:solidFill>
              <a:latin typeface="Amare Walter Neue" panose="020B0503040202060203" pitchFamily="34" charset="0"/>
            </a:endParaRPr>
          </a:p>
        </p:txBody>
      </p:sp>
      <p:pic>
        <p:nvPicPr>
          <p:cNvPr id="2" name="Resim 1">
            <a:extLst>
              <a:ext uri="{FF2B5EF4-FFF2-40B4-BE49-F238E27FC236}">
                <a16:creationId xmlns:a16="http://schemas.microsoft.com/office/drawing/2014/main" id="{604C1133-2C28-D10A-6FDB-9A4862BE3BBE}"/>
              </a:ext>
            </a:extLst>
          </p:cNvPr>
          <p:cNvPicPr>
            <a:picLocks noChangeAspect="1"/>
          </p:cNvPicPr>
          <p:nvPr/>
        </p:nvPicPr>
        <p:blipFill>
          <a:blip r:embed="rId17"/>
          <a:stretch>
            <a:fillRect/>
          </a:stretch>
        </p:blipFill>
        <p:spPr>
          <a:xfrm>
            <a:off x="504330" y="1384331"/>
            <a:ext cx="3378158" cy="3378158"/>
          </a:xfrm>
          <a:prstGeom prst="rect">
            <a:avLst/>
          </a:prstGeom>
        </p:spPr>
      </p:pic>
    </p:spTree>
    <p:extLst>
      <p:ext uri="{BB962C8B-B14F-4D97-AF65-F5344CB8AC3E}">
        <p14:creationId xmlns:p14="http://schemas.microsoft.com/office/powerpoint/2010/main" val="2045664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detail_0"/>
</p:tagLst>
</file>

<file path=ppt/tags/tag10.xml><?xml version="1.0" encoding="utf-8"?>
<p:tagLst xmlns:a="http://schemas.openxmlformats.org/drawingml/2006/main" xmlns:r="http://schemas.openxmlformats.org/officeDocument/2006/relationships" xmlns:p="http://schemas.openxmlformats.org/presentationml/2006/main">
  <p:tag name="PLUS_ID" val="detail_0"/>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3.xml><?xml version="1.0" encoding="utf-8"?>
<p:tagLst xmlns:a="http://schemas.openxmlformats.org/drawingml/2006/main" xmlns:r="http://schemas.openxmlformats.org/officeDocument/2006/relationships" xmlns:p="http://schemas.openxmlformats.org/presentationml/2006/main">
  <p:tag name="PLUS_ID" val="title"/>
</p:tagLst>
</file>

<file path=ppt/tags/tag14.xml><?xml version="1.0" encoding="utf-8"?>
<p:tagLst xmlns:a="http://schemas.openxmlformats.org/drawingml/2006/main" xmlns:r="http://schemas.openxmlformats.org/officeDocument/2006/relationships" xmlns:p="http://schemas.openxmlformats.org/presentationml/2006/main">
  <p:tag name="PLUS_ID" val="title"/>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detail_0"/>
</p:tagLst>
</file>

<file path=ppt/tags/tag18.xml><?xml version="1.0" encoding="utf-8"?>
<p:tagLst xmlns:a="http://schemas.openxmlformats.org/drawingml/2006/main" xmlns:r="http://schemas.openxmlformats.org/officeDocument/2006/relationships" xmlns:p="http://schemas.openxmlformats.org/presentationml/2006/main">
  <p:tag name="PLUS_ID" val="detail_0"/>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title"/>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detail_0"/>
</p:tagLst>
</file>

<file path=ppt/tags/tag23.xml><?xml version="1.0" encoding="utf-8"?>
<p:tagLst xmlns:a="http://schemas.openxmlformats.org/drawingml/2006/main" xmlns:r="http://schemas.openxmlformats.org/officeDocument/2006/relationships" xmlns:p="http://schemas.openxmlformats.org/presentationml/2006/main">
  <p:tag name="PLUS_ID" val="title"/>
</p:tagLst>
</file>

<file path=ppt/tags/tag24.xml><?xml version="1.0" encoding="utf-8"?>
<p:tagLst xmlns:a="http://schemas.openxmlformats.org/drawingml/2006/main" xmlns:r="http://schemas.openxmlformats.org/officeDocument/2006/relationships" xmlns:p="http://schemas.openxmlformats.org/presentationml/2006/main">
  <p:tag name="PLUS_ID" val="title"/>
</p:tagLst>
</file>

<file path=ppt/tags/tag25.xml><?xml version="1.0" encoding="utf-8"?>
<p:tagLst xmlns:a="http://schemas.openxmlformats.org/drawingml/2006/main" xmlns:r="http://schemas.openxmlformats.org/officeDocument/2006/relationships" xmlns:p="http://schemas.openxmlformats.org/presentationml/2006/main">
  <p:tag name="PLUS_ID" val="detail_0"/>
</p:tagLst>
</file>

<file path=ppt/tags/tag26.xml><?xml version="1.0" encoding="utf-8"?>
<p:tagLst xmlns:a="http://schemas.openxmlformats.org/drawingml/2006/main" xmlns:r="http://schemas.openxmlformats.org/officeDocument/2006/relationships" xmlns:p="http://schemas.openxmlformats.org/presentationml/2006/main">
  <p:tag name="PLUS_ID" val="title"/>
</p:tagLst>
</file>

<file path=ppt/tags/tag27.xml><?xml version="1.0" encoding="utf-8"?>
<p:tagLst xmlns:a="http://schemas.openxmlformats.org/drawingml/2006/main" xmlns:r="http://schemas.openxmlformats.org/officeDocument/2006/relationships" xmlns:p="http://schemas.openxmlformats.org/presentationml/2006/main">
  <p:tag name="PLUS_ID" val="detail_0"/>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title"/>
</p:tagLst>
</file>

<file path=ppt/tags/tag3.xml><?xml version="1.0" encoding="utf-8"?>
<p:tagLst xmlns:a="http://schemas.openxmlformats.org/drawingml/2006/main" xmlns:r="http://schemas.openxmlformats.org/officeDocument/2006/relationships" xmlns:p="http://schemas.openxmlformats.org/presentationml/2006/main">
  <p:tag name="PLUS_ID" val="detail_0"/>
</p:tagLst>
</file>

<file path=ppt/tags/tag30.xml><?xml version="1.0" encoding="utf-8"?>
<p:tagLst xmlns:a="http://schemas.openxmlformats.org/drawingml/2006/main" xmlns:r="http://schemas.openxmlformats.org/officeDocument/2006/relationships" xmlns:p="http://schemas.openxmlformats.org/presentationml/2006/main">
  <p:tag name="PLUS_ID" val="detail_0"/>
</p:tagLst>
</file>

<file path=ppt/tags/tag31.xml><?xml version="1.0" encoding="utf-8"?>
<p:tagLst xmlns:a="http://schemas.openxmlformats.org/drawingml/2006/main" xmlns:r="http://schemas.openxmlformats.org/officeDocument/2006/relationships" xmlns:p="http://schemas.openxmlformats.org/presentationml/2006/main">
  <p:tag name="PLUS_ID" val="detail_0"/>
</p:tagLst>
</file>

<file path=ppt/tags/tag32.xml><?xml version="1.0" encoding="utf-8"?>
<p:tagLst xmlns:a="http://schemas.openxmlformats.org/drawingml/2006/main" xmlns:r="http://schemas.openxmlformats.org/officeDocument/2006/relationships" xmlns:p="http://schemas.openxmlformats.org/presentationml/2006/main">
  <p:tag name="PLUS_ID" val="detail_0"/>
</p:tagLst>
</file>

<file path=ppt/tags/tag33.xml><?xml version="1.0" encoding="utf-8"?>
<p:tagLst xmlns:a="http://schemas.openxmlformats.org/drawingml/2006/main" xmlns:r="http://schemas.openxmlformats.org/officeDocument/2006/relationships" xmlns:p="http://schemas.openxmlformats.org/presentationml/2006/main">
  <p:tag name="PLUS_ID" val="detail_0"/>
</p:tagLst>
</file>

<file path=ppt/tags/tag34.xml><?xml version="1.0" encoding="utf-8"?>
<p:tagLst xmlns:a="http://schemas.openxmlformats.org/drawingml/2006/main" xmlns:r="http://schemas.openxmlformats.org/officeDocument/2006/relationships" xmlns:p="http://schemas.openxmlformats.org/presentationml/2006/main">
  <p:tag name="PLUS_ID" val="detail_0"/>
</p:tagLst>
</file>

<file path=ppt/tags/tag35.xml><?xml version="1.0" encoding="utf-8"?>
<p:tagLst xmlns:a="http://schemas.openxmlformats.org/drawingml/2006/main" xmlns:r="http://schemas.openxmlformats.org/officeDocument/2006/relationships" xmlns:p="http://schemas.openxmlformats.org/presentationml/2006/main">
  <p:tag name="PLUS_ID" val="detail_0"/>
</p:tagLst>
</file>

<file path=ppt/tags/tag36.xml><?xml version="1.0" encoding="utf-8"?>
<p:tagLst xmlns:a="http://schemas.openxmlformats.org/drawingml/2006/main" xmlns:r="http://schemas.openxmlformats.org/officeDocument/2006/relationships" xmlns:p="http://schemas.openxmlformats.org/presentationml/2006/main">
  <p:tag name="PLUS_ID" val="detail_0"/>
</p:tagLst>
</file>

<file path=ppt/tags/tag37.xml><?xml version="1.0" encoding="utf-8"?>
<p:tagLst xmlns:a="http://schemas.openxmlformats.org/drawingml/2006/main" xmlns:r="http://schemas.openxmlformats.org/officeDocument/2006/relationships" xmlns:p="http://schemas.openxmlformats.org/presentationml/2006/main">
  <p:tag name="PLUS_ID" val="title"/>
</p:tagLst>
</file>

<file path=ppt/tags/tag38.xml><?xml version="1.0" encoding="utf-8"?>
<p:tagLst xmlns:a="http://schemas.openxmlformats.org/drawingml/2006/main" xmlns:r="http://schemas.openxmlformats.org/officeDocument/2006/relationships" xmlns:p="http://schemas.openxmlformats.org/presentationml/2006/main">
  <p:tag name="PLUS_ID" val="title"/>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title"/>
</p:tagLst>
</file>

<file path=ppt/tags/tag40.xml><?xml version="1.0" encoding="utf-8"?>
<p:tagLst xmlns:a="http://schemas.openxmlformats.org/drawingml/2006/main" xmlns:r="http://schemas.openxmlformats.org/officeDocument/2006/relationships" xmlns:p="http://schemas.openxmlformats.org/presentationml/2006/main">
  <p:tag name="PLUS_ID" val="detail_0"/>
</p:tagLst>
</file>

<file path=ppt/tags/tag5.xml><?xml version="1.0" encoding="utf-8"?>
<p:tagLst xmlns:a="http://schemas.openxmlformats.org/drawingml/2006/main" xmlns:r="http://schemas.openxmlformats.org/officeDocument/2006/relationships" xmlns:p="http://schemas.openxmlformats.org/presentationml/2006/main">
  <p:tag name="PLUS_ID" val="logo"/>
</p:tagLst>
</file>

<file path=ppt/tags/tag6.xml><?xml version="1.0" encoding="utf-8"?>
<p:tagLst xmlns:a="http://schemas.openxmlformats.org/drawingml/2006/main" xmlns:r="http://schemas.openxmlformats.org/officeDocument/2006/relationships" xmlns:p="http://schemas.openxmlformats.org/presentationml/2006/main">
  <p:tag name="PLUS_ID" val="detail_0"/>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8.xml><?xml version="1.0" encoding="utf-8"?>
<p:tagLst xmlns:a="http://schemas.openxmlformats.org/drawingml/2006/main" xmlns:r="http://schemas.openxmlformats.org/officeDocument/2006/relationships" xmlns:p="http://schemas.openxmlformats.org/presentationml/2006/main">
  <p:tag name="PLUS_ID" val="detail_0"/>
</p:tagLst>
</file>

<file path=ppt/tags/tag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customXml/itemProps2.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5C9668-9205-4529-8B14-F6E2EA3211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593</TotalTime>
  <Words>1428</Words>
  <Application>Microsoft Macintosh PowerPoint</Application>
  <PresentationFormat>Geniş ekran</PresentationFormat>
  <Paragraphs>131</Paragraphs>
  <Slides>14</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14</vt:i4>
      </vt:variant>
    </vt:vector>
  </HeadingPairs>
  <TitlesOfParts>
    <vt:vector size="21" baseType="lpstr">
      <vt:lpstr>Amare Walter Neue Mager</vt:lpstr>
      <vt:lpstr>Amare Walter Neue Halbfett</vt:lpstr>
      <vt:lpstr>Arial</vt:lpstr>
      <vt:lpstr>Amare Walter Neue Leicht</vt:lpstr>
      <vt:lpstr>Amare Walter Neue</vt:lpstr>
      <vt:lpstr>Aptos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Gökhan Yalgın</cp:lastModifiedBy>
  <cp:revision>21</cp:revision>
  <cp:lastPrinted>2025-04-09T23:50:38Z</cp:lastPrinted>
  <dcterms:created xsi:type="dcterms:W3CDTF">2024-09-07T19:54:54Z</dcterms:created>
  <dcterms:modified xsi:type="dcterms:W3CDTF">2026-04-09T11:12:51Z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