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2"/>
  </p:notesMasterIdLst>
  <p:sldIdLst>
    <p:sldId id="2147477942" r:id="rId5"/>
    <p:sldId id="2147477783" r:id="rId6"/>
    <p:sldId id="2147477975" r:id="rId7"/>
    <p:sldId id="2147477960" r:id="rId8"/>
    <p:sldId id="2147477976" r:id="rId9"/>
    <p:sldId id="2147477977" r:id="rId10"/>
    <p:sldId id="2147477962" r:id="rId11"/>
    <p:sldId id="2147477978" r:id="rId12"/>
    <p:sldId id="2147477963" r:id="rId13"/>
    <p:sldId id="2147477979" r:id="rId14"/>
    <p:sldId id="2147477965" r:id="rId15"/>
    <p:sldId id="2147477970" r:id="rId16"/>
    <p:sldId id="2147477966" r:id="rId17"/>
    <p:sldId id="2147477968" r:id="rId18"/>
    <p:sldId id="2147477967" r:id="rId19"/>
    <p:sldId id="2147477974" r:id="rId20"/>
    <p:sldId id="2147477898" r:id="rId21"/>
  </p:sldIdLst>
  <p:sldSz cx="12192000" cy="6858000"/>
  <p:notesSz cx="6858000" cy="9144000"/>
  <p:embeddedFontLst>
    <p:embeddedFont>
      <p:font typeface="Amare Walter Neue" panose="020B0503040202060203" pitchFamily="34" charset="0"/>
      <p:regular r:id="rId23"/>
      <p:bold r:id="rId24"/>
      <p:italic r:id="rId25"/>
      <p:boldItalic r:id="rId26"/>
    </p:embeddedFont>
    <p:embeddedFont>
      <p:font typeface="Amare Walter Neue Halbfett" panose="020B0503040202060203" pitchFamily="34" charset="0"/>
      <p:regular r:id="rId27"/>
      <p:bold r:id="rId28"/>
    </p:embeddedFont>
    <p:embeddedFont>
      <p:font typeface="Amare Walter Neue Leicht" panose="020B0303040202060203" pitchFamily="34" charset="0"/>
      <p:regular r:id="rId29"/>
    </p:embeddedFont>
    <p:embeddedFont>
      <p:font typeface="Amare Walter Neue Mager" panose="020B0403040202060203" pitchFamily="34" charset="0"/>
      <p:regular r:id="rId30"/>
    </p:embeddedFont>
    <p:embeddedFont>
      <p:font typeface="Amare Walter Neue Mittel" panose="020B0503040202060203" pitchFamily="3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675E34-6876-4907-90D7-882C8562DC69}" v="7" dt="2026-05-04T13:37:37.5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61"/>
    <p:restoredTop sz="86370"/>
  </p:normalViewPr>
  <p:slideViewPr>
    <p:cSldViewPr snapToGrid="0">
      <p:cViewPr varScale="1">
        <p:scale>
          <a:sx n="109" d="100"/>
          <a:sy n="109" d="100"/>
        </p:scale>
        <p:origin x="110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mco Künne" userId="6a85df29-7210-4032-a2c8-cf89a2b12c5f" providerId="ADAL" clId="{48C04A75-A8EC-4D9C-A18C-AD239770BB62}"/>
    <pc:docChg chg="custSel modSld">
      <pc:chgData name="Remco Künne" userId="6a85df29-7210-4032-a2c8-cf89a2b12c5f" providerId="ADAL" clId="{48C04A75-A8EC-4D9C-A18C-AD239770BB62}" dt="2026-05-04T13:37:38.826" v="1070" actId="20577"/>
      <pc:docMkLst>
        <pc:docMk/>
      </pc:docMkLst>
      <pc:sldChg chg="modSp mod">
        <pc:chgData name="Remco Künne" userId="6a85df29-7210-4032-a2c8-cf89a2b12c5f" providerId="ADAL" clId="{48C04A75-A8EC-4D9C-A18C-AD239770BB62}" dt="2026-05-04T13:04:43.265" v="217" actId="20577"/>
        <pc:sldMkLst>
          <pc:docMk/>
          <pc:sldMk cId="3203424043" sldId="2147477783"/>
        </pc:sldMkLst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203424043" sldId="2147477783"/>
            <ac:spMk id="5" creationId="{D689FE1C-B530-E5EA-F363-6DC8ED56B6C6}"/>
          </ac:spMkLst>
        </pc:spChg>
        <pc:spChg chg="mod">
          <ac:chgData name="Remco Künne" userId="6a85df29-7210-4032-a2c8-cf89a2b12c5f" providerId="ADAL" clId="{48C04A75-A8EC-4D9C-A18C-AD239770BB62}" dt="2026-05-04T13:04:12.469" v="215" actId="20577"/>
          <ac:spMkLst>
            <pc:docMk/>
            <pc:sldMk cId="3203424043" sldId="2147477783"/>
            <ac:spMk id="6" creationId="{2C72D1F1-4404-91AD-AAE7-7B833B0D3047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203424043" sldId="2147477783"/>
            <ac:spMk id="9" creationId="{3C95A078-62F0-EF00-0CBB-B25976BED9DC}"/>
          </ac:spMkLst>
        </pc:spChg>
        <pc:spChg chg="mod">
          <ac:chgData name="Remco Künne" userId="6a85df29-7210-4032-a2c8-cf89a2b12c5f" providerId="ADAL" clId="{48C04A75-A8EC-4D9C-A18C-AD239770BB62}" dt="2026-05-04T13:04:43.265" v="217" actId="20577"/>
          <ac:spMkLst>
            <pc:docMk/>
            <pc:sldMk cId="3203424043" sldId="2147477783"/>
            <ac:spMk id="21" creationId="{E962857D-CD72-7D1D-56B2-A158838B3F86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203424043" sldId="2147477783"/>
            <ac:picMk id="8" creationId="{6E177B2E-9F52-4691-D889-341786126C8F}"/>
          </ac:picMkLst>
        </pc:picChg>
      </pc:sldChg>
      <pc:sldChg chg="modSp mod">
        <pc:chgData name="Remco Künne" userId="6a85df29-7210-4032-a2c8-cf89a2b12c5f" providerId="ADAL" clId="{48C04A75-A8EC-4D9C-A18C-AD239770BB62}" dt="2026-05-03T21:22:04.328" v="0" actId="26606"/>
        <pc:sldMkLst>
          <pc:docMk/>
          <pc:sldMk cId="1188142876" sldId="2147477942"/>
        </pc:sldMkLst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1188142876" sldId="2147477942"/>
            <ac:spMk id="3" creationId="{EA023FB3-B371-5D3C-ABAC-09D2577844DB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1188142876" sldId="2147477942"/>
            <ac:spMk id="5" creationId="{DDBF33D7-3E37-7CF1-5AF8-CC2955884DFD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1188142876" sldId="2147477942"/>
            <ac:spMk id="8" creationId="{C3A03EF9-03E8-60D0-13D0-0627D3D8C2F3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1188142876" sldId="2147477942"/>
            <ac:picMk id="7" creationId="{7126A9E5-00F8-1E2A-BA2E-D8C8379C5C61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1188142876" sldId="2147477942"/>
            <ac:picMk id="19" creationId="{3CC73FB9-ACCA-9F70-28E7-3350A1946DFD}"/>
          </ac:picMkLst>
        </pc:picChg>
      </pc:sldChg>
      <pc:sldChg chg="modSp mod">
        <pc:chgData name="Remco Künne" userId="6a85df29-7210-4032-a2c8-cf89a2b12c5f" providerId="ADAL" clId="{48C04A75-A8EC-4D9C-A18C-AD239770BB62}" dt="2026-05-04T13:06:33.977" v="284" actId="20577"/>
        <pc:sldMkLst>
          <pc:docMk/>
          <pc:sldMk cId="348616159" sldId="2147477960"/>
        </pc:sldMkLst>
        <pc:spChg chg="mod">
          <ac:chgData name="Remco Künne" userId="6a85df29-7210-4032-a2c8-cf89a2b12c5f" providerId="ADAL" clId="{48C04A75-A8EC-4D9C-A18C-AD239770BB62}" dt="2026-05-04T13:06:33.977" v="284" actId="20577"/>
          <ac:spMkLst>
            <pc:docMk/>
            <pc:sldMk cId="348616159" sldId="2147477960"/>
            <ac:spMk id="2" creationId="{1C237791-3DB6-07BF-5423-871AFAA8183D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48616159" sldId="2147477960"/>
            <ac:spMk id="5" creationId="{D689FE1C-B530-E5EA-F363-6DC8ED56B6C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48616159" sldId="2147477960"/>
            <ac:spMk id="9" creationId="{3C95A078-62F0-EF00-0CBB-B25976BED9DC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48616159" sldId="2147477960"/>
            <ac:spMk id="17" creationId="{A93D90E6-C3D1-36F0-F34B-58110D48703C}"/>
          </ac:spMkLst>
        </pc:spChg>
        <pc:spChg chg="mod">
          <ac:chgData name="Remco Künne" userId="6a85df29-7210-4032-a2c8-cf89a2b12c5f" providerId="ADAL" clId="{48C04A75-A8EC-4D9C-A18C-AD239770BB62}" dt="2026-05-04T13:06:14.353" v="273" actId="20577"/>
          <ac:spMkLst>
            <pc:docMk/>
            <pc:sldMk cId="348616159" sldId="2147477960"/>
            <ac:spMk id="21" creationId="{E962857D-CD72-7D1D-56B2-A158838B3F86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48616159" sldId="2147477960"/>
            <ac:picMk id="8" creationId="{6E177B2E-9F52-4691-D889-341786126C8F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48616159" sldId="2147477960"/>
            <ac:picMk id="13" creationId="{E0102965-1048-B1F7-DB33-F3DEAA21C940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48616159" sldId="2147477960"/>
            <ac:picMk id="14" creationId="{7949F4C7-E3F3-FAA0-C4C9-577A426290BE}"/>
          </ac:picMkLst>
        </pc:picChg>
      </pc:sldChg>
      <pc:sldChg chg="modSp mod">
        <pc:chgData name="Remco Künne" userId="6a85df29-7210-4032-a2c8-cf89a2b12c5f" providerId="ADAL" clId="{48C04A75-A8EC-4D9C-A18C-AD239770BB62}" dt="2026-05-04T13:37:38.826" v="1070" actId="20577"/>
        <pc:sldMkLst>
          <pc:docMk/>
          <pc:sldMk cId="3259185362" sldId="2147477962"/>
        </pc:sldMkLst>
        <pc:spChg chg="mod">
          <ac:chgData name="Remco Künne" userId="6a85df29-7210-4032-a2c8-cf89a2b12c5f" providerId="ADAL" clId="{48C04A75-A8EC-4D9C-A18C-AD239770BB62}" dt="2026-05-04T13:37:38.826" v="1070" actId="20577"/>
          <ac:spMkLst>
            <pc:docMk/>
            <pc:sldMk cId="3259185362" sldId="2147477962"/>
            <ac:spMk id="2" creationId="{503DB3C8-B4DC-7753-EEDF-F09417B53B63}"/>
          </ac:spMkLst>
        </pc:spChg>
        <pc:spChg chg="mod">
          <ac:chgData name="Remco Künne" userId="6a85df29-7210-4032-a2c8-cf89a2b12c5f" providerId="ADAL" clId="{48C04A75-A8EC-4D9C-A18C-AD239770BB62}" dt="2026-05-04T13:10:59.448" v="419" actId="20577"/>
          <ac:spMkLst>
            <pc:docMk/>
            <pc:sldMk cId="3259185362" sldId="2147477962"/>
            <ac:spMk id="4" creationId="{7691CB0C-1D77-D9D3-7905-486BBD40F575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259185362" sldId="2147477962"/>
            <ac:spMk id="13" creationId="{A899DD00-9E13-47F6-9B2F-A3F866C33FB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259185362" sldId="2147477962"/>
            <ac:spMk id="19" creationId="{3B2BC49E-E3F4-2FAB-33AA-B8F04EF45A32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259185362" sldId="2147477962"/>
            <ac:picMk id="10" creationId="{8203790B-CC99-AD76-B001-C3C5CF7EA5B3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259185362" sldId="2147477962"/>
            <ac:picMk id="12" creationId="{AF048790-2130-A9EF-C226-4AEC4072CA33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259185362" sldId="2147477962"/>
            <ac:picMk id="16" creationId="{832017AA-523A-E0C9-82E9-7283346A38E6}"/>
          </ac:picMkLst>
        </pc:picChg>
      </pc:sldChg>
      <pc:sldChg chg="modSp mod">
        <pc:chgData name="Remco Künne" userId="6a85df29-7210-4032-a2c8-cf89a2b12c5f" providerId="ADAL" clId="{48C04A75-A8EC-4D9C-A18C-AD239770BB62}" dt="2026-05-04T13:22:06.596" v="713" actId="20577"/>
        <pc:sldMkLst>
          <pc:docMk/>
          <pc:sldMk cId="3019047959" sldId="2147477963"/>
        </pc:sldMkLst>
        <pc:spChg chg="mod">
          <ac:chgData name="Remco Künne" userId="6a85df29-7210-4032-a2c8-cf89a2b12c5f" providerId="ADAL" clId="{48C04A75-A8EC-4D9C-A18C-AD239770BB62}" dt="2026-05-04T13:20:17.701" v="688" actId="20577"/>
          <ac:spMkLst>
            <pc:docMk/>
            <pc:sldMk cId="3019047959" sldId="2147477963"/>
            <ac:spMk id="2" creationId="{8CBF191A-991C-6832-E1D9-D1F2C80C2751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019047959" sldId="2147477963"/>
            <ac:spMk id="5" creationId="{D689FE1C-B530-E5EA-F363-6DC8ED56B6C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019047959" sldId="2147477963"/>
            <ac:spMk id="9" creationId="{3C95A078-62F0-EF00-0CBB-B25976BED9DC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019047959" sldId="2147477963"/>
            <ac:spMk id="17" creationId="{A93D90E6-C3D1-36F0-F34B-58110D48703C}"/>
          </ac:spMkLst>
        </pc:spChg>
        <pc:spChg chg="mod">
          <ac:chgData name="Remco Künne" userId="6a85df29-7210-4032-a2c8-cf89a2b12c5f" providerId="ADAL" clId="{48C04A75-A8EC-4D9C-A18C-AD239770BB62}" dt="2026-05-04T13:22:06.596" v="713" actId="20577"/>
          <ac:spMkLst>
            <pc:docMk/>
            <pc:sldMk cId="3019047959" sldId="2147477963"/>
            <ac:spMk id="21" creationId="{E962857D-CD72-7D1D-56B2-A158838B3F86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019047959" sldId="2147477963"/>
            <ac:picMk id="8" creationId="{6E177B2E-9F52-4691-D889-341786126C8F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019047959" sldId="2147477963"/>
            <ac:picMk id="12" creationId="{BFD94159-A8F3-5DE8-0C74-86EBDB339A8A}"/>
          </ac:picMkLst>
        </pc:picChg>
      </pc:sldChg>
      <pc:sldChg chg="addSp modSp mod">
        <pc:chgData name="Remco Künne" userId="6a85df29-7210-4032-a2c8-cf89a2b12c5f" providerId="ADAL" clId="{48C04A75-A8EC-4D9C-A18C-AD239770BB62}" dt="2026-05-04T13:32:44.413" v="943" actId="20577"/>
        <pc:sldMkLst>
          <pc:docMk/>
          <pc:sldMk cId="2560396342" sldId="2147477965"/>
        </pc:sldMkLst>
        <pc:spChg chg="add mod">
          <ac:chgData name="Remco Künne" userId="6a85df29-7210-4032-a2c8-cf89a2b12c5f" providerId="ADAL" clId="{48C04A75-A8EC-4D9C-A18C-AD239770BB62}" dt="2026-05-04T13:30:32.369" v="781" actId="20577"/>
          <ac:spMkLst>
            <pc:docMk/>
            <pc:sldMk cId="2560396342" sldId="2147477965"/>
            <ac:spMk id="2" creationId="{10E70565-0B7B-8582-6C61-6A8FB414DD3C}"/>
          </ac:spMkLst>
        </pc:spChg>
        <pc:spChg chg="add mod">
          <ac:chgData name="Remco Künne" userId="6a85df29-7210-4032-a2c8-cf89a2b12c5f" providerId="ADAL" clId="{48C04A75-A8EC-4D9C-A18C-AD239770BB62}" dt="2026-05-04T13:30:35.868" v="785" actId="20577"/>
          <ac:spMkLst>
            <pc:docMk/>
            <pc:sldMk cId="2560396342" sldId="2147477965"/>
            <ac:spMk id="4" creationId="{02917A49-9510-6AB5-B887-2925D9FB71DA}"/>
          </ac:spMkLst>
        </pc:spChg>
        <pc:spChg chg="add mod">
          <ac:chgData name="Remco Künne" userId="6a85df29-7210-4032-a2c8-cf89a2b12c5f" providerId="ADAL" clId="{48C04A75-A8EC-4D9C-A18C-AD239770BB62}" dt="2026-05-04T13:30:41.056" v="790" actId="20577"/>
          <ac:spMkLst>
            <pc:docMk/>
            <pc:sldMk cId="2560396342" sldId="2147477965"/>
            <ac:spMk id="5" creationId="{6C942540-41D1-D0D1-057A-2D2BBF82E1D8}"/>
          </ac:spMkLst>
        </pc:spChg>
        <pc:spChg chg="add mod">
          <ac:chgData name="Remco Künne" userId="6a85df29-7210-4032-a2c8-cf89a2b12c5f" providerId="ADAL" clId="{48C04A75-A8EC-4D9C-A18C-AD239770BB62}" dt="2026-05-04T13:31:38.410" v="858" actId="20577"/>
          <ac:spMkLst>
            <pc:docMk/>
            <pc:sldMk cId="2560396342" sldId="2147477965"/>
            <ac:spMk id="6" creationId="{0619F498-2969-DDCD-1533-4CE6D35B4ACE}"/>
          </ac:spMkLst>
        </pc:spChg>
        <pc:spChg chg="add mod">
          <ac:chgData name="Remco Künne" userId="6a85df29-7210-4032-a2c8-cf89a2b12c5f" providerId="ADAL" clId="{48C04A75-A8EC-4D9C-A18C-AD239770BB62}" dt="2026-05-04T13:30:46.217" v="794" actId="20577"/>
          <ac:spMkLst>
            <pc:docMk/>
            <pc:sldMk cId="2560396342" sldId="2147477965"/>
            <ac:spMk id="8" creationId="{354009A4-F3AA-2D96-FC1A-33C88A067CE3}"/>
          </ac:spMkLst>
        </pc:spChg>
        <pc:spChg chg="add mod">
          <ac:chgData name="Remco Künne" userId="6a85df29-7210-4032-a2c8-cf89a2b12c5f" providerId="ADAL" clId="{48C04A75-A8EC-4D9C-A18C-AD239770BB62}" dt="2026-05-04T13:31:21.541" v="824" actId="20577"/>
          <ac:spMkLst>
            <pc:docMk/>
            <pc:sldMk cId="2560396342" sldId="2147477965"/>
            <ac:spMk id="11" creationId="{A6FF1E40-C848-6F60-5296-3BFA04EB5591}"/>
          </ac:spMkLst>
        </pc:spChg>
        <pc:spChg chg="add mod">
          <ac:chgData name="Remco Künne" userId="6a85df29-7210-4032-a2c8-cf89a2b12c5f" providerId="ADAL" clId="{48C04A75-A8EC-4D9C-A18C-AD239770BB62}" dt="2026-05-04T13:32:44.413" v="943" actId="20577"/>
          <ac:spMkLst>
            <pc:docMk/>
            <pc:sldMk cId="2560396342" sldId="2147477965"/>
            <ac:spMk id="12" creationId="{B9E35C65-83A6-26D0-CA47-171753B79921}"/>
          </ac:spMkLst>
        </pc:spChg>
        <pc:spChg chg="add mod">
          <ac:chgData name="Remco Künne" userId="6a85df29-7210-4032-a2c8-cf89a2b12c5f" providerId="ADAL" clId="{48C04A75-A8EC-4D9C-A18C-AD239770BB62}" dt="2026-05-04T13:31:59.633" v="888" actId="20577"/>
          <ac:spMkLst>
            <pc:docMk/>
            <pc:sldMk cId="2560396342" sldId="2147477965"/>
            <ac:spMk id="13" creationId="{C75D227F-7ACC-2DB2-723C-058C6A1A26FC}"/>
          </ac:spMkLst>
        </pc:spChg>
        <pc:spChg chg="add mod">
          <ac:chgData name="Remco Künne" userId="6a85df29-7210-4032-a2c8-cf89a2b12c5f" providerId="ADAL" clId="{48C04A75-A8EC-4D9C-A18C-AD239770BB62}" dt="2026-05-04T13:32:15.109" v="902" actId="20577"/>
          <ac:spMkLst>
            <pc:docMk/>
            <pc:sldMk cId="2560396342" sldId="2147477965"/>
            <ac:spMk id="14" creationId="{5EE868D3-3FCD-7E5A-C64A-ADF5A8F104D7}"/>
          </ac:spMkLst>
        </pc:spChg>
        <pc:spChg chg="mod">
          <ac:chgData name="Remco Künne" userId="6a85df29-7210-4032-a2c8-cf89a2b12c5f" providerId="ADAL" clId="{48C04A75-A8EC-4D9C-A18C-AD239770BB62}" dt="2026-05-03T21:28:51.272" v="144" actId="6549"/>
          <ac:spMkLst>
            <pc:docMk/>
            <pc:sldMk cId="2560396342" sldId="2147477965"/>
            <ac:spMk id="33" creationId="{AB27F141-4215-8EC0-6B08-1A7F63B140B9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560396342" sldId="2147477965"/>
            <ac:spMk id="49" creationId="{061AB481-E1A0-4315-48AC-4BECECA8DE04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560396342" sldId="2147477965"/>
            <ac:picMk id="9" creationId="{7BAE8996-3ECA-7503-B618-6179D4BFE3DC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560396342" sldId="2147477965"/>
            <ac:picMk id="10" creationId="{C56DDB55-1A98-5E5F-439D-6682DC8E36F0}"/>
          </ac:picMkLst>
        </pc:picChg>
      </pc:sldChg>
      <pc:sldChg chg="addSp delSp modSp mod">
        <pc:chgData name="Remco Künne" userId="6a85df29-7210-4032-a2c8-cf89a2b12c5f" providerId="ADAL" clId="{48C04A75-A8EC-4D9C-A18C-AD239770BB62}" dt="2026-05-04T13:35:14.145" v="1059" actId="20577"/>
        <pc:sldMkLst>
          <pc:docMk/>
          <pc:sldMk cId="2045664984" sldId="2147477966"/>
        </pc:sldMkLst>
        <pc:spChg chg="del mod">
          <ac:chgData name="Remco Künne" userId="6a85df29-7210-4032-a2c8-cf89a2b12c5f" providerId="ADAL" clId="{48C04A75-A8EC-4D9C-A18C-AD239770BB62}" dt="2026-05-04T13:33:40.311" v="967" actId="478"/>
          <ac:spMkLst>
            <pc:docMk/>
            <pc:sldMk cId="2045664984" sldId="2147477966"/>
            <ac:spMk id="2" creationId="{32B3FC07-7329-AC32-BA96-67AEDC6F9D7F}"/>
          </ac:spMkLst>
        </pc:spChg>
        <pc:spChg chg="mod">
          <ac:chgData name="Remco Künne" userId="6a85df29-7210-4032-a2c8-cf89a2b12c5f" providerId="ADAL" clId="{48C04A75-A8EC-4D9C-A18C-AD239770BB62}" dt="2026-05-04T13:34:00.161" v="969" actId="6549"/>
          <ac:spMkLst>
            <pc:docMk/>
            <pc:sldMk cId="2045664984" sldId="2147477966"/>
            <ac:spMk id="4" creationId="{775608F5-0B02-0467-FBCF-318DA274274F}"/>
          </ac:spMkLst>
        </pc:spChg>
        <pc:spChg chg="mod">
          <ac:chgData name="Remco Künne" userId="6a85df29-7210-4032-a2c8-cf89a2b12c5f" providerId="ADAL" clId="{48C04A75-A8EC-4D9C-A18C-AD239770BB62}" dt="2026-05-03T21:28:10.297" v="142" actId="20577"/>
          <ac:spMkLst>
            <pc:docMk/>
            <pc:sldMk cId="2045664984" sldId="2147477966"/>
            <ac:spMk id="5" creationId="{7E4FB0EA-779A-7D71-2662-2A1FAE3972CE}"/>
          </ac:spMkLst>
        </pc:spChg>
        <pc:spChg chg="add mod">
          <ac:chgData name="Remco Künne" userId="6a85df29-7210-4032-a2c8-cf89a2b12c5f" providerId="ADAL" clId="{48C04A75-A8EC-4D9C-A18C-AD239770BB62}" dt="2026-05-04T13:34:10.518" v="979" actId="1035"/>
          <ac:spMkLst>
            <pc:docMk/>
            <pc:sldMk cId="2045664984" sldId="2147477966"/>
            <ac:spMk id="6" creationId="{A682DB4A-F64C-A0F7-5620-DCCA9D1F7EC3}"/>
          </ac:spMkLst>
        </pc:spChg>
        <pc:spChg chg="mod">
          <ac:chgData name="Remco Künne" userId="6a85df29-7210-4032-a2c8-cf89a2b12c5f" providerId="ADAL" clId="{48C04A75-A8EC-4D9C-A18C-AD239770BB62}" dt="2026-05-04T13:35:05.436" v="1058" actId="20577"/>
          <ac:spMkLst>
            <pc:docMk/>
            <pc:sldMk cId="2045664984" sldId="2147477966"/>
            <ac:spMk id="14" creationId="{494080BA-473D-BAB0-C683-223E0778C769}"/>
          </ac:spMkLst>
        </pc:spChg>
        <pc:spChg chg="mod">
          <ac:chgData name="Remco Künne" userId="6a85df29-7210-4032-a2c8-cf89a2b12c5f" providerId="ADAL" clId="{48C04A75-A8EC-4D9C-A18C-AD239770BB62}" dt="2026-05-04T13:35:14.145" v="1059" actId="20577"/>
          <ac:spMkLst>
            <pc:docMk/>
            <pc:sldMk cId="2045664984" sldId="2147477966"/>
            <ac:spMk id="18" creationId="{7F2370FA-12F6-B729-5210-64FD109E7B63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045664984" sldId="2147477966"/>
            <ac:spMk id="28" creationId="{EEBB252B-38BE-C9CA-87F1-8F94EC286D1B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045664984" sldId="2147477966"/>
            <ac:spMk id="37" creationId="{CF301691-4F13-F650-635E-1321AEE555CD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045664984" sldId="2147477966"/>
            <ac:spMk id="46" creationId="{B0ADA8A8-4E3D-32C8-E3E0-65439B70EB63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045664984" sldId="2147477966"/>
            <ac:spMk id="48" creationId="{5B4D24A6-41BE-C445-7244-13E296254CA1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045664984" sldId="2147477966"/>
            <ac:picMk id="47" creationId="{6CEAA1AF-7EFE-B82B-2725-C56E340F2679}"/>
          </ac:picMkLst>
        </pc:picChg>
      </pc:sldChg>
      <pc:sldChg chg="addSp modSp mod">
        <pc:chgData name="Remco Künne" userId="6a85df29-7210-4032-a2c8-cf89a2b12c5f" providerId="ADAL" clId="{48C04A75-A8EC-4D9C-A18C-AD239770BB62}" dt="2026-05-04T13:35:52.608" v="1068" actId="20577"/>
        <pc:sldMkLst>
          <pc:docMk/>
          <pc:sldMk cId="2707143490" sldId="2147477967"/>
        </pc:sldMkLst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707143490" sldId="2147477967"/>
            <ac:spMk id="6" creationId="{80DF4232-7B14-2701-62FA-383957A6783B}"/>
          </ac:spMkLst>
        </pc:spChg>
        <pc:spChg chg="add mod">
          <ac:chgData name="Remco Künne" userId="6a85df29-7210-4032-a2c8-cf89a2b12c5f" providerId="ADAL" clId="{48C04A75-A8EC-4D9C-A18C-AD239770BB62}" dt="2026-05-04T13:35:52.608" v="1068" actId="20577"/>
          <ac:spMkLst>
            <pc:docMk/>
            <pc:sldMk cId="2707143490" sldId="2147477967"/>
            <ac:spMk id="7" creationId="{336A7D25-81F5-9644-BE46-0737906D6804}"/>
          </ac:spMkLst>
        </pc:spChg>
        <pc:spChg chg="mod">
          <ac:chgData name="Remco Künne" userId="6a85df29-7210-4032-a2c8-cf89a2b12c5f" providerId="ADAL" clId="{48C04A75-A8EC-4D9C-A18C-AD239770BB62}" dt="2026-05-03T21:27:47.908" v="129" actId="6549"/>
          <ac:spMkLst>
            <pc:docMk/>
            <pc:sldMk cId="2707143490" sldId="2147477967"/>
            <ac:spMk id="8" creationId="{A0FAA47C-48BD-529E-55EE-E199AE418968}"/>
          </ac:spMkLst>
        </pc:spChg>
        <pc:spChg chg="add mod">
          <ac:chgData name="Remco Künne" userId="6a85df29-7210-4032-a2c8-cf89a2b12c5f" providerId="ADAL" clId="{48C04A75-A8EC-4D9C-A18C-AD239770BB62}" dt="2026-05-03T21:24:41.384" v="26"/>
          <ac:spMkLst>
            <pc:docMk/>
            <pc:sldMk cId="2707143490" sldId="2147477967"/>
            <ac:spMk id="9" creationId="{7BE21480-816C-EA7F-9E6D-D2A13912F708}"/>
          </ac:spMkLst>
        </pc:spChg>
        <pc:spChg chg="add mod">
          <ac:chgData name="Remco Künne" userId="6a85df29-7210-4032-a2c8-cf89a2b12c5f" providerId="ADAL" clId="{48C04A75-A8EC-4D9C-A18C-AD239770BB62}" dt="2026-05-03T21:26:59.526" v="110" actId="6549"/>
          <ac:spMkLst>
            <pc:docMk/>
            <pc:sldMk cId="2707143490" sldId="2147477967"/>
            <ac:spMk id="11" creationId="{8EDF8C5B-5252-B8E1-C2F0-78602EBDEBDE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707143490" sldId="2147477967"/>
            <ac:spMk id="16" creationId="{0142CFFB-2095-3E42-5B95-BF24612F9DC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707143490" sldId="2147477967"/>
            <ac:spMk id="22" creationId="{1CB7FE89-0BE7-3FE3-CDA1-7F7DE0A757B0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707143490" sldId="2147477967"/>
            <ac:picMk id="3" creationId="{9C35E6DF-8F7F-7E37-F93E-343C45A12CFB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707143490" sldId="2147477967"/>
            <ac:picMk id="5" creationId="{987C3F7F-8EAB-A7BA-0F84-FE326C381BFF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707143490" sldId="2147477967"/>
            <ac:picMk id="14" creationId="{2FD94418-89CE-272A-7B20-AD2074693740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707143490" sldId="2147477967"/>
            <ac:picMk id="15" creationId="{E9A4D5D6-2DD8-9905-A041-F6FDCAA023A9}"/>
          </ac:picMkLst>
        </pc:picChg>
      </pc:sldChg>
      <pc:sldChg chg="delSp modSp mod">
        <pc:chgData name="Remco Künne" userId="6a85df29-7210-4032-a2c8-cf89a2b12c5f" providerId="ADAL" clId="{48C04A75-A8EC-4D9C-A18C-AD239770BB62}" dt="2026-05-04T13:35:37.745" v="1066" actId="20577"/>
        <pc:sldMkLst>
          <pc:docMk/>
          <pc:sldMk cId="1012320928" sldId="2147477968"/>
        </pc:sldMkLst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1012320928" sldId="2147477968"/>
            <ac:spMk id="6" creationId="{80DF4232-7B14-2701-62FA-383957A6783B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1012320928" sldId="2147477968"/>
            <ac:spMk id="16" creationId="{0142CFFB-2095-3E42-5B95-BF24612F9DC6}"/>
          </ac:spMkLst>
        </pc:spChg>
        <pc:spChg chg="mod">
          <ac:chgData name="Remco Künne" userId="6a85df29-7210-4032-a2c8-cf89a2b12c5f" providerId="ADAL" clId="{48C04A75-A8EC-4D9C-A18C-AD239770BB62}" dt="2026-05-04T13:35:37.745" v="1066" actId="20577"/>
          <ac:spMkLst>
            <pc:docMk/>
            <pc:sldMk cId="1012320928" sldId="2147477968"/>
            <ac:spMk id="22" creationId="{1CB7FE89-0BE7-3FE3-CDA1-7F7DE0A757B0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1012320928" sldId="2147477968"/>
            <ac:picMk id="3" creationId="{9C35E6DF-8F7F-7E37-F93E-343C45A12CFB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1012320928" sldId="2147477968"/>
            <ac:picMk id="5" creationId="{987C3F7F-8EAB-A7BA-0F84-FE326C381BFF}"/>
          </ac:picMkLst>
        </pc:picChg>
        <pc:picChg chg="del">
          <ac:chgData name="Remco Künne" userId="6a85df29-7210-4032-a2c8-cf89a2b12c5f" providerId="ADAL" clId="{48C04A75-A8EC-4D9C-A18C-AD239770BB62}" dt="2026-05-03T21:24:02.804" v="25" actId="478"/>
          <ac:picMkLst>
            <pc:docMk/>
            <pc:sldMk cId="1012320928" sldId="2147477968"/>
            <ac:picMk id="12" creationId="{55DDF5B3-9292-B322-693A-B8B9542E278B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1012320928" sldId="2147477968"/>
            <ac:picMk id="15" creationId="{E9A4D5D6-2DD8-9905-A041-F6FDCAA023A9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1012320928" sldId="2147477968"/>
            <ac:picMk id="19" creationId="{C3E9D1E2-DD52-E9E1-35FF-24B0C59303C2}"/>
          </ac:picMkLst>
        </pc:picChg>
      </pc:sldChg>
      <pc:sldChg chg="modSp mod">
        <pc:chgData name="Remco Künne" userId="6a85df29-7210-4032-a2c8-cf89a2b12c5f" providerId="ADAL" clId="{48C04A75-A8EC-4D9C-A18C-AD239770BB62}" dt="2026-05-04T13:34:15.947" v="989" actId="1035"/>
        <pc:sldMkLst>
          <pc:docMk/>
          <pc:sldMk cId="2411968439" sldId="2147477970"/>
        </pc:sldMkLst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11968439" sldId="2147477970"/>
            <ac:spMk id="4" creationId="{775608F5-0B02-0467-FBCF-318DA274274F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11968439" sldId="2147477970"/>
            <ac:spMk id="5" creationId="{7E4FB0EA-779A-7D71-2662-2A1FAE3972CE}"/>
          </ac:spMkLst>
        </pc:spChg>
        <pc:spChg chg="mod">
          <ac:chgData name="Remco Künne" userId="6a85df29-7210-4032-a2c8-cf89a2b12c5f" providerId="ADAL" clId="{48C04A75-A8EC-4D9C-A18C-AD239770BB62}" dt="2026-05-04T13:34:15.947" v="989" actId="1035"/>
          <ac:spMkLst>
            <pc:docMk/>
            <pc:sldMk cId="2411968439" sldId="2147477970"/>
            <ac:spMk id="8" creationId="{01D48DD0-092B-7E0C-F8A1-DF73E5D1AD08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11968439" sldId="2147477970"/>
            <ac:spMk id="18" creationId="{7F2370FA-12F6-B729-5210-64FD109E7B63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11968439" sldId="2147477970"/>
            <ac:spMk id="37" creationId="{CF301691-4F13-F650-635E-1321AEE555CD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11968439" sldId="2147477970"/>
            <ac:spMk id="46" creationId="{B0ADA8A8-4E3D-32C8-E3E0-65439B70EB63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11968439" sldId="2147477970"/>
            <ac:spMk id="48" creationId="{5B4D24A6-41BE-C445-7244-13E296254CA1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411968439" sldId="2147477970"/>
            <ac:picMk id="7" creationId="{570F4817-A0D7-E609-9553-7A05FB666A65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411968439" sldId="2147477970"/>
            <ac:picMk id="47" creationId="{6CEAA1AF-7EFE-B82B-2725-C56E340F2679}"/>
          </ac:picMkLst>
        </pc:picChg>
      </pc:sldChg>
      <pc:sldChg chg="addSp delSp modSp mod">
        <pc:chgData name="Remco Künne" userId="6a85df29-7210-4032-a2c8-cf89a2b12c5f" providerId="ADAL" clId="{48C04A75-A8EC-4D9C-A18C-AD239770BB62}" dt="2026-05-03T21:23:56.601" v="24" actId="6549"/>
        <pc:sldMkLst>
          <pc:docMk/>
          <pc:sldMk cId="2890307628" sldId="2147477974"/>
        </pc:sldMkLst>
        <pc:spChg chg="add mod">
          <ac:chgData name="Remco Künne" userId="6a85df29-7210-4032-a2c8-cf89a2b12c5f" providerId="ADAL" clId="{48C04A75-A8EC-4D9C-A18C-AD239770BB62}" dt="2026-05-03T21:23:56.601" v="24" actId="6549"/>
          <ac:spMkLst>
            <pc:docMk/>
            <pc:sldMk cId="2890307628" sldId="2147477974"/>
            <ac:spMk id="2" creationId="{BCB9B049-774D-277A-18BE-413752EA088B}"/>
          </ac:spMkLst>
        </pc:spChg>
        <pc:spChg chg="add mod">
          <ac:chgData name="Remco Künne" userId="6a85df29-7210-4032-a2c8-cf89a2b12c5f" providerId="ADAL" clId="{48C04A75-A8EC-4D9C-A18C-AD239770BB62}" dt="2026-05-03T21:23:49.019" v="4"/>
          <ac:spMkLst>
            <pc:docMk/>
            <pc:sldMk cId="2890307628" sldId="2147477974"/>
            <ac:spMk id="3" creationId="{C62AB38E-604B-106B-6423-BA5D5F19BD23}"/>
          </ac:spMkLst>
        </pc:spChg>
        <pc:spChg chg="del mod">
          <ac:chgData name="Remco Künne" userId="6a85df29-7210-4032-a2c8-cf89a2b12c5f" providerId="ADAL" clId="{48C04A75-A8EC-4D9C-A18C-AD239770BB62}" dt="2026-05-03T21:23:44.243" v="1" actId="478"/>
          <ac:spMkLst>
            <pc:docMk/>
            <pc:sldMk cId="2890307628" sldId="2147477974"/>
            <ac:spMk id="4" creationId="{BFA03599-81ED-D92E-822A-E6F31C7DB055}"/>
          </ac:spMkLst>
        </pc:spChg>
        <pc:spChg chg="del mod">
          <ac:chgData name="Remco Künne" userId="6a85df29-7210-4032-a2c8-cf89a2b12c5f" providerId="ADAL" clId="{48C04A75-A8EC-4D9C-A18C-AD239770BB62}" dt="2026-05-03T21:23:46.854" v="2" actId="478"/>
          <ac:spMkLst>
            <pc:docMk/>
            <pc:sldMk cId="2890307628" sldId="2147477974"/>
            <ac:spMk id="6" creationId="{98E60067-A5E5-2E55-B6A6-1EFD927DDEE4}"/>
          </ac:spMkLst>
        </pc:spChg>
        <pc:picChg chg="add mod">
          <ac:chgData name="Remco Künne" userId="6a85df29-7210-4032-a2c8-cf89a2b12c5f" providerId="ADAL" clId="{48C04A75-A8EC-4D9C-A18C-AD239770BB62}" dt="2026-05-03T21:23:49.019" v="4"/>
          <ac:picMkLst>
            <pc:docMk/>
            <pc:sldMk cId="2890307628" sldId="2147477974"/>
            <ac:picMk id="5" creationId="{4CD7B9A8-A424-7887-C107-AA36E46A3188}"/>
          </ac:picMkLst>
        </pc:picChg>
        <pc:picChg chg="del mod">
          <ac:chgData name="Remco Künne" userId="6a85df29-7210-4032-a2c8-cf89a2b12c5f" providerId="ADAL" clId="{48C04A75-A8EC-4D9C-A18C-AD239770BB62}" dt="2026-05-03T21:23:48.197" v="3" actId="478"/>
          <ac:picMkLst>
            <pc:docMk/>
            <pc:sldMk cId="2890307628" sldId="2147477974"/>
            <ac:picMk id="8" creationId="{D1F45023-24D5-6DBC-3ECC-95516518CDC0}"/>
          </ac:picMkLst>
        </pc:picChg>
      </pc:sldChg>
      <pc:sldChg chg="modSp mod">
        <pc:chgData name="Remco Künne" userId="6a85df29-7210-4032-a2c8-cf89a2b12c5f" providerId="ADAL" clId="{48C04A75-A8EC-4D9C-A18C-AD239770BB62}" dt="2026-05-04T13:13:28.494" v="430" actId="20577"/>
        <pc:sldMkLst>
          <pc:docMk/>
          <pc:sldMk cId="2401132558" sldId="2147477975"/>
        </pc:sldMkLst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01132558" sldId="2147477975"/>
            <ac:spMk id="5" creationId="{D689FE1C-B530-E5EA-F363-6DC8ED56B6C6}"/>
          </ac:spMkLst>
        </pc:spChg>
        <pc:spChg chg="mod">
          <ac:chgData name="Remco Künne" userId="6a85df29-7210-4032-a2c8-cf89a2b12c5f" providerId="ADAL" clId="{48C04A75-A8EC-4D9C-A18C-AD239770BB62}" dt="2026-05-04T13:13:28.494" v="430" actId="20577"/>
          <ac:spMkLst>
            <pc:docMk/>
            <pc:sldMk cId="2401132558" sldId="2147477975"/>
            <ac:spMk id="6" creationId="{2C72D1F1-4404-91AD-AAE7-7B833B0D3047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01132558" sldId="2147477975"/>
            <ac:spMk id="9" creationId="{3C95A078-62F0-EF00-0CBB-B25976BED9DC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01132558" sldId="2147477975"/>
            <ac:spMk id="17" creationId="{A93D90E6-C3D1-36F0-F34B-58110D48703C}"/>
          </ac:spMkLst>
        </pc:spChg>
        <pc:spChg chg="mod">
          <ac:chgData name="Remco Künne" userId="6a85df29-7210-4032-a2c8-cf89a2b12c5f" providerId="ADAL" clId="{48C04A75-A8EC-4D9C-A18C-AD239770BB62}" dt="2026-05-04T13:04:48.143" v="219" actId="20577"/>
          <ac:spMkLst>
            <pc:docMk/>
            <pc:sldMk cId="2401132558" sldId="2147477975"/>
            <ac:spMk id="21" creationId="{E962857D-CD72-7D1D-56B2-A158838B3F86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401132558" sldId="2147477975"/>
            <ac:picMk id="8" creationId="{6E177B2E-9F52-4691-D889-341786126C8F}"/>
          </ac:picMkLst>
        </pc:picChg>
      </pc:sldChg>
      <pc:sldChg chg="modSp mod">
        <pc:chgData name="Remco Künne" userId="6a85df29-7210-4032-a2c8-cf89a2b12c5f" providerId="ADAL" clId="{48C04A75-A8EC-4D9C-A18C-AD239770BB62}" dt="2026-05-04T13:08:34.206" v="315" actId="20577"/>
        <pc:sldMkLst>
          <pc:docMk/>
          <pc:sldMk cId="3785734454" sldId="2147477976"/>
        </pc:sldMkLst>
        <pc:spChg chg="mod">
          <ac:chgData name="Remco Künne" userId="6a85df29-7210-4032-a2c8-cf89a2b12c5f" providerId="ADAL" clId="{48C04A75-A8EC-4D9C-A18C-AD239770BB62}" dt="2026-05-04T13:08:34.206" v="315" actId="20577"/>
          <ac:spMkLst>
            <pc:docMk/>
            <pc:sldMk cId="3785734454" sldId="2147477976"/>
            <ac:spMk id="2" creationId="{1C237791-3DB6-07BF-5423-871AFAA8183D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785734454" sldId="2147477976"/>
            <ac:spMk id="5" creationId="{D689FE1C-B530-E5EA-F363-6DC8ED56B6C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785734454" sldId="2147477976"/>
            <ac:spMk id="9" creationId="{3C95A078-62F0-EF00-0CBB-B25976BED9DC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785734454" sldId="2147477976"/>
            <ac:spMk id="17" creationId="{A93D90E6-C3D1-36F0-F34B-58110D48703C}"/>
          </ac:spMkLst>
        </pc:spChg>
        <pc:spChg chg="mod">
          <ac:chgData name="Remco Künne" userId="6a85df29-7210-4032-a2c8-cf89a2b12c5f" providerId="ADAL" clId="{48C04A75-A8EC-4D9C-A18C-AD239770BB62}" dt="2026-05-04T13:08:23.646" v="304" actId="20577"/>
          <ac:spMkLst>
            <pc:docMk/>
            <pc:sldMk cId="3785734454" sldId="2147477976"/>
            <ac:spMk id="21" creationId="{E962857D-CD72-7D1D-56B2-A158838B3F86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785734454" sldId="2147477976"/>
            <ac:picMk id="6" creationId="{511C5CF5-5219-FB0A-73F4-743AA03FF61A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785734454" sldId="2147477976"/>
            <ac:picMk id="8" creationId="{6E177B2E-9F52-4691-D889-341786126C8F}"/>
          </ac:picMkLst>
        </pc:picChg>
      </pc:sldChg>
      <pc:sldChg chg="modSp mod">
        <pc:chgData name="Remco Künne" userId="6a85df29-7210-4032-a2c8-cf89a2b12c5f" providerId="ADAL" clId="{48C04A75-A8EC-4D9C-A18C-AD239770BB62}" dt="2026-05-04T13:10:44.340" v="398" actId="20577"/>
        <pc:sldMkLst>
          <pc:docMk/>
          <pc:sldMk cId="3402682034" sldId="2147477977"/>
        </pc:sldMkLst>
        <pc:spChg chg="mod">
          <ac:chgData name="Remco Künne" userId="6a85df29-7210-4032-a2c8-cf89a2b12c5f" providerId="ADAL" clId="{48C04A75-A8EC-4D9C-A18C-AD239770BB62}" dt="2026-05-04T13:09:06.429" v="329" actId="20577"/>
          <ac:spMkLst>
            <pc:docMk/>
            <pc:sldMk cId="3402682034" sldId="2147477977"/>
            <ac:spMk id="2" creationId="{1C237791-3DB6-07BF-5423-871AFAA8183D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402682034" sldId="2147477977"/>
            <ac:spMk id="5" creationId="{D689FE1C-B530-E5EA-F363-6DC8ED56B6C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402682034" sldId="2147477977"/>
            <ac:spMk id="9" creationId="{3C95A078-62F0-EF00-0CBB-B25976BED9DC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402682034" sldId="2147477977"/>
            <ac:spMk id="17" creationId="{A93D90E6-C3D1-36F0-F34B-58110D48703C}"/>
          </ac:spMkLst>
        </pc:spChg>
        <pc:spChg chg="mod">
          <ac:chgData name="Remco Künne" userId="6a85df29-7210-4032-a2c8-cf89a2b12c5f" providerId="ADAL" clId="{48C04A75-A8EC-4D9C-A18C-AD239770BB62}" dt="2026-05-04T13:10:44.340" v="398" actId="20577"/>
          <ac:spMkLst>
            <pc:docMk/>
            <pc:sldMk cId="3402682034" sldId="2147477977"/>
            <ac:spMk id="21" creationId="{E962857D-CD72-7D1D-56B2-A158838B3F86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402682034" sldId="2147477977"/>
            <ac:picMk id="6" creationId="{74CBBECF-E6D6-511E-D92B-FA8872B7C704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402682034" sldId="2147477977"/>
            <ac:picMk id="8" creationId="{6E177B2E-9F52-4691-D889-341786126C8F}"/>
          </ac:picMkLst>
        </pc:picChg>
      </pc:sldChg>
      <pc:sldChg chg="modSp mod">
        <pc:chgData name="Remco Künne" userId="6a85df29-7210-4032-a2c8-cf89a2b12c5f" providerId="ADAL" clId="{48C04A75-A8EC-4D9C-A18C-AD239770BB62}" dt="2026-05-04T13:15:02.943" v="466" actId="20577"/>
        <pc:sldMkLst>
          <pc:docMk/>
          <pc:sldMk cId="3216071534" sldId="2147477978"/>
        </pc:sldMkLst>
        <pc:spChg chg="mod">
          <ac:chgData name="Remco Künne" userId="6a85df29-7210-4032-a2c8-cf89a2b12c5f" providerId="ADAL" clId="{48C04A75-A8EC-4D9C-A18C-AD239770BB62}" dt="2026-05-04T13:14:00.289" v="455" actId="20577"/>
          <ac:spMkLst>
            <pc:docMk/>
            <pc:sldMk cId="3216071534" sldId="2147477978"/>
            <ac:spMk id="2" creationId="{503DB3C8-B4DC-7753-EEDF-F09417B53B63}"/>
          </ac:spMkLst>
        </pc:spChg>
        <pc:spChg chg="mod">
          <ac:chgData name="Remco Künne" userId="6a85df29-7210-4032-a2c8-cf89a2b12c5f" providerId="ADAL" clId="{48C04A75-A8EC-4D9C-A18C-AD239770BB62}" dt="2026-05-04T13:15:02.943" v="466" actId="20577"/>
          <ac:spMkLst>
            <pc:docMk/>
            <pc:sldMk cId="3216071534" sldId="2147477978"/>
            <ac:spMk id="4" creationId="{7691CB0C-1D77-D9D3-7905-486BBD40F575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216071534" sldId="2147477978"/>
            <ac:spMk id="13" creationId="{A899DD00-9E13-47F6-9B2F-A3F866C33FB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3216071534" sldId="2147477978"/>
            <ac:spMk id="19" creationId="{3B2BC49E-E3F4-2FAB-33AA-B8F04EF45A32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216071534" sldId="2147477978"/>
            <ac:picMk id="10" creationId="{8203790B-CC99-AD76-B001-C3C5CF7EA5B3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216071534" sldId="2147477978"/>
            <ac:picMk id="12" creationId="{AF048790-2130-A9EF-C226-4AEC4072CA33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3216071534" sldId="2147477978"/>
            <ac:picMk id="16" creationId="{832017AA-523A-E0C9-82E9-7283346A38E6}"/>
          </ac:picMkLst>
        </pc:picChg>
      </pc:sldChg>
      <pc:sldChg chg="modSp mod">
        <pc:chgData name="Remco Künne" userId="6a85df29-7210-4032-a2c8-cf89a2b12c5f" providerId="ADAL" clId="{48C04A75-A8EC-4D9C-A18C-AD239770BB62}" dt="2026-05-04T13:30:20.681" v="770" actId="20577"/>
        <pc:sldMkLst>
          <pc:docMk/>
          <pc:sldMk cId="2482624371" sldId="2147477979"/>
        </pc:sldMkLst>
        <pc:spChg chg="mod">
          <ac:chgData name="Remco Künne" userId="6a85df29-7210-4032-a2c8-cf89a2b12c5f" providerId="ADAL" clId="{48C04A75-A8EC-4D9C-A18C-AD239770BB62}" dt="2026-05-04T13:30:20.681" v="770" actId="20577"/>
          <ac:spMkLst>
            <pc:docMk/>
            <pc:sldMk cId="2482624371" sldId="2147477979"/>
            <ac:spMk id="2" creationId="{8CBF191A-991C-6832-E1D9-D1F2C80C2751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82624371" sldId="2147477979"/>
            <ac:spMk id="5" creationId="{D689FE1C-B530-E5EA-F363-6DC8ED56B6C6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82624371" sldId="2147477979"/>
            <ac:spMk id="9" creationId="{3C95A078-62F0-EF00-0CBB-B25976BED9DC}"/>
          </ac:spMkLst>
        </pc:spChg>
        <pc:spChg chg="mod">
          <ac:chgData name="Remco Künne" userId="6a85df29-7210-4032-a2c8-cf89a2b12c5f" providerId="ADAL" clId="{48C04A75-A8EC-4D9C-A18C-AD239770BB62}" dt="2026-05-03T21:22:04.328" v="0" actId="26606"/>
          <ac:spMkLst>
            <pc:docMk/>
            <pc:sldMk cId="2482624371" sldId="2147477979"/>
            <ac:spMk id="17" creationId="{A93D90E6-C3D1-36F0-F34B-58110D48703C}"/>
          </ac:spMkLst>
        </pc:spChg>
        <pc:spChg chg="mod">
          <ac:chgData name="Remco Künne" userId="6a85df29-7210-4032-a2c8-cf89a2b12c5f" providerId="ADAL" clId="{48C04A75-A8EC-4D9C-A18C-AD239770BB62}" dt="2026-05-04T13:30:03.247" v="759" actId="20577"/>
          <ac:spMkLst>
            <pc:docMk/>
            <pc:sldMk cId="2482624371" sldId="2147477979"/>
            <ac:spMk id="21" creationId="{E962857D-CD72-7D1D-56B2-A158838B3F86}"/>
          </ac:spMkLst>
        </pc:sp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482624371" sldId="2147477979"/>
            <ac:picMk id="3" creationId="{D529F991-E3FD-849E-AFE3-CBDBA48AA395}"/>
          </ac:picMkLst>
        </pc:picChg>
        <pc:picChg chg="mod">
          <ac:chgData name="Remco Künne" userId="6a85df29-7210-4032-a2c8-cf89a2b12c5f" providerId="ADAL" clId="{48C04A75-A8EC-4D9C-A18C-AD239770BB62}" dt="2026-05-03T21:22:04.328" v="0" actId="26606"/>
          <ac:picMkLst>
            <pc:docMk/>
            <pc:sldMk cId="2482624371" sldId="2147477979"/>
            <ac:picMk id="8" creationId="{6E177B2E-9F52-4691-D889-341786126C8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5/4/26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19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46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21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48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73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2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5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5.xml"/><Relationship Id="rId7" Type="http://schemas.openxmlformats.org/officeDocument/2006/relationships/image" Target="../media/image13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6.xml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image" Target="../media/image16.png"/><Relationship Id="rId3" Type="http://schemas.openxmlformats.org/officeDocument/2006/relationships/tags" Target="../tags/tag29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5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image" Target="../media/image14.png"/><Relationship Id="rId5" Type="http://schemas.openxmlformats.org/officeDocument/2006/relationships/tags" Target="../tags/tag31.xml"/><Relationship Id="rId10" Type="http://schemas.microsoft.com/office/2007/relationships/hdphoto" Target="../media/hdphoto3.wdp"/><Relationship Id="rId4" Type="http://schemas.openxmlformats.org/officeDocument/2006/relationships/tags" Target="../tags/tag30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hyperlink" Target="https://www.amare.com/" TargetMode="External"/><Relationship Id="rId5" Type="http://schemas.openxmlformats.org/officeDocument/2006/relationships/hyperlink" Target="https://amareglobal-my.sharepoint.com/:f:/g/personal/gyalgin_amare_com/IgDKylSmmrSDRbaZAL3DAMISAfStg3bODUPXT68tV9URilA?e=nAY5Nk" TargetMode="External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1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20D13D72-524C-FF2A-230C-0187FD3DA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654" y="0"/>
            <a:ext cx="4980322" cy="62197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0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3" y="2929961"/>
            <a:ext cx="5623512" cy="10845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7000" dirty="0">
                <a:solidFill>
                  <a:schemeClr val="bg1"/>
                </a:solidFill>
                <a:latin typeface="Amare Walter Neue Mittel" panose="020B0503040202060203" pitchFamily="34" charset="0"/>
                <a:cs typeface="Arial"/>
              </a:rPr>
              <a:t>ON SHOTS</a:t>
            </a:r>
            <a:r>
              <a:rPr lang="en-US" sz="7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™</a:t>
            </a:r>
            <a:endParaRPr lang="en-US" sz="7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  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A03EF9-03E8-60D0-13D0-0627D3D8C2F3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</a:t>
            </a:r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rechten voorbehouden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  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529F991-E3FD-849E-AFE3-CBDBA48AA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359600" cy="30933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Gebruik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ALLERGENEN: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Dit product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opzettelijk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toegevoegde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gangbare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allergenen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zoals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gedefinieerd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in EU-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verordening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(EU) nr. 1169/2011.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Geproduceerd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faciliteiten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die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strikte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hygiëne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-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kwaliteitsprotocollen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volgen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BEWAAROMSTANDIGHEDEN: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Bewaren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op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koele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droge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plaats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Niet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gebruiken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als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verzegeling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verbroken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is.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8CBF191A-991C-6832-E1D9-D1F2C80C2751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AFE8B9-7B49-1BB1-5BA1-8D356BBD6ED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2482624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C56DDB55-1A98-5E5F-439D-6682DC8E36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5901" y="0"/>
            <a:ext cx="7925066" cy="685800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40997" y="0"/>
            <a:ext cx="7951003" cy="68580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pic>
        <p:nvPicPr>
          <p:cNvPr id="9" name="Picture 8" descr="A purple letter on a black background  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B27F141-4215-8EC0-6B08-1A7F63B140B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Kenmerken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603F91-C313-FB46-98C7-FBB3AF285C4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Shots™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1D66D27-0F89-D274-A271-BA317FAFA3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728" y="1527801"/>
            <a:ext cx="3873573" cy="46899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E70565-0B7B-8582-6C61-6A8FB414DD3C}"/>
              </a:ext>
            </a:extLst>
          </p:cNvPr>
          <p:cNvSpPr txBox="1"/>
          <p:nvPr/>
        </p:nvSpPr>
        <p:spPr>
          <a:xfrm>
            <a:off x="244700" y="2472190"/>
            <a:ext cx="1429653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Plantaardig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  <a:p>
            <a:pPr algn="ctr"/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17A49-9510-6AB5-B887-2925D9FB71DA}"/>
              </a:ext>
            </a:extLst>
          </p:cNvPr>
          <p:cNvSpPr txBox="1"/>
          <p:nvPr/>
        </p:nvSpPr>
        <p:spPr>
          <a:xfrm>
            <a:off x="1405672" y="2472190"/>
            <a:ext cx="1429653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Glutenvrij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942540-41D1-D0D1-057A-2D2BBF82E1D8}"/>
              </a:ext>
            </a:extLst>
          </p:cNvPr>
          <p:cNvSpPr txBox="1"/>
          <p:nvPr/>
        </p:nvSpPr>
        <p:spPr>
          <a:xfrm>
            <a:off x="2628648" y="2472190"/>
            <a:ext cx="1429653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Lactosevrij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19F498-2969-DDCD-1533-4CE6D35B4ACE}"/>
              </a:ext>
            </a:extLst>
          </p:cNvPr>
          <p:cNvSpPr txBox="1"/>
          <p:nvPr/>
        </p:nvSpPr>
        <p:spPr>
          <a:xfrm>
            <a:off x="127866" y="3975651"/>
            <a:ext cx="1663320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Veganistisch</a:t>
            </a:r>
            <a:r>
              <a:rPr lang="en-US" sz="1200" dirty="0">
                <a:solidFill>
                  <a:schemeClr val="bg1"/>
                </a:solidFill>
                <a:latin typeface="Amare Walter Neue" panose="020B0503040202060203" pitchFamily="34" charset="0"/>
              </a:rPr>
              <a:t> &amp; </a:t>
            </a:r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vegetarisch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4009A4-F3AA-2D96-FC1A-33C88A067CE3}"/>
              </a:ext>
            </a:extLst>
          </p:cNvPr>
          <p:cNvSpPr txBox="1"/>
          <p:nvPr/>
        </p:nvSpPr>
        <p:spPr>
          <a:xfrm>
            <a:off x="1610561" y="3975651"/>
            <a:ext cx="1058971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Sojavrij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FF1E40-C848-6F60-5296-3BFA04EB5591}"/>
              </a:ext>
            </a:extLst>
          </p:cNvPr>
          <p:cNvSpPr txBox="1"/>
          <p:nvPr/>
        </p:nvSpPr>
        <p:spPr>
          <a:xfrm>
            <a:off x="2585871" y="3975650"/>
            <a:ext cx="1415976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mare Walter Neue" panose="020B0503040202060203" pitchFamily="34" charset="0"/>
              </a:rPr>
              <a:t>Vrij van</a:t>
            </a: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noten</a:t>
            </a:r>
            <a:r>
              <a:rPr lang="en-US" sz="1200" dirty="0">
                <a:solidFill>
                  <a:schemeClr val="bg1"/>
                </a:solidFill>
                <a:latin typeface="Amare Walter Neue" panose="020B050304020206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en</a:t>
            </a:r>
            <a:r>
              <a:rPr lang="en-US" sz="1200" dirty="0">
                <a:solidFill>
                  <a:schemeClr val="bg1"/>
                </a:solidFill>
                <a:latin typeface="Amare Walter Neue" panose="020B050304020206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pinda’s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E35C65-83A6-26D0-CA47-171753B79921}"/>
              </a:ext>
            </a:extLst>
          </p:cNvPr>
          <p:cNvSpPr txBox="1"/>
          <p:nvPr/>
        </p:nvSpPr>
        <p:spPr>
          <a:xfrm>
            <a:off x="2669532" y="5663776"/>
            <a:ext cx="1415976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mare Walter Neue" panose="020B0503040202060203" pitchFamily="34" charset="0"/>
              </a:rPr>
              <a:t>Dagelijkse </a:t>
            </a:r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hoeveelheid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mare Walter Neue Mager" panose="020B0403040202060203" pitchFamily="34" charset="0"/>
              </a:rPr>
              <a:t>1 </a:t>
            </a:r>
            <a:r>
              <a:rPr lang="en-US" sz="1200" dirty="0" err="1">
                <a:solidFill>
                  <a:schemeClr val="bg1"/>
                </a:solidFill>
                <a:latin typeface="Amare Walter Neue Mager" panose="020B0403040202060203" pitchFamily="34" charset="0"/>
              </a:rPr>
              <a:t>knijpzakje</a:t>
            </a:r>
            <a:endParaRPr lang="en-US" sz="1200" dirty="0">
              <a:solidFill>
                <a:schemeClr val="bg1"/>
              </a:solidFill>
              <a:latin typeface="Amare Walter Neue Mager" panose="020B040304020206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5D227F-7ACC-2DB2-723C-058C6A1A26FC}"/>
              </a:ext>
            </a:extLst>
          </p:cNvPr>
          <p:cNvSpPr txBox="1"/>
          <p:nvPr/>
        </p:nvSpPr>
        <p:spPr>
          <a:xfrm>
            <a:off x="258377" y="5663776"/>
            <a:ext cx="1415976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Smaak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 Mager" panose="020B0403040202060203" pitchFamily="34" charset="0"/>
              </a:rPr>
              <a:t>Framboos</a:t>
            </a:r>
            <a:r>
              <a:rPr lang="en-US" sz="1200" dirty="0">
                <a:solidFill>
                  <a:schemeClr val="bg1"/>
                </a:solidFill>
                <a:latin typeface="Amare Walter Neue Mager" panose="020B0403040202060203" pitchFamily="34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mare Walter Neue Mager" panose="020B0403040202060203" pitchFamily="34" charset="0"/>
              </a:rPr>
              <a:t>Grapefruit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E868D3-3FCD-7E5A-C64A-ADF5A8F104D7}"/>
              </a:ext>
            </a:extLst>
          </p:cNvPr>
          <p:cNvSpPr txBox="1"/>
          <p:nvPr/>
        </p:nvSpPr>
        <p:spPr>
          <a:xfrm>
            <a:off x="1463955" y="5663776"/>
            <a:ext cx="1415976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" panose="020B0503040202060203" pitchFamily="34" charset="0"/>
              </a:rPr>
              <a:t>Inhoud</a:t>
            </a:r>
            <a:endParaRPr lang="en-US" sz="1200" dirty="0">
              <a:solidFill>
                <a:schemeClr val="bg1"/>
              </a:solidFill>
              <a:latin typeface="Amare Walter Neue" panose="020B0503040202060203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mare Walter Neue Mager" panose="020B0403040202060203" pitchFamily="34" charset="0"/>
              </a:rPr>
              <a:t>7</a:t>
            </a: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Amare Walter Neue Mager" panose="020B0403040202060203" pitchFamily="34" charset="0"/>
              </a:rPr>
              <a:t>knijpzakjes</a:t>
            </a:r>
            <a:endParaRPr lang="en-US" sz="1200" dirty="0">
              <a:solidFill>
                <a:schemeClr val="bg1"/>
              </a:solidFill>
              <a:latin typeface="Amare Walter Neue Mager" panose="020B04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0" y="0"/>
            <a:ext cx="42610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sim 6" descr="daire, kırpıntı çizim, simge, sembol, beyaz içeren bir resim  Yapay zeka tarafından oluşturulmuş içerik yanlış olabilir.">
            <a:extLst>
              <a:ext uri="{FF2B5EF4-FFF2-40B4-BE49-F238E27FC236}">
                <a16:creationId xmlns:a16="http://schemas.microsoft.com/office/drawing/2014/main" id="{570F4817-A0D7-E609-9553-7A05FB666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5988" y="2182572"/>
            <a:ext cx="1313524" cy="131352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911664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>
                <a:solidFill>
                  <a:schemeClr val="bg1"/>
                </a:solidFill>
                <a:latin typeface="Amare Walter Neue Leicht" panose="020B0303040202060203" pitchFamily="34" charset="77"/>
              </a:rPr>
              <a:t>Vitaminen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845207" y="335695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mare Walter Neue Halbfett"/>
              </a:rPr>
              <a:t>Vitaminen</a:t>
            </a:r>
            <a:endParaRPr lang="en-US" sz="32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845207" y="1165352"/>
            <a:ext cx="5710853" cy="34230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accent3"/>
                </a:solidFill>
                <a:latin typeface="Amare Walter Neue Mager"/>
              </a:rPr>
              <a:t>Vitamine </a:t>
            </a: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B1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accent3"/>
                </a:solidFill>
                <a:latin typeface="Amare Walter Neue Mager"/>
              </a:rPr>
              <a:t>Vitamine </a:t>
            </a: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B2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accent3"/>
                </a:solidFill>
                <a:latin typeface="Amare Walter Neue Mager"/>
              </a:rPr>
              <a:t>Vitamine </a:t>
            </a: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B3 (</a:t>
            </a:r>
            <a:r>
              <a:rPr lang="en-US" sz="2400">
                <a:solidFill>
                  <a:schemeClr val="accent3"/>
                </a:solidFill>
                <a:latin typeface="Amare Walter Neue Mager"/>
              </a:rPr>
              <a:t>Niacine</a:t>
            </a: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accent3"/>
                </a:solidFill>
                <a:latin typeface="Amare Walter Neue Mager"/>
              </a:rPr>
              <a:t>Vitamine </a:t>
            </a: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B6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accent3"/>
                </a:solidFill>
                <a:latin typeface="Amare Walter Neue Mager"/>
              </a:rPr>
              <a:t>Vitamine</a:t>
            </a:r>
            <a:r>
              <a:rPr lang="en-US" sz="2400" dirty="0">
                <a:solidFill>
                  <a:schemeClr val="accent3"/>
                </a:solidFill>
                <a:latin typeface="Amare Walter Neue Mager"/>
              </a:rPr>
              <a:t> B12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C77EA2-541F-2504-38AD-A35767D51A93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Shots™</a:t>
            </a: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01D48DD0-092B-7E0C-F8A1-DF73E5D1AD08}"/>
              </a:ext>
            </a:extLst>
          </p:cNvPr>
          <p:cNvSpPr txBox="1"/>
          <p:nvPr/>
        </p:nvSpPr>
        <p:spPr>
          <a:xfrm>
            <a:off x="292098" y="4541621"/>
            <a:ext cx="3569700" cy="1692771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</a:t>
            </a:r>
          </a:p>
          <a:p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1968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0" y="0"/>
            <a:ext cx="42610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Voordelen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7" y="1143689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Stofwisseling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521191" y="1650904"/>
            <a:ext cx="5710853" cy="901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B-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vitaminen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(B1, B2, B3, B6, B12)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   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tot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energiestofwisseling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Choline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draagt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tot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vetstofwisseling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normaal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homocysteïnemetabolisme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EBB252B-38BE-C9CA-87F1-8F94EC286D1B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2587478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>
                <a:solidFill>
                  <a:schemeClr val="accent3"/>
                </a:solidFill>
                <a:latin typeface="Amare Walter Neue Halbfett"/>
              </a:rPr>
              <a:t>Zenuwstelsel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8F4467-CE4C-DA79-15EB-18DD5DAE8B6E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Shots™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C6EDAF0-8075-5B60-2269-E2941B9351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0247" y="1567677"/>
            <a:ext cx="740945" cy="740945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01A3E3DA-1E9A-B475-AEDD-FCF5BFEE4C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80247" y="2979600"/>
            <a:ext cx="740945" cy="74094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4080BA-473D-BAB0-C683-223E0778C76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5521191" y="3016717"/>
            <a:ext cx="5555781" cy="901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B-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vitaminen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(B1, B2, B3, B6, B12)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   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tot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werking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van het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zenuwstelsel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Niacine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vitamine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B6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tot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vermindering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vermoeidheid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moeheid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2271DFAC-A6E7-3CCE-D71D-8245308BF0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1064" y="1625188"/>
            <a:ext cx="3704436" cy="2694869"/>
          </a:xfrm>
          <a:prstGeom prst="rect">
            <a:avLst/>
          </a:prstGeom>
        </p:spPr>
      </p:pic>
      <p:sp>
        <p:nvSpPr>
          <p:cNvPr id="6" name="TextBox 18">
            <a:extLst>
              <a:ext uri="{FF2B5EF4-FFF2-40B4-BE49-F238E27FC236}">
                <a16:creationId xmlns:a16="http://schemas.microsoft.com/office/drawing/2014/main" id="{A682DB4A-F64C-A0F7-5620-DCCA9D1F7EC3}"/>
              </a:ext>
            </a:extLst>
          </p:cNvPr>
          <p:cNvSpPr txBox="1"/>
          <p:nvPr/>
        </p:nvSpPr>
        <p:spPr>
          <a:xfrm>
            <a:off x="292098" y="4541621"/>
            <a:ext cx="3569700" cy="1692771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</a:t>
            </a:r>
          </a:p>
          <a:p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5664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>
            <a:extLst>
              <a:ext uri="{FF2B5EF4-FFF2-40B4-BE49-F238E27FC236}">
                <a16:creationId xmlns:a16="http://schemas.microsoft.com/office/drawing/2014/main" id="{C3E9D1E2-DD52-E9E1-35FF-24B0C5930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98626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Picture 2" descr="A purple letter on a black background  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purple letter on a black background  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  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Voedingswaardes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F449B0-83B9-264E-C569-528C4CDD484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2C79B4F-40CF-DCAA-F40D-AE68659E56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035" y="1430945"/>
            <a:ext cx="4480657" cy="456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2FD94418-89CE-272A-7B20-AD2074693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906" y="0"/>
            <a:ext cx="3321094" cy="685800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7B228512-30E6-FE49-B9E0-88D5C780F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65" y="1541840"/>
            <a:ext cx="6932082" cy="314050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3" name="Picture 2" descr="A purple letter on a black background  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FAA47C-48BD-529E-55EE-E199AE418968}"/>
              </a:ext>
            </a:extLst>
          </p:cNvPr>
          <p:cNvSpPr txBox="1"/>
          <p:nvPr/>
        </p:nvSpPr>
        <p:spPr>
          <a:xfrm>
            <a:off x="498865" y="4749619"/>
            <a:ext cx="8114927" cy="1387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Water,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rietsuikersiroop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(Saccharum officinarum L),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zoetstof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erythritol,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guaranazaadextract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Paullinia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cupana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Kunth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inositol, taurine,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cholinebitartraat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groene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theebladextract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(Camellia sinensis (L.) Kuntze),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zuurteregelaar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citroenzuur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zuurteregelaar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appelzuur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aroma, L-citrulline,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groot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galangawortelstokextract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(Alpinia galanga (L.) Willd),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blauwe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bessen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vruchtensappoeder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(Vaccinium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corymbosum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L.), aroma,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verdikkingsmiddel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xanthaangom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conserveermiddel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kaliumsorbaat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niacine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(nicotinamide),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zoetstof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steviolglycosiden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uit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stevia,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B6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pyridoxinehydrochloride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B1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thiaminehydrochloride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B2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riboflavine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B12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methylcobalamin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).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Smaak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framboos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grapefruit.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 descr="A purple letter on a black background  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  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>
                <a:solidFill>
                  <a:schemeClr val="accent3"/>
                </a:solidFill>
                <a:latin typeface="Amare Walter Neue Leicht" panose="020B0303040202060203" pitchFamily="34" charset="77"/>
              </a:rPr>
              <a:t>Ingrediënten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AA4CF0-205C-F9E8-7C99-4FFFC5E3DF6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A7D25-81F5-9644-BE46-0737906D6804}"/>
              </a:ext>
            </a:extLst>
          </p:cNvPr>
          <p:cNvSpPr txBox="1"/>
          <p:nvPr/>
        </p:nvSpPr>
        <p:spPr>
          <a:xfrm>
            <a:off x="4019550" y="1749473"/>
            <a:ext cx="1476375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Amare Walter Neue Halbfett" panose="020B0703040202060203" pitchFamily="34" charset="0"/>
              </a:rPr>
              <a:t>Groene </a:t>
            </a:r>
            <a:r>
              <a:rPr lang="en-US" sz="1300" dirty="0" err="1">
                <a:latin typeface="Amare Walter Neue Halbfett" panose="020B0703040202060203" pitchFamily="34" charset="0"/>
              </a:rPr>
              <a:t>theeblad</a:t>
            </a:r>
            <a:r>
              <a:rPr lang="en-US" sz="1300" dirty="0">
                <a:latin typeface="Amare Walter Neue Halbfett" panose="020B0703040202060203" pitchFamily="34" charset="0"/>
              </a:rPr>
              <a:t>-</a:t>
            </a:r>
          </a:p>
          <a:p>
            <a:r>
              <a:rPr lang="en-US" sz="1300" dirty="0">
                <a:latin typeface="Amare Walter Neue Halbfett" panose="020B0703040202060203" pitchFamily="34" charset="0"/>
              </a:rPr>
              <a:t>extract</a:t>
            </a: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r>
              <a:rPr lang="en-US" sz="1300" dirty="0">
                <a:latin typeface="Amare Walter Neue Halbfett" panose="020B0703040202060203" pitchFamily="34" charset="0"/>
              </a:rPr>
              <a:t>Rietsuiker-</a:t>
            </a:r>
            <a:r>
              <a:rPr lang="en-US" sz="1300" dirty="0" err="1">
                <a:latin typeface="Amare Walter Neue Halbfett" panose="020B0703040202060203" pitchFamily="34" charset="0"/>
              </a:rPr>
              <a:t>siroop</a:t>
            </a:r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r>
              <a:rPr lang="en-US" sz="1300" dirty="0">
                <a:latin typeface="Amare Walter Neue Halbfett" panose="020B0703040202060203" pitchFamily="34" charset="0"/>
              </a:rPr>
              <a:t>Grapefruit</a:t>
            </a:r>
          </a:p>
          <a:p>
            <a:endParaRPr lang="en-US" sz="1300" dirty="0">
              <a:latin typeface="Amare Walter Neue Halbfett" panose="020B070304020206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E21480-816C-EA7F-9E6D-D2A13912F708}"/>
              </a:ext>
            </a:extLst>
          </p:cNvPr>
          <p:cNvSpPr txBox="1"/>
          <p:nvPr/>
        </p:nvSpPr>
        <p:spPr>
          <a:xfrm>
            <a:off x="6543486" y="1749473"/>
            <a:ext cx="1543050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300" dirty="0" err="1">
                <a:latin typeface="Amare Walter Neue Halbfett" panose="020B0703040202060203" pitchFamily="34" charset="0"/>
              </a:rPr>
              <a:t>Galgant</a:t>
            </a:r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r>
              <a:rPr lang="en-US" sz="1300" dirty="0">
                <a:latin typeface="Amare Walter Neue Halbfett" panose="020B0703040202060203" pitchFamily="34" charset="0"/>
              </a:rPr>
              <a:t>Stevia</a:t>
            </a: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DF8C5B-5252-B8E1-C2F0-78602EBDEBDE}"/>
              </a:ext>
            </a:extLst>
          </p:cNvPr>
          <p:cNvSpPr txBox="1"/>
          <p:nvPr/>
        </p:nvSpPr>
        <p:spPr>
          <a:xfrm>
            <a:off x="1487683" y="1749473"/>
            <a:ext cx="1543050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300" dirty="0" err="1">
                <a:latin typeface="Amare Walter Neue Halbfett" panose="020B0703040202060203" pitchFamily="34" charset="0"/>
              </a:rPr>
              <a:t>Guaranazaad</a:t>
            </a:r>
            <a:r>
              <a:rPr lang="en-US" sz="1300" dirty="0">
                <a:latin typeface="Amare Walter Neue Halbfett" panose="020B0703040202060203" pitchFamily="34" charset="0"/>
              </a:rPr>
              <a:t>-</a:t>
            </a:r>
          </a:p>
          <a:p>
            <a:r>
              <a:rPr lang="en-US" sz="1300" dirty="0">
                <a:latin typeface="Amare Walter Neue Halbfett" panose="020B0703040202060203" pitchFamily="34" charset="0"/>
              </a:rPr>
              <a:t>extract</a:t>
            </a: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r>
              <a:rPr lang="en-US" sz="1300" dirty="0" err="1">
                <a:latin typeface="Amare Walter Neue Halbfett" panose="020B0703040202060203" pitchFamily="34" charset="0"/>
              </a:rPr>
              <a:t>Blauwe</a:t>
            </a:r>
            <a:r>
              <a:rPr lang="en-US" sz="1300" dirty="0">
                <a:latin typeface="Amare Walter Neue Halbfett" panose="020B0703040202060203" pitchFamily="34" charset="0"/>
              </a:rPr>
              <a:t> </a:t>
            </a:r>
            <a:r>
              <a:rPr lang="en-US" sz="1300" dirty="0" err="1">
                <a:latin typeface="Amare Walter Neue Halbfett" panose="020B0703040202060203" pitchFamily="34" charset="0"/>
              </a:rPr>
              <a:t>bessen</a:t>
            </a:r>
            <a:r>
              <a:rPr lang="en-US" sz="1300" dirty="0">
                <a:latin typeface="Amare Walter Neue Halbfett" panose="020B0703040202060203" pitchFamily="34" charset="0"/>
              </a:rPr>
              <a:t> </a:t>
            </a:r>
            <a:r>
              <a:rPr lang="en-US" sz="1300" dirty="0" err="1">
                <a:latin typeface="Amare Walter Neue Halbfett" panose="020B0703040202060203" pitchFamily="34" charset="0"/>
              </a:rPr>
              <a:t>vruchtensap-poeder</a:t>
            </a:r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  <a:p>
            <a:r>
              <a:rPr lang="en-US" sz="1300" dirty="0" err="1">
                <a:latin typeface="Amare Walter Neue Halbfett" panose="020B0703040202060203" pitchFamily="34" charset="0"/>
              </a:rPr>
              <a:t>Frambozen</a:t>
            </a:r>
            <a:endParaRPr lang="en-US" sz="1300" dirty="0">
              <a:latin typeface="Amare Walter Neue Halbfett" panose="020B0703040202060203" pitchFamily="34" charset="0"/>
            </a:endParaRPr>
          </a:p>
          <a:p>
            <a:endParaRPr lang="en-US" sz="1300" dirty="0">
              <a:latin typeface="Amare Walter Neue Halbfett" panose="020B07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CB9B049-774D-277A-18BE-413752EA088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4961" y="1067154"/>
            <a:ext cx="8582075" cy="16422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Download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hier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de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 Shots™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Productbrochure</a:t>
            </a:r>
            <a:endParaRPr lang="en-US" sz="2400" b="1" dirty="0">
              <a:solidFill>
                <a:schemeClr val="bg1"/>
              </a:solidFill>
              <a:latin typeface="Amare Walter Neue Mager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het </a:t>
            </a:r>
            <a:r>
              <a:rPr lang="en-US" sz="2400" b="1" dirty="0" err="1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Nederlands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AB38E-604B-106B-6423-BA5D5F19BD2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79619" y="3429000"/>
            <a:ext cx="4232758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Kijk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voor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meer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informatie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op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5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CD7B9A8-A424-7887-C107-AA36E46A31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48ABA2B-875F-222D-960C-DF7AFBF4FA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566" y="2161925"/>
            <a:ext cx="9108869" cy="25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FD0E50E8-52A3-46BB-755F-1563BBA81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938" y="0"/>
            <a:ext cx="6102062" cy="674072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8914" y="0"/>
            <a:ext cx="6102062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4901" y="586042"/>
            <a:ext cx="5620414" cy="4065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Wat is het?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ON Shots™ is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voedingssupplement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plantenextracten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aminozuren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fruitsmaakstoffen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combineert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geselecteerde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bijdragen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energiestofwisseling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psychologische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functie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biedt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tegelijkertijd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verfrissend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aangenaam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dagelijks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ritueel.*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ON Shots is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voedingssupplement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met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combinatie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aminozuren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plantaardige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ingrediënten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dagelijks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Elke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dagelijkse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hoeveelheid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(B1, B2, B3,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B12),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bijdragen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energieleverend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metabolisme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Niacine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vermindering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vermoeidheid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moeheid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130F13D-48A0-E2FB-6F0C-91CACBF4E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938" y="0"/>
            <a:ext cx="6102062" cy="674072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10056"/>
            <a:ext cx="5620414" cy="4065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Wat is het?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formulering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choline, inositol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aminozuren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zoals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taurine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L-citrulline,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evenals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plantaardige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ingrediënten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waaronder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groene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thee, guarana, galanga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blauwe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Met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echt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vruchtensappoeder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smaakstoffen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biedt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Amare ON Shots™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schone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verfrissende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smaak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Vrij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kunstmatige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kleurstoffen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gluten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ggo's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is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geschikt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dagelijkse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consumptie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onderdeel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evenwichtig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dieet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gezonde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levensstijl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E4F83-E9B4-1D0A-2BA5-E57FDB76A84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2401132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E0102965-1048-B1F7-DB33-F3DEAA21C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7949F4C7-E3F3-FAA0-C4C9-577A426290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827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4362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Hoe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erkt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h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et?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B-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vitaminen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(B1, B2, B3, B6, B12)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Dragen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tot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energiestofwisseling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werking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het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zenuwstelsel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Niacine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vermindering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vermoeidheid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moeheid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Choline &amp; inositol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Choline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draagt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tot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vetstofwisseling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homocysteïnemetabolisme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Het product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ook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inositol.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1C237791-3DB6-07BF-5423-871AFAA8183D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43593EC-00CB-340D-619E-3B3EC661BBF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511C5CF5-5219-FB0A-73F4-743AA03FF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32669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Hoe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erkt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h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et?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Plantaardige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extracten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Guarana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bron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cafeïne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Groene thee-extract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polyfenolen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levert</a:t>
            </a: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Galgant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gebruikt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plantaardige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bereidingen</a:t>
            </a: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Blauwe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bessenpoeder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fruitpolyfenolen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levert</a:t>
            </a:r>
            <a:endParaRPr lang="en-US" sz="16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1C237791-3DB6-07BF-5423-871AFAA8183D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67EB821-83B8-A51A-9594-BE7E871028B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78573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74CBBECF-E6D6-511E-D92B-FA8872B7C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375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Hoe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erkt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het?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Aminozuren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(L-citrulline &amp; Taurine)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Opgenomen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onderdeel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productformulering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smaak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Echt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vruchtensappoeder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(Vaccinium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corymbosum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frambozen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-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grapefruitsmaken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rietsuikersiroop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erythritol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stevia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zorgen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evenwichtig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verfrissend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smaakprofiel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1C237791-3DB6-07BF-5423-871AFAA8183D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4CCDB0C-3F98-A1E9-81CC-CC43C38B291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402682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>
            <a:extLst>
              <a:ext uri="{FF2B5EF4-FFF2-40B4-BE49-F238E27FC236}">
                <a16:creationId xmlns:a16="http://schemas.microsoft.com/office/drawing/2014/main" id="{3F532489-5254-E5CA-F0AC-D2965B2E2E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8658" y="15406"/>
            <a:ext cx="6098063" cy="6842594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9" descr="A purple letter on a black background  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2" name="Picture 11" descr="A purple letter on a black background  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  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</a:t>
            </a:r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rechten voorbehouden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9151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Waarom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je 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h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et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geweldig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zult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vinden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ON Shots™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draagt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tot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energiestofwisseling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met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B1, B2, B3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B6.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Niacine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tot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vermindering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vermoeidheid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moeheid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dragen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tot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normale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psychologische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functie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cafeïne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guarana.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choline, inositol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aminozuren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zoals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taurine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L-citrulline.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7691CB0C-1D77-D9D3-7905-486BBD40F575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831839-AF9C-A645-F9C9-954761450D0A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D7F89D3B-E059-7663-89C1-C664C3CDC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8658" y="15406"/>
            <a:ext cx="6098063" cy="6842594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9" descr="A purple letter on a black background  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2" name="Picture 11" descr="A purple letter on a black background  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  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B2BC49E-E3F4-2FAB-33AA-B8F04EF45A32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</a:t>
            </a:r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rechten voorbehouden</a:t>
            </a:r>
            <a:r>
              <a:rPr lang="en-US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9151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Waarom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je het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geweldig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zult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vinden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plantaardige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ingrediënten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waaronder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groene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thee,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galgant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blauwe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Geen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kunstmatige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kleurstoffen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ggo's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kunstmatige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conserveermiddelen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op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smaak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gebracht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met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vruchtensappen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natuurlijke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grapefruit-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frambozensmaken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7691CB0C-1D77-D9D3-7905-486BBD40F575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92B6BF7-87FE-911A-732D-A56BB83CB541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216071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BFD94159-A8F3-5DE8-0C74-86EBDB339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0" y="6209587"/>
            <a:ext cx="12192000" cy="64841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  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Alle rechten voorbehouden. </a:t>
            </a:r>
            <a:endParaRPr lang="en-US" sz="70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359600" cy="4362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Gebruik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Neem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één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knijpzakje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aanbevolen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dagelijkse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hoeveelheid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overschrijden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zitten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7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knijpzakjes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doos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Voor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volwassenen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cafeïne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(80 mg per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dagelijkse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hoeveelheid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aanbevolen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kinderen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of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zwangere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vrouwen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WAARSCHUWINGEN:</a:t>
            </a:r>
            <a:r>
              <a:rPr lang="en-US" sz="13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Voedingssupplementen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zijn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vervanging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voor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gevarieerd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evenwichtig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dieet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gezonde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levensstijl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Overschrijd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aanbevolen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dagelijkse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hoeveelheid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niet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Buiten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bereik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kinderen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houden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Het product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bevat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0,7 mg (-)-epigallocatechine-3-gallaat (EGCG) per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portie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Het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wordt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niet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aanbevolen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om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dagelijkse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hoeveelheid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van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meer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dan 800 mg EGCG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consumeren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Niet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consumeren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bij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zwangerschap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of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borstvoeding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door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kinderen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jonger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dan 18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jaar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Niet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consumeren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op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dezelfde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dag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dat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andere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producten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die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groene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thee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bevatten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worden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geconsumeerd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Niet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op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lege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maag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consumeren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8CBF191A-991C-6832-E1D9-D1F2C80C2751}"/>
              </a:ext>
            </a:extLst>
          </p:cNvPr>
          <p:cNvSpPr txBox="1"/>
          <p:nvPr/>
        </p:nvSpPr>
        <p:spPr>
          <a:xfrm>
            <a:off x="138701" y="5167871"/>
            <a:ext cx="5752814" cy="1077218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*DISCLAIMER: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bedoeld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om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ziekten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aandoeningen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diagnosticeren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genezen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voorkomen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Buiten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bewaren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Alleen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volwassenen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vermelde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gezondheidsclaims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geldig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voorwaarde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het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voedingssupplement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aanwezig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hoeveelheden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zoals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gedefinieerd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door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toepasselijke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regelgeving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hier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verstrekte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afgeleid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wetenschappelijke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specifieke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ingrediënten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aangetroffen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zijn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rechtstreeks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uitgevoerd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op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zelf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bevindingen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deze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studies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mogen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daarom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niet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worden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geïnterpreteerd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direct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bewijs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effecten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of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voordelen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van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producten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AFE8B9-7B49-1BB1-5BA1-8D356BBD6ED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Shots™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2328</Words>
  <Application>Microsoft Macintosh PowerPoint</Application>
  <PresentationFormat>Geniş ekran</PresentationFormat>
  <Paragraphs>203</Paragraphs>
  <Slides>17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Amare Walter Neue Mittel</vt:lpstr>
      <vt:lpstr>Aptos</vt:lpstr>
      <vt:lpstr>Amare Walter Neue</vt:lpstr>
      <vt:lpstr>Amare Walter Neue Halbfett</vt:lpstr>
      <vt:lpstr>Arial</vt:lpstr>
      <vt:lpstr>Amare Walter Neue Leicht</vt:lpstr>
      <vt:lpstr>Amare Walter Neue Mager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Gökhan Yalgın</cp:lastModifiedBy>
  <cp:revision>19</cp:revision>
  <cp:lastPrinted>2025-04-09T23:50:38Z</cp:lastPrinted>
  <dcterms:created xsi:type="dcterms:W3CDTF">2024-09-07T19:54:54Z</dcterms:created>
  <dcterms:modified xsi:type="dcterms:W3CDTF">2026-05-04T13:53:36Z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