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6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7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8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9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10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11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12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21"/>
  </p:notesMasterIdLst>
  <p:sldIdLst>
    <p:sldId id="2147477942" r:id="rId5"/>
    <p:sldId id="2147477783" r:id="rId6"/>
    <p:sldId id="2147477969" r:id="rId7"/>
    <p:sldId id="2147477970" r:id="rId8"/>
    <p:sldId id="2147477960" r:id="rId9"/>
    <p:sldId id="2147477962" r:id="rId10"/>
    <p:sldId id="2147477963" r:id="rId11"/>
    <p:sldId id="2147477971" r:id="rId12"/>
    <p:sldId id="2147477965" r:id="rId13"/>
    <p:sldId id="2147477966" r:id="rId14"/>
    <p:sldId id="2147477972" r:id="rId15"/>
    <p:sldId id="2147477973" r:id="rId16"/>
    <p:sldId id="2147477968" r:id="rId17"/>
    <p:sldId id="2147477967" r:id="rId18"/>
    <p:sldId id="2147477974" r:id="rId19"/>
    <p:sldId id="2147477898" r:id="rId20"/>
  </p:sldIdLst>
  <p:sldSz cx="12192000" cy="6858000"/>
  <p:notesSz cx="6858000" cy="9144000"/>
  <p:embeddedFontLst>
    <p:embeddedFont>
      <p:font typeface="Amare Walter Neue" panose="020B0503040202060203" pitchFamily="34" charset="0"/>
      <p:regular r:id="rId22"/>
      <p:bold r:id="rId23"/>
      <p:italic r:id="rId24"/>
      <p:boldItalic r:id="rId25"/>
    </p:embeddedFont>
    <p:embeddedFont>
      <p:font typeface="Amare Walter Neue Halbfett" panose="020B0503040202060203" pitchFamily="34" charset="0"/>
      <p:regular r:id="rId26"/>
      <p:bold r:id="rId27"/>
    </p:embeddedFont>
    <p:embeddedFont>
      <p:font typeface="Amare Walter Neue Leicht" panose="020B0303040202060203" pitchFamily="34" charset="0"/>
      <p:regular r:id="rId28"/>
    </p:embeddedFont>
    <p:embeddedFont>
      <p:font typeface="Amare Walter Neue Mager" panose="020B0403040202060203" pitchFamily="34" charset="0"/>
      <p:regular r:id="rId29"/>
    </p:embeddedFont>
    <p:embeddedFont>
      <p:font typeface="Amare Walter Neue Mittel" panose="020B0503040202060203" pitchFamily="34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08B850C-6CE4-97F3-7755-DA3526E4454F}" name="Shayne Boyle" initials="SB" userId="S::sboyle@amare.com::47b8e040-fbfd-44bc-b313-f83444f86b3d" providerId="AD"/>
  <p188:author id="{6008360D-8B2E-FF8F-F660-85051C380D4B}" name="Guest User" initials="GU" userId="S::urn:spo:anon#d16863910c728f09905f99391238413ac9a56de000f218ae6e54e42fd79299e0::" providerId="AD"/>
  <p188:author id="{15F83550-AF39-ACED-CEDB-9032D0DF0D74}" name="Joel Escorpiso" initials="" userId="S::joel.e@clabsstudio.com::1c2ff144-2db8-4ec6-a84e-f1e6856767b8" providerId="AD"/>
  <p188:author id="{5FBF026F-7547-58AB-E476-15BAA33C8B0B}" name="Joel Escorpiso" initials="JE" userId="S::jescorpiso@amare.com::66e428a9-973f-4039-ab83-2da6a743ca24" providerId="AD"/>
  <p188:author id="{FFBBBB79-4B8A-1750-9776-AF565C506636}" name="Rachel Lee" initials="RL" userId="S::rachel.l_clabsstudio.com#ext#@amareglobal.onmicrosoft.com::9248060f-23e5-4415-81b6-1d931b7b33e0" providerId="AD"/>
  <p188:author id="{D89618E4-FAC8-FC56-B2A9-443630B22DEE}" name="Callie Brink-Lee" initials="CB" userId="S::cblee@amare.com::08f0102b-3e6a-4bf1-85fc-b9c19aac723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2656"/>
    <a:srgbClr val="9F7D9B"/>
    <a:srgbClr val="5D244F"/>
    <a:srgbClr val="BD5FAE"/>
    <a:srgbClr val="CCC6BB"/>
    <a:srgbClr val="313131"/>
    <a:srgbClr val="E1D6EA"/>
    <a:srgbClr val="F5A284"/>
    <a:srgbClr val="9571C2"/>
    <a:srgbClr val="975E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B0F268-7B18-ED41-BFA3-50DA3EEFB613}" v="131" dt="2025-09-30T15:58:23.245"/>
    <p1510:client id="{6E8B90E0-1E98-C947-8668-86BB3DC4FB87}" v="636" dt="2025-09-30T20:56:03.819"/>
    <p1510:client id="{F3296A97-D93F-8F42-BFC4-3BD51F0ED7FE}" v="5" dt="2025-09-30T19:45:00.0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61"/>
    <p:restoredTop sz="86395"/>
  </p:normalViewPr>
  <p:slideViewPr>
    <p:cSldViewPr snapToGrid="0">
      <p:cViewPr varScale="1">
        <p:scale>
          <a:sx n="110" d="100"/>
          <a:sy n="110" d="100"/>
        </p:scale>
        <p:origin x="1056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6" d="100"/>
          <a:sy n="96" d="100"/>
        </p:scale>
        <p:origin x="4328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43EDE8-F63B-3240-9EC2-0C60EBCC2C5F}" type="datetimeFigureOut">
              <a:rPr lang="en-US" smtClean="0"/>
              <a:t>1/26/26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461F71-376C-674F-928F-66050F976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761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6813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FBD24-8C99-37B1-C700-8A343616A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1B2DCC-A9C8-FCD7-7A01-FB43391B0A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34CBA3-35AD-E568-F416-857ED1CACF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570016-426B-E967-8B97-6343801432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6210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FBD24-8C99-37B1-C700-8A343616A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1B2DCC-A9C8-FCD7-7A01-FB43391B0A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34CBA3-35AD-E568-F416-857ED1CACF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570016-426B-E967-8B97-6343801432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013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FBD24-8C99-37B1-C700-8A343616A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1B2DCC-A9C8-FCD7-7A01-FB43391B0A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34CBA3-35AD-E568-F416-857ED1CACF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570016-426B-E967-8B97-6343801432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9801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11D37-BFFE-2370-E235-0917DF426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53DEDF-C1AB-A447-6427-D8EB5843F5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A0B45F-7457-86ED-4BDE-F4EDBD299A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851A68-1858-EECC-3711-2FE071BD8C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5830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11D37-BFFE-2370-E235-0917DF426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53DEDF-C1AB-A447-6427-D8EB5843F5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A0B45F-7457-86ED-4BDE-F4EDBD299A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851A68-1858-EECC-3711-2FE071BD8C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154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A081E-F1EE-22F8-EFD0-8AACDB810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169671-F0B1-5D4F-3778-A6C66528D5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4FE9BC-3C98-7021-07E4-6D3A9540D6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lnSpc>
                <a:spcPts val="1350"/>
              </a:lnSpc>
            </a:pPr>
            <a:endParaRPr lang="en-US" sz="18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BA002-82B3-303D-E2E1-188602704F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301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A081E-F1EE-22F8-EFD0-8AACDB810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169671-F0B1-5D4F-3778-A6C66528D5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4FE9BC-3C98-7021-07E4-6D3A9540D6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lnSpc>
                <a:spcPts val="1350"/>
              </a:lnSpc>
            </a:pPr>
            <a:endParaRPr lang="en-US" sz="18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BA002-82B3-303D-E2E1-188602704F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917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A081E-F1EE-22F8-EFD0-8AACDB810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169671-F0B1-5D4F-3778-A6C66528D5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4FE9BC-3C98-7021-07E4-6D3A9540D6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lnSpc>
                <a:spcPts val="1350"/>
              </a:lnSpc>
            </a:pPr>
            <a:endParaRPr lang="en-US" sz="18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BA002-82B3-303D-E2E1-188602704F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4298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A081E-F1EE-22F8-EFD0-8AACDB810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169671-F0B1-5D4F-3778-A6C66528D5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4FE9BC-3C98-7021-07E4-6D3A9540D6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lnSpc>
                <a:spcPts val="1350"/>
              </a:lnSpc>
            </a:pPr>
            <a:endParaRPr lang="en-US" sz="18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BA002-82B3-303D-E2E1-188602704F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3387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7C47FB-1162-1039-7D45-B6C151975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6045D6-0FC2-A5BA-1A6E-F4095CC76B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6696E0-00EA-665F-519E-EB20BBFDC5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lnSpc>
                <a:spcPts val="1350"/>
              </a:lnSpc>
            </a:pPr>
            <a:endParaRPr lang="en-US" sz="18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76E6A2-0E10-2D0D-0D4D-187ADB5648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6577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A081E-F1EE-22F8-EFD0-8AACDB810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169671-F0B1-5D4F-3778-A6C66528D5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4FE9BC-3C98-7021-07E4-6D3A9540D6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lnSpc>
                <a:spcPts val="1350"/>
              </a:lnSpc>
            </a:pPr>
            <a:endParaRPr lang="en-US" sz="18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BA002-82B3-303D-E2E1-188602704F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1178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A081E-F1EE-22F8-EFD0-8AACDB810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169671-F0B1-5D4F-3778-A6C66528D5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4FE9BC-3C98-7021-07E4-6D3A9540D6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lnSpc>
                <a:spcPts val="1350"/>
              </a:lnSpc>
            </a:pPr>
            <a:endParaRPr lang="en-US" sz="1800" b="0" i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BA002-82B3-303D-E2E1-188602704F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398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E51FF2-A255-277D-33B4-7B233A776E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72ED44-1610-CE35-6AE1-9382B6A6EF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0DCDFD-2955-AD24-880C-4B6D061EC3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8480AA-A548-4715-09AD-AE2DAC7BC4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231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logo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685F42D6-6C9A-5A75-FABC-D5BDCCE865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9800" y="2713600"/>
            <a:ext cx="7772400" cy="14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468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&amp;S With Amare Blank w/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E0154-8A42-C850-2E89-DB5B88E81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62660E-5C6A-5FD0-9C79-F29B3AC66E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2089" y="5905542"/>
            <a:ext cx="1381081" cy="71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350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&amp;S with Amare Blank Plum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AC4B712C-37D2-E6D9-04F2-21A889D8AA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7158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&amp;S with Amare 50/50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B9670E5-843E-CD0C-5CDC-55285E03EE77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61ABB7-4544-20A3-F114-7569CD067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23" y="820777"/>
            <a:ext cx="5388595" cy="1101171"/>
          </a:xfrm>
        </p:spPr>
        <p:txBody>
          <a:bodyPr lIns="64008">
            <a:noAutofit/>
          </a:bodyPr>
          <a:lstStyle>
            <a:lvl1pPr>
              <a:defRPr sz="4400" b="0" i="0">
                <a:solidFill>
                  <a:schemeClr val="accent3"/>
                </a:solidFill>
                <a:latin typeface="Amare Walter Neue Mager" panose="020B0403040202060203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1D0A3-798E-848A-DE40-BB27AB7956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0118" y="1825625"/>
            <a:ext cx="5607542" cy="4351338"/>
          </a:xfrm>
        </p:spPr>
        <p:txBody>
          <a:bodyPr/>
          <a:lstStyle>
            <a:lvl1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1pPr>
            <a:lvl2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2pPr>
            <a:lvl3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3pPr>
            <a:lvl4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4pPr>
            <a:lvl5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F3BBC58-EEB2-06A7-E773-B2E22D1CEA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4169" y="531434"/>
            <a:ext cx="5397900" cy="289344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chemeClr val="tx2"/>
                </a:solidFill>
                <a:latin typeface="Amare Walter Neue Mager" panose="020B0403040202060203" pitchFamily="34" charset="77"/>
              </a:defRPr>
            </a:lvl1pPr>
          </a:lstStyle>
          <a:p>
            <a:pPr lvl="0"/>
            <a:r>
              <a:rPr lang="en-US"/>
              <a:t>Click to Edit Section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3CA003-9AA4-3E26-FD7A-00B592E93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2089" y="5905542"/>
            <a:ext cx="1381081" cy="71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7467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Science of Selling Wellness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62983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SSW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48DC62-2E17-A795-D8BC-E16BE1DFDE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3901" y="5702735"/>
            <a:ext cx="1379269" cy="90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8193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SSW Blank w/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E0154-8A42-C850-2E89-DB5B88E81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105382-26CB-F5C3-3C87-CCF76F0ACE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3901" y="5702735"/>
            <a:ext cx="1379269" cy="90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7158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SSW Blank Plum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30238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SSW 50/50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B9670E5-843E-CD0C-5CDC-55285E03EE77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61ABB7-4544-20A3-F114-7569CD067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23" y="820777"/>
            <a:ext cx="5388595" cy="1101171"/>
          </a:xfrm>
        </p:spPr>
        <p:txBody>
          <a:bodyPr lIns="64008">
            <a:noAutofit/>
          </a:bodyPr>
          <a:lstStyle>
            <a:lvl1pPr>
              <a:defRPr sz="4400" b="0" i="0">
                <a:solidFill>
                  <a:schemeClr val="accent3"/>
                </a:solidFill>
                <a:latin typeface="Amare Walter Neue Mager" panose="020B0403040202060203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1D0A3-798E-848A-DE40-BB27AB7956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0118" y="1825625"/>
            <a:ext cx="5607542" cy="4351338"/>
          </a:xfrm>
        </p:spPr>
        <p:txBody>
          <a:bodyPr/>
          <a:lstStyle>
            <a:lvl1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1pPr>
            <a:lvl2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2pPr>
            <a:lvl3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3pPr>
            <a:lvl4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4pPr>
            <a:lvl5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F3BBC58-EEB2-06A7-E773-B2E22D1CEA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4169" y="531434"/>
            <a:ext cx="5397900" cy="289344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chemeClr val="tx2"/>
                </a:solidFill>
                <a:latin typeface="Amare Walter Neue Mager" panose="020B0403040202060203" pitchFamily="34" charset="77"/>
              </a:defRPr>
            </a:lvl1pPr>
          </a:lstStyle>
          <a:p>
            <a:pPr lvl="0"/>
            <a:r>
              <a:rPr lang="en-US"/>
              <a:t>Click to Edit Section</a:t>
            </a:r>
          </a:p>
        </p:txBody>
      </p:sp>
    </p:spTree>
    <p:extLst>
      <p:ext uri="{BB962C8B-B14F-4D97-AF65-F5344CB8AC3E}">
        <p14:creationId xmlns:p14="http://schemas.microsoft.com/office/powerpoint/2010/main" val="5827443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k w/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E0154-8A42-C850-2E89-DB5B88E81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B47BB2-B15E-8825-EE82-0D69F8A5F4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-4570" r="35456" b="-1"/>
          <a:stretch/>
        </p:blipFill>
        <p:spPr>
          <a:xfrm>
            <a:off x="255373" y="6423660"/>
            <a:ext cx="1222907" cy="208559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CB91AB2-D2F7-F302-DA21-652824CC1618}"/>
              </a:ext>
            </a:extLst>
          </p:cNvPr>
          <p:cNvSpPr txBox="1"/>
          <p:nvPr userDrawn="1"/>
        </p:nvSpPr>
        <p:spPr>
          <a:xfrm>
            <a:off x="7296756" y="6448958"/>
            <a:ext cx="4121787" cy="189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lnSpc>
                <a:spcPct val="90000"/>
              </a:lnSpc>
              <a:spcBef>
                <a:spcPts val="1000"/>
              </a:spcBef>
              <a:defRPr sz="700">
                <a:solidFill>
                  <a:srgbClr val="BD5FA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>
                <a:solidFill>
                  <a:schemeClr val="bg2"/>
                </a:solidFill>
              </a:rPr>
              <a:t>Copyright © 2025 Amare Global. All rights reserved. </a:t>
            </a: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3ABF6688-D94F-89A3-A98B-D681E67B0A5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757660" y="6462712"/>
            <a:ext cx="170002" cy="174308"/>
          </a:xfrm>
          <a:prstGeom prst="rect">
            <a:avLst/>
          </a:prstGeom>
        </p:spPr>
        <p:txBody>
          <a:bodyPr lIns="0" tIns="0" rIns="0" bIns="0"/>
          <a:lstStyle>
            <a:lvl1pPr>
              <a:tabLst>
                <a:tab pos="2552700" algn="l"/>
              </a:tabLst>
              <a:defRPr sz="900">
                <a:solidFill>
                  <a:schemeClr val="bg2"/>
                </a:solidFill>
                <a:latin typeface="Amare Walter Neue"/>
                <a:ea typeface="Amare Walter Neue"/>
                <a:cs typeface="Amare Walter Neue"/>
                <a:sym typeface="Amare Walter Neue Normal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15462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Logo w/Tit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E9C2D09-ED28-18FA-CD09-795E0D1030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49824" y="4494399"/>
            <a:ext cx="8283388" cy="962025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44EC4A79-B5B1-83EB-E22F-DD77DC3B45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9800" y="2713600"/>
            <a:ext cx="7772400" cy="14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955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are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95B66-72CE-73AB-2B53-27ADFE7A9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EDAFF86-66A4-D342-B39A-0C3E2798F6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738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mare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95B66-72CE-73AB-2B53-27ADFE7A9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EDAFF86-66A4-D342-B39A-0C3E2798F6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444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are Blank w/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E0154-8A42-C850-2E89-DB5B88E81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4AF2A5-72BB-B50F-BE88-97252C1627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DAFF86-66A4-D342-B39A-0C3E2798F6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463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Blank Plum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95B66-72CE-73AB-2B53-27ADFE7A9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DAFF86-66A4-D342-B39A-0C3E2798F66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40762580-569E-B19A-1AB1-5DF51DBB38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99FF24-E238-095E-285A-60209DAAB29D}"/>
              </a:ext>
            </a:extLst>
          </p:cNvPr>
          <p:cNvSpPr txBox="1">
            <a:spLocks/>
          </p:cNvSpPr>
          <p:nvPr userDrawn="1"/>
        </p:nvSpPr>
        <p:spPr>
          <a:xfrm>
            <a:off x="7251037" y="644895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</a:t>
            </a:r>
            <a:fld id="{9FB19062-2D99-6645-8272-5FFAA846905C}" type="datetimeyyyy">
              <a:rPr lang="en-US" sz="70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2026</a:t>
            </a:fld>
            <a:r>
              <a:rPr lang="en-US" sz="70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Amare Global. All rights reserved. </a:t>
            </a:r>
            <a:endParaRPr lang="en-US" sz="700">
              <a:solidFill>
                <a:schemeClr val="accent3">
                  <a:lumMod val="60000"/>
                  <a:lumOff val="4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852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50/50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B9670E5-843E-CD0C-5CDC-55285E03EE77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61ABB7-4544-20A3-F114-7569CD067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23" y="820777"/>
            <a:ext cx="5388595" cy="1101171"/>
          </a:xfrm>
        </p:spPr>
        <p:txBody>
          <a:bodyPr lIns="64008">
            <a:noAutofit/>
          </a:bodyPr>
          <a:lstStyle>
            <a:lvl1pPr>
              <a:defRPr sz="4400" b="0" i="0">
                <a:solidFill>
                  <a:schemeClr val="accent3"/>
                </a:solidFill>
                <a:latin typeface="Amare Walter Neue Mager" panose="020B0403040202060203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1D0A3-798E-848A-DE40-BB27AB7956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0118" y="1825625"/>
            <a:ext cx="5607542" cy="4351338"/>
          </a:xfrm>
        </p:spPr>
        <p:txBody>
          <a:bodyPr/>
          <a:lstStyle>
            <a:lvl1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1pPr>
            <a:lvl2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2pPr>
            <a:lvl3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3pPr>
            <a:lvl4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4pPr>
            <a:lvl5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95B66-72CE-73AB-2B53-27ADFE7A9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fld id="{FEDAFF86-66A4-D342-B39A-0C3E2798F66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F3BBC58-EEB2-06A7-E773-B2E22D1CEA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4169" y="531434"/>
            <a:ext cx="5397900" cy="289344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chemeClr val="tx2"/>
                </a:solidFill>
                <a:latin typeface="Amare Walter Neue Mager" panose="020B0403040202060203" pitchFamily="34" charset="77"/>
              </a:defRPr>
            </a:lvl1pPr>
          </a:lstStyle>
          <a:p>
            <a:pPr lvl="0"/>
            <a:r>
              <a:rPr lang="en-US"/>
              <a:t>Click to Edit Section</a:t>
            </a:r>
          </a:p>
        </p:txBody>
      </p:sp>
      <p:pic>
        <p:nvPicPr>
          <p:cNvPr id="5" name="Picture 4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15CF9172-581D-D069-E218-881D1461AB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6FF8251-4FEE-D4EF-ACC0-B7CE64BE2A28}"/>
              </a:ext>
            </a:extLst>
          </p:cNvPr>
          <p:cNvSpPr txBox="1">
            <a:spLocks/>
          </p:cNvSpPr>
          <p:nvPr userDrawn="1"/>
        </p:nvSpPr>
        <p:spPr>
          <a:xfrm>
            <a:off x="7251037" y="644895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</a:t>
            </a:r>
            <a:fld id="{9FB19062-2D99-6645-8272-5FFAA846905C}" type="datetimeyyyy">
              <a:rPr lang="en-US" sz="70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2026</a:t>
            </a:fld>
            <a:r>
              <a:rPr lang="en-US" sz="70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Amare Global. All rights reserved. </a:t>
            </a:r>
            <a:endParaRPr lang="en-US" sz="700">
              <a:solidFill>
                <a:schemeClr val="accent3">
                  <a:lumMod val="60000"/>
                  <a:lumOff val="4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431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siness &amp; Science with Amare Logo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5450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&amp;S With Amare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78E0F6-7D8F-43D4-D12D-14C00A09C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2089" y="5905542"/>
            <a:ext cx="1381081" cy="71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924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8CAEBB-831E-A1B3-0489-7577B5F30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23" y="589518"/>
            <a:ext cx="11681937" cy="11011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D102F0-F264-952E-615C-C95F9A5F6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5723" y="1825625"/>
            <a:ext cx="116819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0E0F5-F54D-F4E0-410A-AA316C3E79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lvl1pPr marL="0" indent="0" algn="r">
              <a:tabLst>
                <a:tab pos="2563813" algn="l"/>
              </a:tabLst>
              <a:defRPr sz="900">
                <a:solidFill>
                  <a:schemeClr val="tx2"/>
                </a:solidFill>
                <a:latin typeface="Amare Walter Neue" panose="020B0503040202060203" pitchFamily="34" charset="77"/>
              </a:defRPr>
            </a:lvl1pPr>
          </a:lstStyle>
          <a:p>
            <a:fld id="{FEDAFF86-66A4-D342-B39A-0C3E2798F66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44AB0261-6AFF-4329-1235-FAF8F2EDE80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532E048-80AA-ED2B-0FEA-9C37DA299BF8}"/>
              </a:ext>
            </a:extLst>
          </p:cNvPr>
          <p:cNvSpPr txBox="1">
            <a:spLocks/>
          </p:cNvSpPr>
          <p:nvPr userDrawn="1"/>
        </p:nvSpPr>
        <p:spPr>
          <a:xfrm>
            <a:off x="7251037" y="644895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</a:t>
            </a:r>
            <a:fld id="{9FB19062-2D99-6645-8272-5FFAA846905C}" type="datetimeyyyy">
              <a:rPr lang="en-US" sz="70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2026</a:t>
            </a:fld>
            <a:r>
              <a:rPr lang="en-US" sz="70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Amare Global. All rights reserved. </a:t>
            </a:r>
            <a:endParaRPr lang="en-US" sz="70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867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8" r:id="rId2"/>
    <p:sldLayoutId id="2147483650" r:id="rId3"/>
    <p:sldLayoutId id="2147483684" r:id="rId4"/>
    <p:sldLayoutId id="2147483672" r:id="rId5"/>
    <p:sldLayoutId id="2147483669" r:id="rId6"/>
    <p:sldLayoutId id="2147483676" r:id="rId7"/>
    <p:sldLayoutId id="2147483673" r:id="rId8"/>
    <p:sldLayoutId id="2147483675" r:id="rId9"/>
    <p:sldLayoutId id="2147483677" r:id="rId10"/>
    <p:sldLayoutId id="2147483674" r:id="rId11"/>
    <p:sldLayoutId id="2147483670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tx1"/>
          </a:solidFill>
          <a:latin typeface="Amare Walter Neue Mager" panose="020B040304020206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mare Walter Neue" panose="020B05030402020602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mare Walter Neue" panose="020B05030402020602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mare Walter Neue" panose="020B05030402020602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mare Walter Neue" panose="020B05030402020602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mare Walter Neue" panose="020B050304020206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25.xml"/><Relationship Id="rId13" Type="http://schemas.openxmlformats.org/officeDocument/2006/relationships/image" Target="../media/image14.png"/><Relationship Id="rId18" Type="http://schemas.microsoft.com/office/2007/relationships/hdphoto" Target="../media/hdphoto3.wdp"/><Relationship Id="rId3" Type="http://schemas.openxmlformats.org/officeDocument/2006/relationships/tags" Target="../tags/tag20.xml"/><Relationship Id="rId7" Type="http://schemas.openxmlformats.org/officeDocument/2006/relationships/tags" Target="../tags/tag24.xml"/><Relationship Id="rId12" Type="http://schemas.openxmlformats.org/officeDocument/2006/relationships/notesSlide" Target="../notesSlides/notesSlide10.xml"/><Relationship Id="rId17" Type="http://schemas.openxmlformats.org/officeDocument/2006/relationships/image" Target="../media/image2.png"/><Relationship Id="rId2" Type="http://schemas.openxmlformats.org/officeDocument/2006/relationships/tags" Target="../tags/tag19.xml"/><Relationship Id="rId16" Type="http://schemas.openxmlformats.org/officeDocument/2006/relationships/image" Target="../media/image17.png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11" Type="http://schemas.openxmlformats.org/officeDocument/2006/relationships/slideLayout" Target="../slideLayouts/slideLayout3.xml"/><Relationship Id="rId5" Type="http://schemas.openxmlformats.org/officeDocument/2006/relationships/tags" Target="../tags/tag22.xml"/><Relationship Id="rId15" Type="http://schemas.openxmlformats.org/officeDocument/2006/relationships/image" Target="../media/image16.png"/><Relationship Id="rId10" Type="http://schemas.openxmlformats.org/officeDocument/2006/relationships/tags" Target="../tags/tag27.xml"/><Relationship Id="rId19" Type="http://schemas.openxmlformats.org/officeDocument/2006/relationships/image" Target="../media/image18.png"/><Relationship Id="rId4" Type="http://schemas.openxmlformats.org/officeDocument/2006/relationships/tags" Target="../tags/tag21.xml"/><Relationship Id="rId9" Type="http://schemas.openxmlformats.org/officeDocument/2006/relationships/tags" Target="../tags/tag26.xml"/><Relationship Id="rId1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13" Type="http://schemas.openxmlformats.org/officeDocument/2006/relationships/image" Target="../media/image19.png"/><Relationship Id="rId18" Type="http://schemas.microsoft.com/office/2007/relationships/hdphoto" Target="../media/hdphoto3.wdp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12" Type="http://schemas.openxmlformats.org/officeDocument/2006/relationships/notesSlide" Target="../notesSlides/notesSlide11.xml"/><Relationship Id="rId17" Type="http://schemas.openxmlformats.org/officeDocument/2006/relationships/image" Target="../media/image2.png"/><Relationship Id="rId2" Type="http://schemas.openxmlformats.org/officeDocument/2006/relationships/tags" Target="../tags/tag29.xml"/><Relationship Id="rId16" Type="http://schemas.openxmlformats.org/officeDocument/2006/relationships/image" Target="../media/image22.png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11" Type="http://schemas.openxmlformats.org/officeDocument/2006/relationships/slideLayout" Target="../slideLayouts/slideLayout3.xml"/><Relationship Id="rId5" Type="http://schemas.openxmlformats.org/officeDocument/2006/relationships/tags" Target="../tags/tag32.xml"/><Relationship Id="rId15" Type="http://schemas.openxmlformats.org/officeDocument/2006/relationships/image" Target="../media/image21.png"/><Relationship Id="rId10" Type="http://schemas.openxmlformats.org/officeDocument/2006/relationships/tags" Target="../tags/tag37.xml"/><Relationship Id="rId19" Type="http://schemas.openxmlformats.org/officeDocument/2006/relationships/image" Target="../media/image18.png"/><Relationship Id="rId4" Type="http://schemas.openxmlformats.org/officeDocument/2006/relationships/tags" Target="../tags/tag31.xml"/><Relationship Id="rId9" Type="http://schemas.openxmlformats.org/officeDocument/2006/relationships/tags" Target="../tags/tag36.xml"/><Relationship Id="rId1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45.xml"/><Relationship Id="rId13" Type="http://schemas.openxmlformats.org/officeDocument/2006/relationships/image" Target="../media/image25.png"/><Relationship Id="rId3" Type="http://schemas.openxmlformats.org/officeDocument/2006/relationships/tags" Target="../tags/tag40.xml"/><Relationship Id="rId7" Type="http://schemas.openxmlformats.org/officeDocument/2006/relationships/tags" Target="../tags/tag44.xml"/><Relationship Id="rId12" Type="http://schemas.openxmlformats.org/officeDocument/2006/relationships/image" Target="../media/image24.png"/><Relationship Id="rId2" Type="http://schemas.openxmlformats.org/officeDocument/2006/relationships/tags" Target="../tags/tag39.xml"/><Relationship Id="rId16" Type="http://schemas.openxmlformats.org/officeDocument/2006/relationships/image" Target="../media/image18.png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11" Type="http://schemas.openxmlformats.org/officeDocument/2006/relationships/image" Target="../media/image23.png"/><Relationship Id="rId5" Type="http://schemas.openxmlformats.org/officeDocument/2006/relationships/tags" Target="../tags/tag42.xml"/><Relationship Id="rId15" Type="http://schemas.microsoft.com/office/2007/relationships/hdphoto" Target="../media/hdphoto3.wdp"/><Relationship Id="rId10" Type="http://schemas.openxmlformats.org/officeDocument/2006/relationships/notesSlide" Target="../notesSlides/notesSlide12.xml"/><Relationship Id="rId4" Type="http://schemas.openxmlformats.org/officeDocument/2006/relationships/tags" Target="../tags/tag41.xml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slideLayout" Target="../slideLayouts/slideLayout3.xml"/><Relationship Id="rId7" Type="http://schemas.microsoft.com/office/2007/relationships/hdphoto" Target="../media/hdphoto3.wdp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microsoft.com/office/2007/relationships/hdphoto" Target="../media/hdphoto3.wdp"/><Relationship Id="rId10" Type="http://schemas.openxmlformats.org/officeDocument/2006/relationships/image" Target="../media/image34.png"/><Relationship Id="rId4" Type="http://schemas.openxmlformats.org/officeDocument/2006/relationships/image" Target="../media/image28.jpg"/><Relationship Id="rId9" Type="http://schemas.openxmlformats.org/officeDocument/2006/relationships/image" Target="../media/image33.png"/><Relationship Id="rId1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.png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hyperlink" Target="https://www.amare.com/" TargetMode="External"/><Relationship Id="rId5" Type="http://schemas.openxmlformats.org/officeDocument/2006/relationships/hyperlink" Target="https://amareglobal-my.sharepoint.com/:f:/g/personal/gyalgin_amare_com/EvbMG7HpVxlIryxpxYdSAiUB2ffA4awWE_mTdewXftNGjw?e=aegxco" TargetMode="External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microsoft.com/office/2007/relationships/hdphoto" Target="../media/hdphoto3.wdp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microsoft.com/office/2007/relationships/hdphoto" Target="../media/hdphoto3.wdp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microsoft.com/office/2007/relationships/hdphoto" Target="../media/hdphoto3.wdp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microsoft.com/office/2007/relationships/hdphoto" Target="../media/hdphoto3.wdp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11.xml"/><Relationship Id="rId7" Type="http://schemas.openxmlformats.org/officeDocument/2006/relationships/image" Target="../media/image1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0.jp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7.xml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microsoft.com/office/2007/relationships/hdphoto" Target="../media/hdphoto3.wdp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2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microsoft.com/office/2007/relationships/hdphoto" Target="../media/hdphoto3.wdp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2.pn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3.xml"/><Relationship Id="rId7" Type="http://schemas.microsoft.com/office/2007/relationships/hdphoto" Target="../media/hdphoto3.wdp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2.pn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710E99-E871-984D-D682-875AB2989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023FB3-B371-5D3C-ABAC-09D2577844DB}"/>
              </a:ext>
            </a:extLst>
          </p:cNvPr>
          <p:cNvSpPr/>
          <p:nvPr/>
        </p:nvSpPr>
        <p:spPr>
          <a:xfrm>
            <a:off x="-6264" y="0"/>
            <a:ext cx="7251126" cy="6815729"/>
          </a:xfrm>
          <a:prstGeom prst="rect">
            <a:avLst/>
          </a:prstGeom>
          <a:solidFill>
            <a:schemeClr val="accent3">
              <a:alpha val="8206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8BDE63-B9B7-6F59-5330-C5DDB57F1C34}"/>
              </a:ext>
            </a:extLst>
          </p:cNvPr>
          <p:cNvSpPr txBox="1"/>
          <p:nvPr/>
        </p:nvSpPr>
        <p:spPr>
          <a:xfrm>
            <a:off x="962483" y="2929961"/>
            <a:ext cx="5313631" cy="12262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0" b="1" dirty="0">
                <a:solidFill>
                  <a:schemeClr val="bg1"/>
                </a:solidFill>
                <a:latin typeface="Amare Walter Neue Leicht" panose="020B0303040202060203" pitchFamily="34" charset="77"/>
                <a:cs typeface="Arial"/>
              </a:rPr>
              <a:t>Sunset</a:t>
            </a:r>
            <a:r>
              <a:rPr lang="en-US" sz="8000" baseline="30000" dirty="0">
                <a:solidFill>
                  <a:schemeClr val="bg1"/>
                </a:solidFill>
                <a:latin typeface="Amare Walter Neue Halbfett" panose="020B0503040202060203" pitchFamily="34" charset="77"/>
              </a:rPr>
              <a:t>™</a:t>
            </a:r>
            <a:endParaRPr lang="en-US" sz="8000" dirty="0">
              <a:solidFill>
                <a:schemeClr val="bg1"/>
              </a:solidFill>
              <a:latin typeface="Amare Walter Neue Leicht" panose="020B0303040202060203" pitchFamily="34" charset="77"/>
              <a:cs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BF33D7-3E37-7CF1-5AF8-CC2955884DFD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7126A9E5-00F8-1E2A-BA2E-D8C8379C5C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3A03EF9-03E8-60D0-13D0-0627D3D8C2F3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2025 Amare Global. Alle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rechten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voorbehouden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240B2CDB-1E07-6982-B682-F32D3F761E17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1</a:t>
            </a:fld>
            <a:endParaRPr lang="en-US" dirty="0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pic>
        <p:nvPicPr>
          <p:cNvPr id="19" name="Resim 18" descr="yazı tipi, grafik, metin, logo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3CC73FB9-ACCA-9F70-28E7-3350A1946D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7235" y="2067924"/>
            <a:ext cx="2678047" cy="804360"/>
          </a:xfrm>
          <a:prstGeom prst="rect">
            <a:avLst/>
          </a:prstGeom>
        </p:spPr>
      </p:pic>
      <p:pic>
        <p:nvPicPr>
          <p:cNvPr id="2" name="Resim 1" descr="metin, mor, şişe, iç mekan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5CDE9FB1-BEA9-5D41-B3AC-73F9718B2F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3730" y="-21136"/>
            <a:ext cx="4997246" cy="624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142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818CBE1-0D2D-10C7-C263-5DC8CDE84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9A9D756B-15E5-E908-42C7-6E336B630C9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94176" y="406671"/>
            <a:ext cx="1416308" cy="1401856"/>
          </a:xfrm>
          <a:prstGeom prst="rect">
            <a:avLst/>
          </a:prstGeom>
        </p:spPr>
      </p:pic>
      <p:pic>
        <p:nvPicPr>
          <p:cNvPr id="9" name="Resim 8" descr="beyin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CDCE3CC2-CADE-3331-5232-C10422E73B1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05667" y="1828563"/>
            <a:ext cx="1488569" cy="1315143"/>
          </a:xfrm>
          <a:prstGeom prst="rect">
            <a:avLst/>
          </a:prstGeom>
        </p:spPr>
      </p:pic>
      <p:pic>
        <p:nvPicPr>
          <p:cNvPr id="11" name="Resim 10" descr="daire, çizgi fil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0E0B591A-7F92-11A7-C357-6E2668E15D5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93482" y="3252409"/>
            <a:ext cx="1517473" cy="1401856"/>
          </a:xfrm>
          <a:prstGeom prst="rect">
            <a:avLst/>
          </a:prstGeom>
        </p:spPr>
      </p:pic>
      <p:pic>
        <p:nvPicPr>
          <p:cNvPr id="13" name="Resim 12" descr="daire, çizgi film, çizi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11061753-5F9D-0E70-7479-9C0168AF246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18954" y="4705670"/>
            <a:ext cx="1575282" cy="1416308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CF301691-4F13-F650-635E-1321AEE555CD}"/>
              </a:ext>
            </a:extLst>
          </p:cNvPr>
          <p:cNvSpPr/>
          <p:nvPr/>
        </p:nvSpPr>
        <p:spPr>
          <a:xfrm>
            <a:off x="-6264" y="-15406"/>
            <a:ext cx="4270662" cy="68734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75608F5-0B02-0467-FBCF-318DA274274F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44700" y="780783"/>
            <a:ext cx="3664496" cy="7919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4400" dirty="0" err="1">
                <a:solidFill>
                  <a:schemeClr val="bg1"/>
                </a:solidFill>
                <a:latin typeface="Amare Walter Neue Leicht" panose="020B0303040202060203" pitchFamily="34" charset="77"/>
              </a:rPr>
              <a:t>Belangrijkste</a:t>
            </a:r>
            <a:r>
              <a:rPr lang="en-US" sz="4400" dirty="0">
                <a:solidFill>
                  <a:schemeClr val="bg1"/>
                </a:solidFill>
                <a:latin typeface="Amare Walter Neue Leicht" panose="020B0303040202060203" pitchFamily="34" charset="77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mare Walter Neue Leicht" panose="020B0303040202060203" pitchFamily="34" charset="77"/>
              </a:rPr>
              <a:t>Voordelen</a:t>
            </a:r>
            <a:endParaRPr lang="en-US" sz="4400" baseline="30000" dirty="0">
              <a:solidFill>
                <a:schemeClr val="bg1"/>
              </a:solidFill>
              <a:latin typeface="Amare Walter Neue Leicht" panose="020B0303040202060203" pitchFamily="34" charset="77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E4FB0EA-779A-7D71-2662-2A1FAE3972CE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780247" y="278957"/>
            <a:ext cx="2336999" cy="4814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b="1" dirty="0">
                <a:solidFill>
                  <a:schemeClr val="accent3"/>
                </a:solidFill>
                <a:latin typeface="Amare Walter Neue Halbfett"/>
              </a:rPr>
              <a:t>Hart</a:t>
            </a:r>
            <a:endParaRPr lang="en-US" sz="20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F2370FA-12F6-B729-5210-64FD109E7B63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521191" y="791700"/>
            <a:ext cx="5809954" cy="5380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EPA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DHA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dragen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bij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tot de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werking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van het hart (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gunstig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effect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bij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dagelijkse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inname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van 250 mg EPA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DHA).</a:t>
            </a:r>
            <a:endParaRPr lang="en-US" sz="14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4BA9268-A699-29B3-015F-FF019B2AB5E2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5533066" y="2194455"/>
            <a:ext cx="5931195" cy="7409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DHA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draagt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bij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aan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de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instandhouding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van de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hersenfunctie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 (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gunstig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effect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bij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250 mg DHA per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dag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).</a:t>
            </a:r>
            <a:endParaRPr lang="en-US" sz="14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EEBB252B-38BE-C9CA-87F1-8F94EC286D1B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780247" y="1684141"/>
            <a:ext cx="2336999" cy="4814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b="1" dirty="0" err="1">
                <a:solidFill>
                  <a:schemeClr val="accent3"/>
                </a:solidFill>
                <a:latin typeface="Amare Walter Neue Halbfett"/>
              </a:rPr>
              <a:t>Hersenfunctie</a:t>
            </a:r>
            <a:endParaRPr lang="en-US" sz="20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98F63853-55A1-0FAA-9FCC-6605DCFE0ABE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5521192" y="3595675"/>
            <a:ext cx="6406468" cy="5380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DHA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draagt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bij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aan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de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instandhouding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van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normaal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gezichtsvermogen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(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gunstig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effect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bij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250 mg DHA per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dag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).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Vitamine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A in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deze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stabiele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bio-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beschikbare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vorm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draagt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bij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aan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het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behoud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van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normaal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zicht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 </a:t>
            </a:r>
            <a:endParaRPr lang="en-US" sz="14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9637722E-8104-97F4-31A5-9E313E457102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4780247" y="3193223"/>
            <a:ext cx="2677457" cy="4814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b="1" dirty="0" err="1">
                <a:solidFill>
                  <a:schemeClr val="accent3"/>
                </a:solidFill>
                <a:latin typeface="Amare Walter Neue Halbfett"/>
              </a:rPr>
              <a:t>Gezichtsvermogen</a:t>
            </a:r>
            <a:endParaRPr lang="en-US" sz="20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46" name="Rectangle 4">
            <a:extLst>
              <a:ext uri="{FF2B5EF4-FFF2-40B4-BE49-F238E27FC236}">
                <a16:creationId xmlns:a16="http://schemas.microsoft.com/office/drawing/2014/main" id="{B0ADA8A8-4E3D-32C8-E3E0-65439B70EB63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7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6CEAA1AF-7EFE-B82B-2725-C56E340F267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5B4D24A6-41BE-C445-7244-13E296254CA1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2025 Amare Global. Alle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rechten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voorbehouden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49" name="Slide Number Placeholder 1">
            <a:extLst>
              <a:ext uri="{FF2B5EF4-FFF2-40B4-BE49-F238E27FC236}">
                <a16:creationId xmlns:a16="http://schemas.microsoft.com/office/drawing/2014/main" id="{A0C136A8-48FE-4726-E32F-72514238072F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10</a:t>
            </a:fld>
            <a:endParaRPr lang="en-US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697C24A-A078-7E78-C8C6-BC0FF40C4083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138700" y="216917"/>
            <a:ext cx="5620415" cy="4326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>
                <a:solidFill>
                  <a:schemeClr val="bg1"/>
                </a:solidFill>
              </a:rPr>
              <a:t>Amare Sunset™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3511A13-0E28-E452-4F6F-89BC649F7DF5}"/>
              </a:ext>
            </a:extLst>
          </p:cNvPr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5521192" y="5093940"/>
            <a:ext cx="5710854" cy="5380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Vitamine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A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draagt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bij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tot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normal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ijzermetabolisme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Vitamine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D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draagt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bij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tot de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opname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/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benutting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van calcium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fosfor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 </a:t>
            </a:r>
            <a:endParaRPr lang="en-US" sz="14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05D5FD4-AD2B-FD37-3CD9-F4A57FC2AD22}"/>
              </a:ext>
            </a:extLst>
          </p:cNvPr>
          <p:cNvSpPr txBox="1">
            <a:spLocks/>
          </p:cNvSpPr>
          <p:nvPr>
            <p:custDataLst>
              <p:tags r:id="rId10"/>
            </p:custDataLst>
          </p:nvPr>
        </p:nvSpPr>
        <p:spPr>
          <a:xfrm>
            <a:off x="4780247" y="4626444"/>
            <a:ext cx="2336999" cy="4814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b="1" dirty="0" err="1">
                <a:solidFill>
                  <a:schemeClr val="accent3"/>
                </a:solidFill>
                <a:latin typeface="Amare Walter Neue Halbfett"/>
              </a:rPr>
              <a:t>Stofwisseling</a:t>
            </a:r>
            <a:endParaRPr lang="en-US" sz="20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3" name="TextBox 18">
            <a:extLst>
              <a:ext uri="{FF2B5EF4-FFF2-40B4-BE49-F238E27FC236}">
                <a16:creationId xmlns:a16="http://schemas.microsoft.com/office/drawing/2014/main" id="{96C82D1E-04D0-1D6D-F370-1DA8A9657BFF}"/>
              </a:ext>
            </a:extLst>
          </p:cNvPr>
          <p:cNvSpPr txBox="1"/>
          <p:nvPr/>
        </p:nvSpPr>
        <p:spPr>
          <a:xfrm>
            <a:off x="138701" y="4630667"/>
            <a:ext cx="3946412" cy="144655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*DISCLAIMER: Amare-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niet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bedoeld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om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ziekten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of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medische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aandoeningen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te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diagnosticeren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behandelen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genezen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of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voorkomen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Bewaar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uw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Amare-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buiten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het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bereik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van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jonge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kinderen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Alleen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voor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volwassenen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De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vermelde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gezondheidsclaims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geldig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mits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vitaminen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mineralen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in het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voedingssupplement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aanwezig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in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hoeveelheden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zoals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gedefinieerd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door de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toepasselijke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regelgeving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De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hier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verstrekte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informatie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is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afkomstig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uit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wetenschappelijke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studies die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uitgevoerd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op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specifieke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ingrediënten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die in Amare-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voorkomen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Deze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studies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niet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direct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uitgevoerd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op de Amare-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zelf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Daarom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mogen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bevindingen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van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deze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studies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niet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worden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geïnterpreteerd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als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direct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bewijs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van de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effecten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of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voordelen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van Amare-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</a:t>
            </a:r>
          </a:p>
        </p:txBody>
      </p:sp>
      <p:pic>
        <p:nvPicPr>
          <p:cNvPr id="2" name="Resim 1" descr="metin, tuvalet malzemesi, şişe, cilt bakımı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33E4CDE8-2D8D-50A8-E5DC-6CC0D6D8E82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55388" y="1832508"/>
            <a:ext cx="2900990" cy="290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664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818CBE1-0D2D-10C7-C263-5DC8CDE84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 descr="daire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EEB07385-63D6-B265-9B7D-7845828C86D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34174" y="377833"/>
            <a:ext cx="1633090" cy="1416308"/>
          </a:xfrm>
          <a:prstGeom prst="rect">
            <a:avLst/>
          </a:prstGeom>
        </p:spPr>
      </p:pic>
      <p:pic>
        <p:nvPicPr>
          <p:cNvPr id="11" name="Resim 10" descr="logo, daire, tasarım, çizi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41847628-5597-B6CB-98AD-8049A35FB4F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20885" y="1806497"/>
            <a:ext cx="1459665" cy="1358500"/>
          </a:xfrm>
          <a:prstGeom prst="rect">
            <a:avLst/>
          </a:prstGeom>
        </p:spPr>
      </p:pic>
      <p:pic>
        <p:nvPicPr>
          <p:cNvPr id="12" name="Resim 11" descr="çizgi film, grafik, çizi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6427C929-1F68-F2AA-AD91-C682901B850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87094" y="3240945"/>
            <a:ext cx="1661994" cy="1416308"/>
          </a:xfrm>
          <a:prstGeom prst="rect">
            <a:avLst/>
          </a:prstGeom>
        </p:spPr>
      </p:pic>
      <p:pic>
        <p:nvPicPr>
          <p:cNvPr id="13" name="Resim 12" descr="daire, grafik, çizgi film, tasarı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7CE8CBDC-A799-D738-D317-8230C2851F9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15656" y="4688034"/>
            <a:ext cx="1633090" cy="1401856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CF301691-4F13-F650-635E-1321AEE555CD}"/>
              </a:ext>
            </a:extLst>
          </p:cNvPr>
          <p:cNvSpPr/>
          <p:nvPr/>
        </p:nvSpPr>
        <p:spPr>
          <a:xfrm>
            <a:off x="-6264" y="-15406"/>
            <a:ext cx="4270662" cy="68734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75608F5-0B02-0467-FBCF-318DA274274F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44700" y="780783"/>
            <a:ext cx="3664496" cy="7919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4400" dirty="0" err="1">
                <a:solidFill>
                  <a:schemeClr val="bg1"/>
                </a:solidFill>
                <a:latin typeface="Amare Walter Neue Leicht" panose="020B0303040202060203" pitchFamily="34" charset="77"/>
              </a:rPr>
              <a:t>Belangrijkste</a:t>
            </a:r>
            <a:r>
              <a:rPr lang="en-US" sz="4400" dirty="0">
                <a:solidFill>
                  <a:schemeClr val="bg1"/>
                </a:solidFill>
                <a:latin typeface="Amare Walter Neue Leicht" panose="020B0303040202060203" pitchFamily="34" charset="77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mare Walter Neue Leicht" panose="020B0303040202060203" pitchFamily="34" charset="77"/>
              </a:rPr>
              <a:t>Voordelen</a:t>
            </a:r>
            <a:endParaRPr lang="en-US" sz="4400" baseline="30000" dirty="0">
              <a:solidFill>
                <a:schemeClr val="bg1"/>
              </a:solidFill>
              <a:latin typeface="Amare Walter Neue Leicht" panose="020B0303040202060203" pitchFamily="34" charset="77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E4FB0EA-779A-7D71-2662-2A1FAE3972CE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780247" y="278957"/>
            <a:ext cx="2336999" cy="4814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b="1" dirty="0" err="1">
                <a:solidFill>
                  <a:schemeClr val="accent3"/>
                </a:solidFill>
                <a:latin typeface="Amare Walter Neue Halbfett"/>
              </a:rPr>
              <a:t>Cellen</a:t>
            </a:r>
            <a:endParaRPr lang="en-US" sz="20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F2370FA-12F6-B729-5210-64FD109E7B63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521191" y="680966"/>
            <a:ext cx="5710853" cy="8899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Vitamine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A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draagt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bij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tot het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behoud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van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slijmvliezen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Vitamine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A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speelt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rol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bij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het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celspecialisatieproces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Vitamine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D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speelt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rol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bij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het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celdelingsproces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 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4BA9268-A699-29B3-015F-FF019B2AB5E2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5521192" y="2194455"/>
            <a:ext cx="5710854" cy="7409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Vitamine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A in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deze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stabiele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bio-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beschikbare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vorm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draagt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bij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aan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het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behoud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van normal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zicht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aan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gezonde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huid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ondersteunt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de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werking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van het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immuunsysteem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 </a:t>
            </a:r>
            <a:endParaRPr lang="en-US" sz="14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EEBB252B-38BE-C9CA-87F1-8F94EC286D1B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780247" y="1684141"/>
            <a:ext cx="2336999" cy="4814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b="1" dirty="0" err="1">
                <a:solidFill>
                  <a:schemeClr val="accent3"/>
                </a:solidFill>
                <a:latin typeface="Amare Walter Neue Halbfett"/>
              </a:rPr>
              <a:t>Huid</a:t>
            </a:r>
            <a:endParaRPr lang="en-US" sz="20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98F63853-55A1-0FAA-9FCC-6605DCFE0ABE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5521191" y="3595675"/>
            <a:ext cx="6057089" cy="11119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Vitamine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A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draagt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bij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tot de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werking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van het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immuunsysteem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Vitamine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D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draagt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bij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tot de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werking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van het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immuunsysteem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Vitamine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draagt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bij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tot de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bescherming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van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cellen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tegen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oxidatieve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stress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helpt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zo de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vitaliteit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van het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lichaam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behouden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 </a:t>
            </a:r>
            <a:endParaRPr lang="en-US" sz="14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9637722E-8104-97F4-31A5-9E313E457102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4780247" y="3193223"/>
            <a:ext cx="2336999" cy="4814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b="1" dirty="0" err="1">
                <a:solidFill>
                  <a:schemeClr val="accent3"/>
                </a:solidFill>
                <a:latin typeface="Amare Walter Neue Halbfett"/>
              </a:rPr>
              <a:t>Immuunsysteem</a:t>
            </a:r>
            <a:endParaRPr lang="en-US" sz="20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46" name="Rectangle 4">
            <a:extLst>
              <a:ext uri="{FF2B5EF4-FFF2-40B4-BE49-F238E27FC236}">
                <a16:creationId xmlns:a16="http://schemas.microsoft.com/office/drawing/2014/main" id="{B0ADA8A8-4E3D-32C8-E3E0-65439B70EB63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7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6CEAA1AF-7EFE-B82B-2725-C56E340F267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5B4D24A6-41BE-C445-7244-13E296254CA1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2025 Amare Global. Alle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rechten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voorbehouden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49" name="Slide Number Placeholder 1">
            <a:extLst>
              <a:ext uri="{FF2B5EF4-FFF2-40B4-BE49-F238E27FC236}">
                <a16:creationId xmlns:a16="http://schemas.microsoft.com/office/drawing/2014/main" id="{A0C136A8-48FE-4726-E32F-72514238072F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11</a:t>
            </a:fld>
            <a:endParaRPr lang="en-US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697C24A-A078-7E78-C8C6-BC0FF40C4083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138700" y="216917"/>
            <a:ext cx="5620415" cy="4326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>
                <a:solidFill>
                  <a:schemeClr val="bg1"/>
                </a:solidFill>
              </a:rPr>
              <a:t>Amare Sunset™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3511A13-0E28-E452-4F6F-89BC649F7DF5}"/>
              </a:ext>
            </a:extLst>
          </p:cNvPr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5521192" y="5238746"/>
            <a:ext cx="5710854" cy="5380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Vitamine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D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draagt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bij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tot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calciumgehalten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in het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bloed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 </a:t>
            </a:r>
            <a:endParaRPr lang="en-US" sz="14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05D5FD4-AD2B-FD37-3CD9-F4A57FC2AD22}"/>
              </a:ext>
            </a:extLst>
          </p:cNvPr>
          <p:cNvSpPr txBox="1">
            <a:spLocks/>
          </p:cNvSpPr>
          <p:nvPr>
            <p:custDataLst>
              <p:tags r:id="rId10"/>
            </p:custDataLst>
          </p:nvPr>
        </p:nvSpPr>
        <p:spPr>
          <a:xfrm>
            <a:off x="4780247" y="4626444"/>
            <a:ext cx="2336999" cy="4814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b="1" dirty="0" err="1">
                <a:solidFill>
                  <a:schemeClr val="accent3"/>
                </a:solidFill>
                <a:latin typeface="Amare Walter Neue Halbfett"/>
              </a:rPr>
              <a:t>Bloed</a:t>
            </a:r>
            <a:endParaRPr lang="en-US" sz="20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3" name="TextBox 18">
            <a:extLst>
              <a:ext uri="{FF2B5EF4-FFF2-40B4-BE49-F238E27FC236}">
                <a16:creationId xmlns:a16="http://schemas.microsoft.com/office/drawing/2014/main" id="{89B8C9DA-B3F3-75F2-B8BE-A060C5E53586}"/>
              </a:ext>
            </a:extLst>
          </p:cNvPr>
          <p:cNvSpPr txBox="1"/>
          <p:nvPr/>
        </p:nvSpPr>
        <p:spPr>
          <a:xfrm>
            <a:off x="138701" y="4630667"/>
            <a:ext cx="3946412" cy="144655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*DISCLAIMER: Amare-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niet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bedoeld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om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ziekten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of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medische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aandoeningen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te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diagnosticeren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behandelen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genezen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of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voorkomen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Bewaar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uw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Amare-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buiten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het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bereik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van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jonge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kinderen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Alleen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voor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volwassenen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De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vermelde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gezondheidsclaims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geldig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mits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vitaminen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mineralen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in het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voedingssupplement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aanwezig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in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hoeveelheden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zoals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gedefinieerd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door de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toepasselijke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regelgeving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De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hier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verstrekte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informatie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is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afkomstig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uit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wetenschappelijke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studies die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uitgevoerd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op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specifieke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ingrediënten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die in Amare-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voorkomen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Deze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studies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niet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direct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uitgevoerd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op de Amare-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zelf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Daarom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mogen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bevindingen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van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deze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studies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niet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worden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geïnterpreteerd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als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direct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bewijs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van de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effecten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of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voordelen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van Amare-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</a:t>
            </a:r>
          </a:p>
        </p:txBody>
      </p:sp>
      <p:pic>
        <p:nvPicPr>
          <p:cNvPr id="2" name="Resim 1" descr="metin, tuvalet malzemesi, şişe, cilt bakımı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F6E41CE8-1C4C-D53E-F66F-6E89BC72D79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55388" y="1832508"/>
            <a:ext cx="2900990" cy="290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7582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818CBE1-0D2D-10C7-C263-5DC8CDE84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 descr="daire, grafik, tasarı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1B8CF654-3519-0B0A-CE6A-BE206F7623C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28111" y="410499"/>
            <a:ext cx="1445212" cy="1401856"/>
          </a:xfrm>
          <a:prstGeom prst="rect">
            <a:avLst/>
          </a:prstGeom>
        </p:spPr>
      </p:pic>
      <p:pic>
        <p:nvPicPr>
          <p:cNvPr id="11" name="Resim 10" descr="gülümsemek, gülüş, kırpıntı çizim, çizgi fil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3CF039C3-DE4C-C62A-A2FC-A4EE65A6FBF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06407" y="1805387"/>
            <a:ext cx="1777611" cy="1416308"/>
          </a:xfrm>
          <a:prstGeom prst="rect">
            <a:avLst/>
          </a:prstGeom>
        </p:spPr>
      </p:pic>
      <p:pic>
        <p:nvPicPr>
          <p:cNvPr id="12" name="Resim 11" descr="çizgi film, kırpıntı çizi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E15BFE7B-F032-4309-09BA-94A45D2E652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61506" y="3260837"/>
            <a:ext cx="1575282" cy="1401856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CF301691-4F13-F650-635E-1321AEE555CD}"/>
              </a:ext>
            </a:extLst>
          </p:cNvPr>
          <p:cNvSpPr/>
          <p:nvPr/>
        </p:nvSpPr>
        <p:spPr>
          <a:xfrm>
            <a:off x="-6264" y="-15406"/>
            <a:ext cx="4270662" cy="68734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75608F5-0B02-0467-FBCF-318DA274274F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44700" y="780783"/>
            <a:ext cx="3664496" cy="7919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4400" dirty="0" err="1">
                <a:solidFill>
                  <a:schemeClr val="bg1"/>
                </a:solidFill>
                <a:latin typeface="Amare Walter Neue Leicht" panose="020B0303040202060203" pitchFamily="34" charset="77"/>
              </a:rPr>
              <a:t>Belangrijkste</a:t>
            </a:r>
            <a:r>
              <a:rPr lang="en-US" sz="4400" dirty="0">
                <a:solidFill>
                  <a:schemeClr val="bg1"/>
                </a:solidFill>
                <a:latin typeface="Amare Walter Neue Leicht" panose="020B0303040202060203" pitchFamily="34" charset="77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mare Walter Neue Leicht" panose="020B0303040202060203" pitchFamily="34" charset="77"/>
              </a:rPr>
              <a:t>Voordelen</a:t>
            </a:r>
            <a:endParaRPr lang="en-US" sz="4400" baseline="30000" dirty="0">
              <a:solidFill>
                <a:schemeClr val="bg1"/>
              </a:solidFill>
              <a:latin typeface="Amare Walter Neue Leicht" panose="020B0303040202060203" pitchFamily="34" charset="77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E4FB0EA-779A-7D71-2662-2A1FAE3972CE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780247" y="278957"/>
            <a:ext cx="2336999" cy="4814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b="1" dirty="0">
                <a:solidFill>
                  <a:schemeClr val="accent3"/>
                </a:solidFill>
                <a:latin typeface="Amare Walter Neue Halbfett"/>
              </a:rPr>
              <a:t>Botten</a:t>
            </a:r>
            <a:endParaRPr lang="en-US" sz="20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F2370FA-12F6-B729-5210-64FD109E7B63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521191" y="791700"/>
            <a:ext cx="5710853" cy="5380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Vitamine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D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draagt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bij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tot de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instandhouding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van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botten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 </a:t>
            </a:r>
            <a:endParaRPr lang="en-US" sz="14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4BA9268-A699-29B3-015F-FF019B2AB5E2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5521192" y="2286886"/>
            <a:ext cx="5710854" cy="5380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Vitamine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D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draagt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bij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tot de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instandhouding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van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spierfunctie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 </a:t>
            </a:r>
            <a:endParaRPr lang="en-US" sz="14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EEBB252B-38BE-C9CA-87F1-8F94EC286D1B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780247" y="1684141"/>
            <a:ext cx="2336999" cy="4814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b="1" dirty="0" err="1">
                <a:solidFill>
                  <a:schemeClr val="accent3"/>
                </a:solidFill>
                <a:latin typeface="Amare Walter Neue Halbfett"/>
              </a:rPr>
              <a:t>Spieren</a:t>
            </a:r>
            <a:endParaRPr lang="en-US" sz="20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98F63853-55A1-0FAA-9FCC-6605DCFE0ABE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5521192" y="3805525"/>
            <a:ext cx="5710854" cy="5380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Vitamine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D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draagt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bij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tot de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instandhouding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van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tanden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 </a:t>
            </a:r>
            <a:endParaRPr lang="en-US" sz="14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9637722E-8104-97F4-31A5-9E313E457102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4780247" y="3193223"/>
            <a:ext cx="2336999" cy="4814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b="1" dirty="0">
                <a:solidFill>
                  <a:schemeClr val="accent3"/>
                </a:solidFill>
                <a:latin typeface="Amare Walter Neue Halbfett"/>
              </a:rPr>
              <a:t>Tanden</a:t>
            </a:r>
            <a:endParaRPr lang="en-US" sz="20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46" name="Rectangle 4">
            <a:extLst>
              <a:ext uri="{FF2B5EF4-FFF2-40B4-BE49-F238E27FC236}">
                <a16:creationId xmlns:a16="http://schemas.microsoft.com/office/drawing/2014/main" id="{B0ADA8A8-4E3D-32C8-E3E0-65439B70EB63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7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6CEAA1AF-7EFE-B82B-2725-C56E340F267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5B4D24A6-41BE-C445-7244-13E296254CA1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2025 Amare Global. Alle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rechten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voorbehouden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49" name="Slide Number Placeholder 1">
            <a:extLst>
              <a:ext uri="{FF2B5EF4-FFF2-40B4-BE49-F238E27FC236}">
                <a16:creationId xmlns:a16="http://schemas.microsoft.com/office/drawing/2014/main" id="{A0C136A8-48FE-4726-E32F-72514238072F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12</a:t>
            </a:fld>
            <a:endParaRPr lang="en-US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697C24A-A078-7E78-C8C6-BC0FF40C4083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138700" y="216917"/>
            <a:ext cx="5620415" cy="4326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>
                <a:solidFill>
                  <a:schemeClr val="bg1"/>
                </a:solidFill>
              </a:rPr>
              <a:t>Amare Sunset™</a:t>
            </a:r>
          </a:p>
        </p:txBody>
      </p:sp>
      <p:sp>
        <p:nvSpPr>
          <p:cNvPr id="3" name="TextBox 18">
            <a:extLst>
              <a:ext uri="{FF2B5EF4-FFF2-40B4-BE49-F238E27FC236}">
                <a16:creationId xmlns:a16="http://schemas.microsoft.com/office/drawing/2014/main" id="{ACEE7EE8-4A40-5093-DB84-F10B35A54C05}"/>
              </a:ext>
            </a:extLst>
          </p:cNvPr>
          <p:cNvSpPr txBox="1"/>
          <p:nvPr/>
        </p:nvSpPr>
        <p:spPr>
          <a:xfrm>
            <a:off x="138701" y="4630667"/>
            <a:ext cx="3946412" cy="144655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*DISCLAIMER: Amare-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niet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bedoeld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om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ziekten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of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medische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aandoeningen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te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diagnosticeren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behandelen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genezen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of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voorkomen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Bewaar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uw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Amare-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buiten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het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bereik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van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jonge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kinderen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Alleen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voor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volwassenen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De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vermelde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gezondheidsclaims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geldig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mits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vitaminen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mineralen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in het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voedingssupplement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aanwezig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in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hoeveelheden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zoals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gedefinieerd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door de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toepasselijke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regelgeving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De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hier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verstrekte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informatie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is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afkomstig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uit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wetenschappelijke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studies die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uitgevoerd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op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specifieke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ingrediënten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die in Amare-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voorkomen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Deze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studies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niet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direct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uitgevoerd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op de Amare-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zelf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Daarom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mogen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bevindingen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van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deze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studies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niet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worden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geïnterpreteerd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als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direct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bewijs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van de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effecten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of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voordelen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van Amare-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</a:t>
            </a:r>
          </a:p>
        </p:txBody>
      </p:sp>
      <p:pic>
        <p:nvPicPr>
          <p:cNvPr id="2" name="Resim 1" descr="metin, tuvalet malzemesi, şişe, cilt bakımı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FBFCAB3F-F2EF-F8BD-3B5A-ED9738A55A4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5388" y="1832508"/>
            <a:ext cx="2900990" cy="290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9724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377F3B9-A166-0D94-3DF7-CCA330A7C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 descr="metin, tuvalet malzemesi, cilt bakımı, kozmetik bakım ürünler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68AF0101-9F7B-7100-CE79-829F110A25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0207" y="-15406"/>
            <a:ext cx="6111793" cy="6858000"/>
          </a:xfrm>
          <a:prstGeom prst="rect">
            <a:avLst/>
          </a:prstGeom>
        </p:spPr>
      </p:pic>
      <p:sp>
        <p:nvSpPr>
          <p:cNvPr id="10" name="Rectangle 16">
            <a:extLst>
              <a:ext uri="{FF2B5EF4-FFF2-40B4-BE49-F238E27FC236}">
                <a16:creationId xmlns:a16="http://schemas.microsoft.com/office/drawing/2014/main" id="{780D3A05-746D-2EAC-B151-E4C3EFAFBF90}"/>
              </a:ext>
            </a:extLst>
          </p:cNvPr>
          <p:cNvSpPr/>
          <p:nvPr/>
        </p:nvSpPr>
        <p:spPr>
          <a:xfrm>
            <a:off x="6098626" y="-15406"/>
            <a:ext cx="6102350" cy="6858000"/>
          </a:xfrm>
          <a:prstGeom prst="rect">
            <a:avLst/>
          </a:prstGeom>
          <a:gradFill>
            <a:gsLst>
              <a:gs pos="44000">
                <a:schemeClr val="accent1">
                  <a:alpha val="0"/>
                  <a:lumMod val="0"/>
                </a:schemeClr>
              </a:gs>
              <a:gs pos="100000">
                <a:schemeClr val="accent3">
                  <a:alpha val="60411"/>
                  <a:lumMod val="74490"/>
                  <a:lumOff val="2551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00DC96-0856-6903-00F8-EE646EAA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4460" y="6356350"/>
            <a:ext cx="2743200" cy="365125"/>
          </a:xfrm>
        </p:spPr>
        <p:txBody>
          <a:bodyPr/>
          <a:lstStyle/>
          <a:p>
            <a:fld id="{FEDAFF86-66A4-D342-B39A-0C3E2798F66C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3" name="Picture 2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9C35E6DF-8F7F-7E37-F93E-343C45A12C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4AA6ACE8-129A-66E0-4DEC-37767CF62313}"/>
              </a:ext>
            </a:extLst>
          </p:cNvPr>
          <p:cNvSpPr txBox="1">
            <a:spLocks/>
          </p:cNvSpPr>
          <p:nvPr/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4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987C3F7F-8EAB-A7BA-0F84-FE326C381B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0DF4232-7B14-2701-62FA-383957A6783B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E9A4D5D6-2DD8-9905-A041-F6FDCAA023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142CFFB-2095-3E42-5B95-BF24612F9DC6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2025 Amare Global. Alle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rechten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voorbehouden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6BE70DAD-B770-06CD-1408-C488EB17CA8F}"/>
              </a:ext>
            </a:extLst>
          </p:cNvPr>
          <p:cNvSpPr txBox="1">
            <a:spLocks/>
          </p:cNvSpPr>
          <p:nvPr/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521F1AEB-4420-2E23-3A55-1C5886B20D4B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13</a:t>
            </a:fld>
            <a:endParaRPr lang="en-US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CB7FE89-0BE7-3FE3-CDA1-7F7DE0A757B0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44700" y="780783"/>
            <a:ext cx="5968532" cy="7919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4400" dirty="0" err="1">
                <a:solidFill>
                  <a:schemeClr val="accent3"/>
                </a:solidFill>
                <a:latin typeface="Amare Walter Neue Leicht" panose="020B0303040202060203" pitchFamily="34" charset="77"/>
              </a:rPr>
              <a:t>Voedingsinformatie</a:t>
            </a:r>
            <a:endParaRPr lang="en-US" sz="4400" baseline="30000" dirty="0">
              <a:solidFill>
                <a:schemeClr val="accent3"/>
              </a:solidFill>
              <a:latin typeface="Amare Walter Neue Leicht" panose="020B0303040202060203" pitchFamily="34" charset="77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2B96300-3DDD-208C-BC1E-58F009B57335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38700" y="216917"/>
            <a:ext cx="5620415" cy="4326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>
                <a:solidFill>
                  <a:schemeClr val="accent3">
                    <a:lumMod val="60000"/>
                    <a:lumOff val="40000"/>
                  </a:schemeClr>
                </a:solidFill>
              </a:rPr>
              <a:t>Amare Sunset™</a:t>
            </a:r>
          </a:p>
        </p:txBody>
      </p:sp>
      <p:pic>
        <p:nvPicPr>
          <p:cNvPr id="12" name="Resim 11" descr="metin, ekran görüntüsü, yazı tipi, sayı, numara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C338CB04-DC6F-8E01-C7A0-4BBAB4E8E5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8908" y="1777181"/>
            <a:ext cx="5199997" cy="342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3209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377F3B9-A166-0D94-3DF7-CCA330A7C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sim 8" descr="metin, kozmetik bakım ürünleri, toz, pudra, iç mekan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58C200D8-D301-952A-DD4E-B4AF477C63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0906" y="0"/>
            <a:ext cx="3321094" cy="6858000"/>
          </a:xfrm>
          <a:prstGeom prst="rect">
            <a:avLst/>
          </a:prstGeom>
        </p:spPr>
      </p:pic>
      <p:pic>
        <p:nvPicPr>
          <p:cNvPr id="10" name="Resim 9" descr="omurgasız, portakal, turuncu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F8B7FB4A-0BB6-ABD7-299E-3ECE3A0989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52267" y="1087436"/>
            <a:ext cx="4005032" cy="2085094"/>
          </a:xfrm>
          <a:prstGeom prst="rect">
            <a:avLst/>
          </a:prstGeom>
        </p:spPr>
      </p:pic>
      <p:pic>
        <p:nvPicPr>
          <p:cNvPr id="12" name="Resim 11" descr="daire, ekran görüntüsü, graf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BCCD7CCD-8C41-D092-5A21-BE94CA2E2F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7565" y="1042904"/>
            <a:ext cx="4005032" cy="2085094"/>
          </a:xfrm>
          <a:prstGeom prst="rect">
            <a:avLst/>
          </a:prstGeom>
        </p:spPr>
      </p:pic>
      <p:pic>
        <p:nvPicPr>
          <p:cNvPr id="14" name="Resim 13" descr="tasarım, çizi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A94A0CBA-B7E6-8FCC-215A-C1E88CCB0B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4719" y="981335"/>
            <a:ext cx="4005032" cy="2085094"/>
          </a:xfrm>
          <a:prstGeom prst="rect">
            <a:avLst/>
          </a:prstGeom>
        </p:spPr>
      </p:pic>
      <p:pic>
        <p:nvPicPr>
          <p:cNvPr id="20" name="Resim 19" descr="daire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C17C85E5-5A84-2AA0-83AB-4F36C3C22C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42023" y="2288312"/>
            <a:ext cx="4005032" cy="2085094"/>
          </a:xfrm>
          <a:prstGeom prst="rect">
            <a:avLst/>
          </a:prstGeom>
        </p:spPr>
      </p:pic>
      <p:pic>
        <p:nvPicPr>
          <p:cNvPr id="24" name="Resim 23" descr="daire, çizgi fil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50461E7B-AE67-29E9-3179-C00C8BC795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62218" y="2357574"/>
            <a:ext cx="4005032" cy="2085094"/>
          </a:xfrm>
          <a:prstGeom prst="rect">
            <a:avLst/>
          </a:prstGeom>
        </p:spPr>
      </p:pic>
      <p:pic>
        <p:nvPicPr>
          <p:cNvPr id="29" name="Resim 28" descr="daire, ekran görüntüsü, graf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77E5B2C3-8451-7C15-19BE-69A3263113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53740" y="2347025"/>
            <a:ext cx="4005032" cy="2085094"/>
          </a:xfrm>
          <a:prstGeom prst="rect">
            <a:avLst/>
          </a:prstGeom>
        </p:spPr>
      </p:pic>
      <p:pic>
        <p:nvPicPr>
          <p:cNvPr id="33" name="Resim 32" descr="çizgi film, daire, grafik, ekran görüntüsü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5CE7EFE7-FD3E-4657-FB45-1A9E18A92B2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421920" y="3606885"/>
            <a:ext cx="4005032" cy="2085094"/>
          </a:xfrm>
          <a:prstGeom prst="rect">
            <a:avLst/>
          </a:prstGeom>
        </p:spPr>
      </p:pic>
      <p:pic>
        <p:nvPicPr>
          <p:cNvPr id="37" name="Resim 36" descr="daire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651D37B3-7D61-6F90-44F4-72B739F5205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98216" y="3607908"/>
            <a:ext cx="4005032" cy="208509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00DC96-0856-6903-00F8-EE646EAA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4460" y="6356350"/>
            <a:ext cx="2743200" cy="365125"/>
          </a:xfrm>
        </p:spPr>
        <p:txBody>
          <a:bodyPr/>
          <a:lstStyle/>
          <a:p>
            <a:fld id="{FEDAFF86-66A4-D342-B39A-0C3E2798F66C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3" name="Picture 2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9C35E6DF-8F7F-7E37-F93E-343C45A12CF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FAA47C-48BD-529E-55EE-E199AE418968}"/>
              </a:ext>
            </a:extLst>
          </p:cNvPr>
          <p:cNvSpPr txBox="1"/>
          <p:nvPr/>
        </p:nvSpPr>
        <p:spPr>
          <a:xfrm>
            <a:off x="303221" y="5328801"/>
            <a:ext cx="7211950" cy="733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740"/>
              </a:lnSpc>
            </a:pPr>
            <a:r>
              <a:rPr lang="en-US" sz="1100" dirty="0" err="1">
                <a:solidFill>
                  <a:schemeClr val="accent3"/>
                </a:solidFill>
                <a:latin typeface="Amare Walter Neue Mittel" panose="020B0503040202060203" pitchFamily="34" charset="0"/>
              </a:rPr>
              <a:t>Visolie</a:t>
            </a:r>
            <a:r>
              <a:rPr lang="en-US" sz="1100" dirty="0">
                <a:solidFill>
                  <a:schemeClr val="accent3"/>
                </a:solidFill>
                <a:latin typeface="Amare Walter Neue Mittel" panose="020B0503040202060203" pitchFamily="34" charset="0"/>
              </a:rPr>
              <a:t> (</a:t>
            </a:r>
            <a:r>
              <a:rPr lang="en-US" sz="1100" dirty="0" err="1">
                <a:solidFill>
                  <a:schemeClr val="accent3"/>
                </a:solidFill>
                <a:latin typeface="Amare Walter Neue Mittel" panose="020B0503040202060203" pitchFamily="34" charset="0"/>
              </a:rPr>
              <a:t>zalm</a:t>
            </a:r>
            <a:r>
              <a:rPr lang="en-US" sz="1100" dirty="0">
                <a:solidFill>
                  <a:schemeClr val="accent3"/>
                </a:solidFill>
                <a:latin typeface="Amare Walter Neue Mittel" panose="020B0503040202060203" pitchFamily="34" charset="0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ittel" panose="020B0503040202060203" pitchFamily="34" charset="0"/>
              </a:rPr>
              <a:t>en</a:t>
            </a:r>
            <a:r>
              <a:rPr lang="en-US" sz="1100" dirty="0">
                <a:solidFill>
                  <a:schemeClr val="accent3"/>
                </a:solidFill>
                <a:latin typeface="Amare Walter Neue Mittel" panose="020B0503040202060203" pitchFamily="34" charset="0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ittel" panose="020B0503040202060203" pitchFamily="34" charset="0"/>
              </a:rPr>
              <a:t>andere</a:t>
            </a:r>
            <a:r>
              <a:rPr lang="en-US" sz="1100" dirty="0">
                <a:solidFill>
                  <a:schemeClr val="accent3"/>
                </a:solidFill>
                <a:latin typeface="Amare Walter Neue Mittel" panose="020B0503040202060203" pitchFamily="34" charset="0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ittel" panose="020B0503040202060203" pitchFamily="34" charset="0"/>
              </a:rPr>
              <a:t>vissen</a:t>
            </a:r>
            <a:r>
              <a:rPr lang="en-US" sz="1100" dirty="0">
                <a:solidFill>
                  <a:schemeClr val="accent3"/>
                </a:solidFill>
                <a:latin typeface="Amare Walter Neue Mittel" panose="020B0503040202060203" pitchFamily="34" charset="0"/>
              </a:rPr>
              <a:t>), </a:t>
            </a:r>
            <a:r>
              <a:rPr lang="en-US" sz="1100" dirty="0" err="1">
                <a:solidFill>
                  <a:schemeClr val="accent3"/>
                </a:solidFill>
                <a:latin typeface="Amare Walter Neue Mittel" panose="020B0503040202060203" pitchFamily="34" charset="0"/>
              </a:rPr>
              <a:t>Capsuleomhulsel</a:t>
            </a:r>
            <a:r>
              <a:rPr lang="en-US" sz="1100" dirty="0">
                <a:solidFill>
                  <a:schemeClr val="accent3"/>
                </a:solidFill>
                <a:latin typeface="Amare Walter Neue Mittel" panose="020B0503040202060203" pitchFamily="34" charset="0"/>
              </a:rPr>
              <a:t> (</a:t>
            </a:r>
            <a:r>
              <a:rPr lang="en-US" sz="1100" dirty="0" err="1">
                <a:solidFill>
                  <a:schemeClr val="accent3"/>
                </a:solidFill>
                <a:latin typeface="Amare Walter Neue Mittel" panose="020B0503040202060203" pitchFamily="34" charset="0"/>
              </a:rPr>
              <a:t>visgelatine</a:t>
            </a:r>
            <a:r>
              <a:rPr lang="en-US" sz="1100" dirty="0">
                <a:solidFill>
                  <a:schemeClr val="accent3"/>
                </a:solidFill>
                <a:latin typeface="Amare Walter Neue Mittel" panose="020B0503040202060203" pitchFamily="34" charset="0"/>
              </a:rPr>
              <a:t>),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Rijstzemelenolie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Vitamine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E (D-alpha-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tocoferol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), Humectant (glycerol),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Astaxanthine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Vitamine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A (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retinylpalmitaat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),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Vitamine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D3 (cholecalciferol).</a:t>
            </a:r>
          </a:p>
          <a:p>
            <a:pPr>
              <a:lnSpc>
                <a:spcPts val="1740"/>
              </a:lnSpc>
            </a:pPr>
            <a:r>
              <a:rPr lang="en-US" sz="1100" dirty="0">
                <a:solidFill>
                  <a:schemeClr val="accent3"/>
                </a:solidFill>
                <a:latin typeface="Amare Walter Neue Mittel" panose="020B0503040202060203" pitchFamily="34" charset="0"/>
              </a:rPr>
              <a:t>Voor </a:t>
            </a:r>
            <a:r>
              <a:rPr lang="en-US" sz="1100" dirty="0" err="1">
                <a:solidFill>
                  <a:schemeClr val="accent3"/>
                </a:solidFill>
                <a:latin typeface="Amare Walter Neue Mittel" panose="020B0503040202060203" pitchFamily="34" charset="0"/>
              </a:rPr>
              <a:t>allergenen</a:t>
            </a:r>
            <a:r>
              <a:rPr lang="en-US" sz="1100" dirty="0">
                <a:solidFill>
                  <a:schemeClr val="accent3"/>
                </a:solidFill>
                <a:latin typeface="Amare Walter Neue Mittel" panose="020B0503040202060203" pitchFamily="34" charset="0"/>
              </a:rPr>
              <a:t>, </a:t>
            </a:r>
            <a:r>
              <a:rPr lang="en-US" sz="1100" dirty="0" err="1">
                <a:solidFill>
                  <a:schemeClr val="accent3"/>
                </a:solidFill>
                <a:latin typeface="Amare Walter Neue Mittel" panose="020B0503040202060203" pitchFamily="34" charset="0"/>
              </a:rPr>
              <a:t>zie</a:t>
            </a:r>
            <a:r>
              <a:rPr lang="en-US" sz="1100" dirty="0">
                <a:solidFill>
                  <a:schemeClr val="accent3"/>
                </a:solidFill>
                <a:latin typeface="Amare Walter Neue Mittel" panose="020B0503040202060203" pitchFamily="34" charset="0"/>
              </a:rPr>
              <a:t> de </a:t>
            </a:r>
            <a:r>
              <a:rPr lang="en-US" sz="1100" dirty="0" err="1">
                <a:solidFill>
                  <a:schemeClr val="accent3"/>
                </a:solidFill>
                <a:latin typeface="Amare Walter Neue Mittel" panose="020B0503040202060203" pitchFamily="34" charset="0"/>
              </a:rPr>
              <a:t>vetgedrukte</a:t>
            </a:r>
            <a:r>
              <a:rPr lang="en-US" sz="1100" dirty="0">
                <a:solidFill>
                  <a:schemeClr val="accent3"/>
                </a:solidFill>
                <a:latin typeface="Amare Walter Neue Mittel" panose="020B0503040202060203" pitchFamily="34" charset="0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ittel" panose="020B0503040202060203" pitchFamily="34" charset="0"/>
              </a:rPr>
              <a:t>ingrediënten</a:t>
            </a:r>
            <a:r>
              <a:rPr lang="en-US" sz="1100" dirty="0">
                <a:solidFill>
                  <a:schemeClr val="accent3"/>
                </a:solidFill>
                <a:latin typeface="Amare Walter Neue Mittel" panose="020B0503040202060203" pitchFamily="34" charset="0"/>
              </a:rPr>
              <a:t>.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4AA6ACE8-129A-66E0-4DEC-37767CF62313}"/>
              </a:ext>
            </a:extLst>
          </p:cNvPr>
          <p:cNvSpPr txBox="1">
            <a:spLocks/>
          </p:cNvSpPr>
          <p:nvPr/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4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987C3F7F-8EAB-A7BA-0F84-FE326C381BF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0DF4232-7B14-2701-62FA-383957A6783B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E9A4D5D6-2DD8-9905-A041-F6FDCAA023A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142CFFB-2095-3E42-5B95-BF24612F9DC6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2025 Amare Global. Alle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rechten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voorbehouden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6BE70DAD-B770-06CD-1408-C488EB17CA8F}"/>
              </a:ext>
            </a:extLst>
          </p:cNvPr>
          <p:cNvSpPr txBox="1">
            <a:spLocks/>
          </p:cNvSpPr>
          <p:nvPr/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521F1AEB-4420-2E23-3A55-1C5886B20D4B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14</a:t>
            </a:fld>
            <a:endParaRPr lang="en-US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CB7FE89-0BE7-3FE3-CDA1-7F7DE0A757B0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44700" y="780783"/>
            <a:ext cx="3664496" cy="7919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4400" dirty="0" err="1">
                <a:solidFill>
                  <a:schemeClr val="accent3"/>
                </a:solidFill>
                <a:latin typeface="Amare Walter Neue Leicht" panose="020B0303040202060203" pitchFamily="34" charset="77"/>
              </a:rPr>
              <a:t>Ingrediënten</a:t>
            </a:r>
            <a:endParaRPr lang="en-US" sz="4400" baseline="30000" dirty="0">
              <a:solidFill>
                <a:schemeClr val="accent3"/>
              </a:solidFill>
              <a:latin typeface="Amare Walter Neue Leicht" panose="020B0303040202060203" pitchFamily="34" charset="77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FEBA53F-16E3-8AAF-4121-43BBC7AC1EF3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38700" y="216917"/>
            <a:ext cx="5620415" cy="4326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>
                <a:solidFill>
                  <a:schemeClr val="accent3">
                    <a:lumMod val="60000"/>
                    <a:lumOff val="40000"/>
                  </a:schemeClr>
                </a:solidFill>
              </a:rPr>
              <a:t>Amare Sunset™</a:t>
            </a:r>
          </a:p>
        </p:txBody>
      </p:sp>
    </p:spTree>
    <p:extLst>
      <p:ext uri="{BB962C8B-B14F-4D97-AF65-F5344CB8AC3E}">
        <p14:creationId xmlns:p14="http://schemas.microsoft.com/office/powerpoint/2010/main" val="2707143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308BF6-DA2F-956F-344B-5947F320B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FA03599-81ED-D92E-822A-E6F31C7DB055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804962" y="1439729"/>
            <a:ext cx="8582075" cy="8970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U </a:t>
            </a:r>
            <a:r>
              <a:rPr lang="en-US" sz="2400" dirty="0" err="1">
                <a:solidFill>
                  <a:schemeClr val="bg1"/>
                </a:solidFill>
                <a:latin typeface="Amare Walter Neue Mager"/>
              </a:rPr>
              <a:t>kunt</a:t>
            </a: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 de </a:t>
            </a:r>
            <a:r>
              <a:rPr lang="en-US" sz="2400" dirty="0" err="1">
                <a:solidFill>
                  <a:schemeClr val="bg1"/>
                </a:solidFill>
                <a:latin typeface="Amare Walter Neue Mager"/>
              </a:rPr>
              <a:t>productbrochure</a:t>
            </a: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 in </a:t>
            </a:r>
            <a:r>
              <a:rPr lang="en-US" sz="2400" dirty="0" err="1">
                <a:solidFill>
                  <a:schemeClr val="bg1"/>
                </a:solidFill>
                <a:latin typeface="Amare Walter Neue Mager"/>
              </a:rPr>
              <a:t>uw</a:t>
            </a: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mare Walter Neue Mager"/>
              </a:rPr>
              <a:t>officiële</a:t>
            </a: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 taal </a:t>
            </a:r>
            <a:r>
              <a:rPr lang="en-US" sz="2400" dirty="0" err="1">
                <a:solidFill>
                  <a:schemeClr val="bg1"/>
                </a:solidFill>
                <a:latin typeface="Amare Walter Neue Mager"/>
              </a:rPr>
              <a:t>verkrijgen</a:t>
            </a: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: </a:t>
            </a:r>
            <a:r>
              <a:rPr lang="en-US" sz="2400" b="1" dirty="0">
                <a:solidFill>
                  <a:schemeClr val="bg1"/>
                </a:solidFill>
                <a:latin typeface="Amare Walter Neue Mager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Amare Sunset™ EU Productbrochure</a:t>
            </a:r>
            <a:endParaRPr lang="en-US" sz="2400" b="1" dirty="0">
              <a:solidFill>
                <a:schemeClr val="bg1"/>
              </a:solidFill>
              <a:latin typeface="Amare Walter Neue Mager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8E60067-A5E5-2E55-B6A6-1EFD927DDEE4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095532" y="3293929"/>
            <a:ext cx="6000933" cy="8970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Voor </a:t>
            </a:r>
            <a:r>
              <a:rPr lang="en-US" sz="2400" dirty="0" err="1">
                <a:solidFill>
                  <a:schemeClr val="bg1"/>
                </a:solidFill>
                <a:latin typeface="Amare Walter Neue Mager"/>
              </a:rPr>
              <a:t>meer</a:t>
            </a: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mare Walter Neue Mager"/>
              </a:rPr>
              <a:t>informatie</a:t>
            </a: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Amare Walter Neue Mager"/>
              </a:rPr>
              <a:t>kijk</a:t>
            </a: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mare Walter Neue Mager"/>
              </a:rPr>
              <a:t>gerust</a:t>
            </a: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mare Walter Neue Mager"/>
              </a:rPr>
              <a:t>eens</a:t>
            </a: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 op </a:t>
            </a:r>
            <a:r>
              <a:rPr lang="en-US" sz="2400" b="1" dirty="0">
                <a:solidFill>
                  <a:schemeClr val="bg1"/>
                </a:solidFill>
                <a:latin typeface="Amare Walter Neue Mager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www.amare.com</a:t>
            </a:r>
            <a:endParaRPr lang="en-US" sz="2400" b="1" dirty="0">
              <a:solidFill>
                <a:schemeClr val="bg1"/>
              </a:solidFill>
              <a:latin typeface="Amare Walter Neue Mager"/>
            </a:endParaRPr>
          </a:p>
        </p:txBody>
      </p:sp>
      <p:pic>
        <p:nvPicPr>
          <p:cNvPr id="8" name="Picture 6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D1F45023-24D5-6DBC-3ECC-95516518CD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93093" y="5045695"/>
            <a:ext cx="4039254" cy="74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3076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308BF6-DA2F-956F-344B-5947F320B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248ABA2B-875F-222D-960C-DF7AFBF4FA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41566" y="2161925"/>
            <a:ext cx="9108869" cy="253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620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2F427-71BC-7829-5FDC-7064EC410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metin, şişe, masa, iç mekan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0D5AB538-6FC5-880E-14DA-35D55E0308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2913" y="0"/>
            <a:ext cx="6098063" cy="684259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93D90E6-C3D1-36F0-F34B-58110D48703C}"/>
              </a:ext>
            </a:extLst>
          </p:cNvPr>
          <p:cNvSpPr/>
          <p:nvPr/>
        </p:nvSpPr>
        <p:spPr>
          <a:xfrm>
            <a:off x="6133285" y="15406"/>
            <a:ext cx="6102350" cy="6858000"/>
          </a:xfrm>
          <a:prstGeom prst="rect">
            <a:avLst/>
          </a:prstGeom>
          <a:gradFill>
            <a:gsLst>
              <a:gs pos="44000">
                <a:schemeClr val="accent1">
                  <a:alpha val="0"/>
                  <a:lumMod val="0"/>
                </a:schemeClr>
              </a:gs>
              <a:gs pos="100000">
                <a:schemeClr val="accent3">
                  <a:alpha val="60411"/>
                  <a:lumMod val="74490"/>
                  <a:lumOff val="2551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89FE1C-B530-E5EA-F363-6DC8ED56B6C6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6E177B2E-9F52-4691-D889-341786126C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C95A078-62F0-EF00-0CBB-B25976BED9DC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2025 Amare Global. Alle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rechten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voorbehouden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7B4C6889-464A-1EAC-E572-0BC579371B48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2</a:t>
            </a:fld>
            <a:endParaRPr lang="en-US" dirty="0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DFAB578-A0EC-D712-2F0C-0D8024E94020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38700" y="216917"/>
            <a:ext cx="5620415" cy="4326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Amare Sunset™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962857D-CD72-7D1D-56B2-A158838B3F86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77600" y="710055"/>
            <a:ext cx="5415126" cy="39569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Wat het is?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Wat Amare Sunset™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onderscheidt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van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andere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supplementen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is de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unieke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mix van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ingrediënten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 Elk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ingrediënt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wordt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zorgvuldig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geselecteerd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ingekocht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om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maximale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werkzaamheid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te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garanderen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 De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vitaminen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voedingsstoffen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in Amare Sunset™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worden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bovendien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gemakkelijk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opgenomen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zodat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je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uit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elke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dosis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het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meeste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haalt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Amare Sunset™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levert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vitamine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E in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natuurlijke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vorm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(D-alfa-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tocoferol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),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bekend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om de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bescherming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van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cellen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tegen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oxidatieve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stress.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Daarnaast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bevat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het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vitamine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A,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essentieel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voor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normaal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zicht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gezonde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huid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normale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immuunfunctie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</a:t>
            </a:r>
          </a:p>
        </p:txBody>
      </p:sp>
      <p:sp>
        <p:nvSpPr>
          <p:cNvPr id="6" name="TextBox 18">
            <a:extLst>
              <a:ext uri="{FF2B5EF4-FFF2-40B4-BE49-F238E27FC236}">
                <a16:creationId xmlns:a16="http://schemas.microsoft.com/office/drawing/2014/main" id="{2C72D1F1-4404-91AD-AAE7-7B833B0D3047}"/>
              </a:ext>
            </a:extLst>
          </p:cNvPr>
          <p:cNvSpPr txBox="1"/>
          <p:nvPr/>
        </p:nvSpPr>
        <p:spPr>
          <a:xfrm>
            <a:off x="138700" y="5070727"/>
            <a:ext cx="5620415" cy="1077218"/>
          </a:xfrm>
          <a:prstGeom prst="rect">
            <a:avLst/>
          </a:prstGeom>
          <a:noFill/>
          <a:ln w="635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*DISCLAIMER: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niet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bedoeld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om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ziekten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of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medische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aandoeningen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diagnosticeren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behandelen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genezen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of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voorkomen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Bewaar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uw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buiten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het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bereik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van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jonge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kinderen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Alleen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voor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volwassenen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De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vermelde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gezondheidsclaims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geldig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mits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vitaminen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mineralen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in het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voedingssupplement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aanwezig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in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hoeveelheden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zoals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gedefinieerd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door de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toepasselijke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regelgeving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De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hier</a:t>
            </a:r>
            <a:endParaRPr lang="en-US" sz="800" dirty="0">
              <a:solidFill>
                <a:schemeClr val="accent3"/>
              </a:solidFill>
              <a:latin typeface="Amare Walter Neue" panose="020B0503040202060203" pitchFamily="34" charset="77"/>
            </a:endParaRPr>
          </a:p>
          <a:p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verstrekte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informatie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is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afkomstig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uit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wetenschappelijke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studies die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uitgevoerd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op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specifieke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ingrediënten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die in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voorkomen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Deze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studies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niet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direct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uitgevoerd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op de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zelf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Daarom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mogen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bevindingen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van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deze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studies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niet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worden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geïnterpreteerd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als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direct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bewijs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van de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effecten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of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voordelen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van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03424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2F427-71BC-7829-5FDC-7064EC410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 descr="metin, şişe, masa, iç mekan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15488C71-CE14-F14F-E3B0-E5F19EE373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2913" y="0"/>
            <a:ext cx="6098063" cy="6842594"/>
          </a:xfrm>
          <a:prstGeom prst="rect">
            <a:avLst/>
          </a:prstGeom>
        </p:spPr>
      </p:pic>
      <p:sp>
        <p:nvSpPr>
          <p:cNvPr id="7" name="Rectangle 16">
            <a:extLst>
              <a:ext uri="{FF2B5EF4-FFF2-40B4-BE49-F238E27FC236}">
                <a16:creationId xmlns:a16="http://schemas.microsoft.com/office/drawing/2014/main" id="{CB71A2BA-4A1B-CD85-2822-460CF4C22D5E}"/>
              </a:ext>
            </a:extLst>
          </p:cNvPr>
          <p:cNvSpPr/>
          <p:nvPr/>
        </p:nvSpPr>
        <p:spPr>
          <a:xfrm>
            <a:off x="6133285" y="0"/>
            <a:ext cx="6102350" cy="6858000"/>
          </a:xfrm>
          <a:prstGeom prst="rect">
            <a:avLst/>
          </a:prstGeom>
          <a:gradFill>
            <a:gsLst>
              <a:gs pos="44000">
                <a:schemeClr val="accent1">
                  <a:alpha val="0"/>
                  <a:lumMod val="0"/>
                </a:schemeClr>
              </a:gs>
              <a:gs pos="100000">
                <a:schemeClr val="accent3">
                  <a:alpha val="60411"/>
                  <a:lumMod val="74490"/>
                  <a:lumOff val="2551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89FE1C-B530-E5EA-F363-6DC8ED56B6C6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6E177B2E-9F52-4691-D889-341786126C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C95A078-62F0-EF00-0CBB-B25976BED9DC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2025 Amare Global. Alle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rechten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voorbehouden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7B4C6889-464A-1EAC-E572-0BC579371B48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3</a:t>
            </a:fld>
            <a:endParaRPr lang="en-US" dirty="0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962857D-CD72-7D1D-56B2-A158838B3F86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77600" y="710055"/>
            <a:ext cx="5415126" cy="33553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Wat het is?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Vitamine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D3 –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vaak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de “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zonneschijn-vitamine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”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genoemd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–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draagt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bij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aan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sterke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botten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normale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immuunfunctie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het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algehele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mentaal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welbevinden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 Amare Sunset™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bevat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vitamine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A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als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retinylpalmitaat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vorm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die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efficiënt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wordt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opgenomen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benut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Retinylpalmitaat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levert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vitamine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A direct, in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tegenstelling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tot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bètacaroteen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dat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eerst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moet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worden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omgezet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Vitamine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A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ondersteunt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normaal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zicht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gezonde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huid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normale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werking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van het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immuunsysteem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66A9F2-0CD0-1B02-FF9F-C051ED1F2DEC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38700" y="216917"/>
            <a:ext cx="5620415" cy="4326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Amare Sunset™</a:t>
            </a:r>
          </a:p>
        </p:txBody>
      </p:sp>
      <p:sp>
        <p:nvSpPr>
          <p:cNvPr id="4" name="TextBox 18">
            <a:extLst>
              <a:ext uri="{FF2B5EF4-FFF2-40B4-BE49-F238E27FC236}">
                <a16:creationId xmlns:a16="http://schemas.microsoft.com/office/drawing/2014/main" id="{F6CC7B49-92C2-3102-A42C-80F957D56E4D}"/>
              </a:ext>
            </a:extLst>
          </p:cNvPr>
          <p:cNvSpPr txBox="1"/>
          <p:nvPr/>
        </p:nvSpPr>
        <p:spPr>
          <a:xfrm>
            <a:off x="138700" y="5070727"/>
            <a:ext cx="5620415" cy="1077218"/>
          </a:xfrm>
          <a:prstGeom prst="rect">
            <a:avLst/>
          </a:prstGeom>
          <a:noFill/>
          <a:ln w="635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*DISCLAIMER: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niet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bedoeld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om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ziekten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of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medische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aandoeningen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diagnosticeren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behandelen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genezen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of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voorkomen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Bewaar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uw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buiten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het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bereik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van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jonge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kinderen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Alleen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voor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volwassenen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De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vermelde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gezondheidsclaims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geldig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mits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vitaminen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mineralen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in het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voedingssupplement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aanwezig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in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hoeveelheden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zoals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gedefinieerd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door de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toepasselijke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regelgeving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De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hier</a:t>
            </a:r>
            <a:endParaRPr lang="en-US" sz="800" dirty="0">
              <a:solidFill>
                <a:schemeClr val="accent3"/>
              </a:solidFill>
              <a:latin typeface="Amare Walter Neue" panose="020B0503040202060203" pitchFamily="34" charset="77"/>
            </a:endParaRPr>
          </a:p>
          <a:p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verstrekte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informatie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is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afkomstig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uit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wetenschappelijke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studies die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uitgevoerd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op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specifieke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ingrediënten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die in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voorkomen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Deze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studies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niet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direct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uitgevoerd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op de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zelf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Daarom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mogen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bevindingen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van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deze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studies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niet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worden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geïnterpreteerd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als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direct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bewijs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van de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effecten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of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voordelen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van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47047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2F427-71BC-7829-5FDC-7064EC410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 descr="metin, şişe, masa, iç mekan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E089F199-DE23-954F-AC5F-8E295B0175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2913" y="0"/>
            <a:ext cx="6098063" cy="6842594"/>
          </a:xfrm>
          <a:prstGeom prst="rect">
            <a:avLst/>
          </a:prstGeom>
        </p:spPr>
      </p:pic>
      <p:sp>
        <p:nvSpPr>
          <p:cNvPr id="7" name="Rectangle 16">
            <a:extLst>
              <a:ext uri="{FF2B5EF4-FFF2-40B4-BE49-F238E27FC236}">
                <a16:creationId xmlns:a16="http://schemas.microsoft.com/office/drawing/2014/main" id="{297BE496-AACC-6B94-0867-17D977675715}"/>
              </a:ext>
            </a:extLst>
          </p:cNvPr>
          <p:cNvSpPr/>
          <p:nvPr/>
        </p:nvSpPr>
        <p:spPr>
          <a:xfrm>
            <a:off x="6133285" y="15406"/>
            <a:ext cx="6102350" cy="6858000"/>
          </a:xfrm>
          <a:prstGeom prst="rect">
            <a:avLst/>
          </a:prstGeom>
          <a:gradFill>
            <a:gsLst>
              <a:gs pos="44000">
                <a:schemeClr val="accent1">
                  <a:alpha val="0"/>
                  <a:lumMod val="0"/>
                </a:schemeClr>
              </a:gs>
              <a:gs pos="100000">
                <a:schemeClr val="accent3">
                  <a:alpha val="60411"/>
                  <a:lumMod val="74490"/>
                  <a:lumOff val="2551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89FE1C-B530-E5EA-F363-6DC8ED56B6C6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6E177B2E-9F52-4691-D889-341786126C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C95A078-62F0-EF00-0CBB-B25976BED9DC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2025 Amare Global. Alle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rechten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voorbehouden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7B4C6889-464A-1EAC-E572-0BC579371B48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4</a:t>
            </a:fld>
            <a:endParaRPr lang="en-US" dirty="0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962857D-CD72-7D1D-56B2-A158838B3F86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77600" y="710055"/>
            <a:ext cx="5415126" cy="31946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Wat het is?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Amare Sunset™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bevat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ook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de omega-3-vetzuren EPA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DHA, die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bijdragen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aan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normale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hartfunctie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(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gunstig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effect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bij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250 mg EPA+DHA per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dag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). DHA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ondersteunt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bovendien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de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normale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hersenfunctie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het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gezichtsvermogen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(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gunstig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effect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bij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250 mg DHA per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dag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).  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Kies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voor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Amare Sunset™ om je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lichaam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elke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dag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vol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vertrouwen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te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voeden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met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essentiële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voedingsstoffen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zoals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vitamine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A, D, 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omega-3-vetzuren.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68889B-26E9-F777-2D20-64FEB60DD295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38700" y="216917"/>
            <a:ext cx="5620415" cy="4326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Amare Sunset™</a:t>
            </a:r>
          </a:p>
        </p:txBody>
      </p:sp>
      <p:sp>
        <p:nvSpPr>
          <p:cNvPr id="4" name="TextBox 18">
            <a:extLst>
              <a:ext uri="{FF2B5EF4-FFF2-40B4-BE49-F238E27FC236}">
                <a16:creationId xmlns:a16="http://schemas.microsoft.com/office/drawing/2014/main" id="{8D904576-F9D6-FDCD-4654-F93D03F78D62}"/>
              </a:ext>
            </a:extLst>
          </p:cNvPr>
          <p:cNvSpPr txBox="1"/>
          <p:nvPr/>
        </p:nvSpPr>
        <p:spPr>
          <a:xfrm>
            <a:off x="138700" y="5070727"/>
            <a:ext cx="5620415" cy="1077218"/>
          </a:xfrm>
          <a:prstGeom prst="rect">
            <a:avLst/>
          </a:prstGeom>
          <a:noFill/>
          <a:ln w="635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*DISCLAIMER: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niet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bedoeld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om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ziekten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of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medische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aandoeningen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diagnosticeren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behandelen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genezen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of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voorkomen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Bewaar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uw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buiten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het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bereik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van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jonge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kinderen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Alleen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voor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volwassenen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De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vermelde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gezondheidsclaims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geldig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mits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vitaminen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mineralen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in het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voedingssupplement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aanwezig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in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hoeveelheden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zoals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gedefinieerd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door de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toepasselijke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regelgeving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De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hier</a:t>
            </a:r>
            <a:endParaRPr lang="en-US" sz="800" dirty="0">
              <a:solidFill>
                <a:schemeClr val="accent3"/>
              </a:solidFill>
              <a:latin typeface="Amare Walter Neue" panose="020B0503040202060203" pitchFamily="34" charset="77"/>
            </a:endParaRPr>
          </a:p>
          <a:p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verstrekte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informatie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is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afkomstig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uit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wetenschappelijke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studies die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uitgevoerd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op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specifieke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ingrediënten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die in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voorkomen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Deze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studies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niet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direct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uitgevoerd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op de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zelf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Daarom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mogen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bevindingen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van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deze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studies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niet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worden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geïnterpreteerd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als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direct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bewijs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van de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effecten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of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voordelen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van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19322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2F427-71BC-7829-5FDC-7064EC410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malzeme, yemek, gıda, iç mekan, bitk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B1A1EB81-33F2-4FE6-B065-3216E98B37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557" y="7883"/>
            <a:ext cx="6111793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93D90E6-C3D1-36F0-F34B-58110D48703C}"/>
              </a:ext>
            </a:extLst>
          </p:cNvPr>
          <p:cNvSpPr/>
          <p:nvPr/>
        </p:nvSpPr>
        <p:spPr>
          <a:xfrm>
            <a:off x="6096000" y="15406"/>
            <a:ext cx="6102350" cy="6858000"/>
          </a:xfrm>
          <a:prstGeom prst="rect">
            <a:avLst/>
          </a:prstGeom>
          <a:gradFill>
            <a:gsLst>
              <a:gs pos="44000">
                <a:schemeClr val="accent1">
                  <a:alpha val="0"/>
                  <a:lumMod val="0"/>
                </a:schemeClr>
              </a:gs>
              <a:gs pos="100000">
                <a:schemeClr val="accent3">
                  <a:alpha val="60411"/>
                  <a:lumMod val="74490"/>
                  <a:lumOff val="2551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89FE1C-B530-E5EA-F363-6DC8ED56B6C6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6E177B2E-9F52-4691-D889-341786126C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C95A078-62F0-EF00-0CBB-B25976BED9DC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2025 Amare Global. Alle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rechten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voorbehouden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7B4C6889-464A-1EAC-E572-0BC579371B48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5</a:t>
            </a:fld>
            <a:endParaRPr lang="en-US" dirty="0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962857D-CD72-7D1D-56B2-A158838B3F86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77600" y="703128"/>
            <a:ext cx="5415126" cy="414137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Hoe het </a:t>
            </a:r>
            <a:r>
              <a:rPr lang="en-US" b="1" dirty="0" err="1">
                <a:solidFill>
                  <a:schemeClr val="accent3"/>
                </a:solidFill>
                <a:latin typeface="Amare Walter Neue Halbfett"/>
              </a:rPr>
              <a:t>werkt</a:t>
            </a: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?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Omega-3-vetzuren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zijn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essentiële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voedingsstoffen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die het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lichaam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niet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zelf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kan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aanmaken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via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voeding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of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supplementen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moeten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worden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verkregen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 Amare Sunset™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levert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omega-3 van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hoge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kwaliteit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(EPA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DHA)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uit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verantwoord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gevangen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wilde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vis,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waaronder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zalm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bekend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om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zijn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natuurlijke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zuiverheid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 Maak Amare Amare Sunset™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onderdeel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van je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dagelijkse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routine om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deze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essentiële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aspecten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van je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welzijn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te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ondersteunen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vitaliteit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van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binnenuit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te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bevorderen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Amare Sunset™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bundelt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zorgvuldig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geselecteerde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voedingsstoffen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– omega-3-vetzuren (EPA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DHA),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vitamines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E, A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D3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astaxanthine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–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als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waardevolle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aanvulling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op je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dagelijkse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voedingsroutine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 </a:t>
            </a:r>
            <a:endParaRPr lang="en-US" sz="14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301B224-0B77-0711-98F4-C4B43AFBF1A1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38700" y="216917"/>
            <a:ext cx="5620415" cy="4326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Amare Sunset™</a:t>
            </a:r>
          </a:p>
        </p:txBody>
      </p:sp>
      <p:sp>
        <p:nvSpPr>
          <p:cNvPr id="2" name="TextBox 18">
            <a:extLst>
              <a:ext uri="{FF2B5EF4-FFF2-40B4-BE49-F238E27FC236}">
                <a16:creationId xmlns:a16="http://schemas.microsoft.com/office/drawing/2014/main" id="{B31B9F69-EE60-E892-3317-66E1F0334D92}"/>
              </a:ext>
            </a:extLst>
          </p:cNvPr>
          <p:cNvSpPr txBox="1"/>
          <p:nvPr/>
        </p:nvSpPr>
        <p:spPr>
          <a:xfrm>
            <a:off x="138700" y="5070727"/>
            <a:ext cx="5620415" cy="1077218"/>
          </a:xfrm>
          <a:prstGeom prst="rect">
            <a:avLst/>
          </a:prstGeom>
          <a:noFill/>
          <a:ln w="635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*DISCLAIMER: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niet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bedoeld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om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ziekten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of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medische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aandoeningen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diagnosticeren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behandelen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genezen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of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voorkomen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Bewaar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uw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buiten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het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bereik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van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jonge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kinderen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Alleen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voor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volwassenen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De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vermelde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gezondheidsclaims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geldig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mits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vitaminen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mineralen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in het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voedingssupplement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aanwezig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in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hoeveelheden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zoals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gedefinieerd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door de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toepasselijke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regelgeving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De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hier</a:t>
            </a:r>
            <a:endParaRPr lang="en-US" sz="800" dirty="0">
              <a:solidFill>
                <a:schemeClr val="accent3"/>
              </a:solidFill>
              <a:latin typeface="Amare Walter Neue" panose="020B0503040202060203" pitchFamily="34" charset="77"/>
            </a:endParaRPr>
          </a:p>
          <a:p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verstrekte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informatie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is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afkomstig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uit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wetenschappelijke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studies die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uitgevoerd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op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specifieke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ingrediënten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die in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voorkomen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Deze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studies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niet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direct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uitgevoerd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op de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zelf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Daarom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mogen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bevindingen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van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deze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studies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niet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worden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geïnterpreteerd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als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direct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bewijs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van de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effecten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of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voordelen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van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8616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A1837C-A6A4-592B-838A-8C6268384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metin, iç mekan, mor, şişe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2F174EDD-338F-5A0B-4115-2C2902626E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0207" y="15406"/>
            <a:ext cx="6111793" cy="6858000"/>
          </a:xfrm>
          <a:prstGeom prst="rect">
            <a:avLst/>
          </a:prstGeom>
        </p:spPr>
      </p:pic>
      <p:sp>
        <p:nvSpPr>
          <p:cNvPr id="24" name="Rectangle 16">
            <a:extLst>
              <a:ext uri="{FF2B5EF4-FFF2-40B4-BE49-F238E27FC236}">
                <a16:creationId xmlns:a16="http://schemas.microsoft.com/office/drawing/2014/main" id="{588D6744-8FEF-25D0-5A65-95166586BFB0}"/>
              </a:ext>
            </a:extLst>
          </p:cNvPr>
          <p:cNvSpPr/>
          <p:nvPr/>
        </p:nvSpPr>
        <p:spPr>
          <a:xfrm>
            <a:off x="6099138" y="-15406"/>
            <a:ext cx="6102350" cy="6858000"/>
          </a:xfrm>
          <a:prstGeom prst="rect">
            <a:avLst/>
          </a:prstGeom>
          <a:gradFill>
            <a:gsLst>
              <a:gs pos="44000">
                <a:schemeClr val="accent1">
                  <a:alpha val="0"/>
                  <a:lumMod val="0"/>
                </a:schemeClr>
              </a:gs>
              <a:gs pos="100000">
                <a:schemeClr val="accent3">
                  <a:alpha val="60411"/>
                  <a:lumMod val="74490"/>
                  <a:lumOff val="2551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E7FAB3-F611-F578-6F33-4D69A1480D2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09600" y="6400800"/>
            <a:ext cx="1825782" cy="1980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E25A756D-56DC-9507-0A40-6CDA8AED1856}"/>
              </a:ext>
            </a:extLst>
          </p:cNvPr>
          <p:cNvSpPr txBox="1">
            <a:spLocks/>
          </p:cNvSpPr>
          <p:nvPr/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0" name="Picture 9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8203790B-CC99-AD76-B001-C3C5CF7EA5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2176B677-3AB4-2D94-BAFF-5C378E5FBEB9}"/>
              </a:ext>
            </a:extLst>
          </p:cNvPr>
          <p:cNvSpPr txBox="1">
            <a:spLocks/>
          </p:cNvSpPr>
          <p:nvPr/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2" name="Picture 11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AF048790-2130-A9EF-C226-4AEC4072CA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899DD00-9E13-47F6-9B2F-A3F866C33FB6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832017AA-523A-E0C9-82E9-7283346A38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3B2BC49E-E3F4-2FAB-33AA-B8F04EF45A32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2025 Amare Global. Alle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rechten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voorbehouden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1" name="Slide Number Placeholder 1">
            <a:extLst>
              <a:ext uri="{FF2B5EF4-FFF2-40B4-BE49-F238E27FC236}">
                <a16:creationId xmlns:a16="http://schemas.microsoft.com/office/drawing/2014/main" id="{BD76127A-F1AF-4AC3-A279-B3C8307EEB2E}"/>
              </a:ext>
            </a:extLst>
          </p:cNvPr>
          <p:cNvSpPr txBox="1">
            <a:spLocks/>
          </p:cNvSpPr>
          <p:nvPr/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2" name="Slide Number Placeholder 1">
            <a:extLst>
              <a:ext uri="{FF2B5EF4-FFF2-40B4-BE49-F238E27FC236}">
                <a16:creationId xmlns:a16="http://schemas.microsoft.com/office/drawing/2014/main" id="{93270370-6331-95EC-5C14-28AFB39A4A99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6</a:t>
            </a:fld>
            <a:endParaRPr lang="en-US" dirty="0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03DB3C8-B4DC-7753-EEDF-F09417B53B63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77599" y="703129"/>
            <a:ext cx="5581515" cy="31225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b="1" dirty="0" err="1">
                <a:solidFill>
                  <a:schemeClr val="accent3"/>
                </a:solidFill>
                <a:latin typeface="Amare Walter Neue Halbfett"/>
              </a:rPr>
              <a:t>Waarom</a:t>
            </a: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 je het </a:t>
            </a:r>
            <a:r>
              <a:rPr lang="en-US" b="1" dirty="0" err="1">
                <a:solidFill>
                  <a:schemeClr val="accent3"/>
                </a:solidFill>
                <a:latin typeface="Amare Walter Neue Halbfett"/>
              </a:rPr>
              <a:t>zult</a:t>
            </a: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Amare Walter Neue Halbfett"/>
              </a:rPr>
              <a:t>waarderen</a:t>
            </a: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?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Amare Sunset™ is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eigen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combinatie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van EPA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DHA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uit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olie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van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wilde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vis (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o.a.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wilde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zalm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),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vitamine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A,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vitamine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de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essentiële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vitamine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D. De omega-3-bron is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visolie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;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verder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bevat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het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vitamine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A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D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belangrijke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vorm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van vitamin E, D-alfa-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tocoferol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(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uit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rijstzemelenolie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). Met Amare Sunset™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voorzie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je je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lichaam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vol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vertrouwen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van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essentiële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voedingsstoffen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voor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je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algemene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welzijn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Een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zorgvuldig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samengestelde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handige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mix van omega-3-vetzuren,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vitamines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E, A, D3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astaxanthine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; Amare Sunset™ is je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dagelijkse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partner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voor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evenwichtige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voeding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 Neem de regie over je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welzijn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voeg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Amare Sunset™ toe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aan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je routine. </a:t>
            </a:r>
            <a:endParaRPr lang="en-US" sz="14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AEA24BE-76FE-5FAF-65E3-10D04CB8634B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38700" y="216917"/>
            <a:ext cx="5620415" cy="4326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Amare Sunset™</a:t>
            </a:r>
          </a:p>
        </p:txBody>
      </p:sp>
      <p:sp>
        <p:nvSpPr>
          <p:cNvPr id="4" name="TextBox 18">
            <a:extLst>
              <a:ext uri="{FF2B5EF4-FFF2-40B4-BE49-F238E27FC236}">
                <a16:creationId xmlns:a16="http://schemas.microsoft.com/office/drawing/2014/main" id="{BEE87C78-BEBA-6765-F460-2FCDA505C930}"/>
              </a:ext>
            </a:extLst>
          </p:cNvPr>
          <p:cNvSpPr txBox="1"/>
          <p:nvPr/>
        </p:nvSpPr>
        <p:spPr>
          <a:xfrm>
            <a:off x="138700" y="5070727"/>
            <a:ext cx="5620415" cy="1077218"/>
          </a:xfrm>
          <a:prstGeom prst="rect">
            <a:avLst/>
          </a:prstGeom>
          <a:noFill/>
          <a:ln w="635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*DISCLAIMER: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niet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bedoeld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om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ziekten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of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medische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aandoeningen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diagnosticeren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behandelen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genezen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of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voorkomen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Bewaar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uw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buiten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het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bereik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van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jonge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kinderen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Alleen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voor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volwassenen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De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vermelde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gezondheidsclaims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geldig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mits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vitaminen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mineralen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in het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voedingssupplement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aanwezig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in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hoeveelheden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zoals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gedefinieerd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door de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toepasselijke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regelgeving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De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hier</a:t>
            </a:r>
            <a:endParaRPr lang="en-US" sz="800" dirty="0">
              <a:solidFill>
                <a:schemeClr val="accent3"/>
              </a:solidFill>
              <a:latin typeface="Amare Walter Neue" panose="020B0503040202060203" pitchFamily="34" charset="77"/>
            </a:endParaRPr>
          </a:p>
          <a:p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verstrekte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informatie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is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afkomstig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uit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wetenschappelijke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studies die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uitgevoerd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op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specifieke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ingrediënten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die in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voorkomen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Deze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studies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niet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direct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uitgevoerd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op de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zelf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Daarom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mogen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bevindingen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van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deze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studies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niet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worden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geïnterpreteerd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als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direct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bewijs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van de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effecten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of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voordelen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van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91853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2F427-71BC-7829-5FDC-7064EC410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metin, şişe, masa, iç mekan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E2A1415A-D3F2-7D74-2A36-A2C4F6FE47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0207" y="0"/>
            <a:ext cx="6111793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93D90E6-C3D1-36F0-F34B-58110D48703C}"/>
              </a:ext>
            </a:extLst>
          </p:cNvPr>
          <p:cNvSpPr/>
          <p:nvPr/>
        </p:nvSpPr>
        <p:spPr>
          <a:xfrm>
            <a:off x="6089650" y="15406"/>
            <a:ext cx="6102350" cy="6858000"/>
          </a:xfrm>
          <a:prstGeom prst="rect">
            <a:avLst/>
          </a:prstGeom>
          <a:gradFill>
            <a:gsLst>
              <a:gs pos="44000">
                <a:schemeClr val="accent1">
                  <a:alpha val="0"/>
                  <a:lumMod val="0"/>
                </a:schemeClr>
              </a:gs>
              <a:gs pos="100000">
                <a:schemeClr val="accent3">
                  <a:alpha val="60411"/>
                  <a:lumMod val="74490"/>
                  <a:lumOff val="2551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89FE1C-B530-E5EA-F363-6DC8ED56B6C6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6E177B2E-9F52-4691-D889-341786126C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C95A078-62F0-EF00-0CBB-B25976BED9DC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2025 Amare Global. Alle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rechten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voorbehouden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7B4C6889-464A-1EAC-E572-0BC579371B48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7</a:t>
            </a:fld>
            <a:endParaRPr lang="en-US" dirty="0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962857D-CD72-7D1D-56B2-A158838B3F86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77600" y="703129"/>
            <a:ext cx="4975168" cy="28100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b="1" dirty="0" err="1">
                <a:solidFill>
                  <a:schemeClr val="accent3"/>
                </a:solidFill>
                <a:latin typeface="Amare Walter Neue Halbfett"/>
              </a:rPr>
              <a:t>Gebruikadvies</a:t>
            </a: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?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Neem 3 capsules in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bij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de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avondmaaltijd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Overschrijd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de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aanbevolen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dagelijkse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dosering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niet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 Alleen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voor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volwassenen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 90 capsules (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voor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1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maand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gebruik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). Dit product mag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geen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vervanging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zijn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voor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gevarieerd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dieet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gezonde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levensstijl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 Buiten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bereik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van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kinderen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houden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Niet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gebruiken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of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consumeren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indien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de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veiligheidszegel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ontbreekt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of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verbroken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is.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Raadpleeg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arts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voordat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u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dit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product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gebruikt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indien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u zwinger bent,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borstvoeding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geeft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of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onder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medische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behandeling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staat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sz="14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28B41D2-E272-A7E1-593F-39989944CB55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38700" y="216917"/>
            <a:ext cx="5620415" cy="4326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Amare Sunset™</a:t>
            </a:r>
          </a:p>
        </p:txBody>
      </p:sp>
      <p:sp>
        <p:nvSpPr>
          <p:cNvPr id="2" name="TextBox 18">
            <a:extLst>
              <a:ext uri="{FF2B5EF4-FFF2-40B4-BE49-F238E27FC236}">
                <a16:creationId xmlns:a16="http://schemas.microsoft.com/office/drawing/2014/main" id="{F4DB5139-283B-CDDF-A3AA-3A46A256CC84}"/>
              </a:ext>
            </a:extLst>
          </p:cNvPr>
          <p:cNvSpPr txBox="1"/>
          <p:nvPr/>
        </p:nvSpPr>
        <p:spPr>
          <a:xfrm>
            <a:off x="138700" y="5070727"/>
            <a:ext cx="5620415" cy="1077218"/>
          </a:xfrm>
          <a:prstGeom prst="rect">
            <a:avLst/>
          </a:prstGeom>
          <a:noFill/>
          <a:ln w="635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*DISCLAIMER: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niet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bedoeld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om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ziekten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of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medische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aandoeningen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diagnosticeren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behandelen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genezen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of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voorkomen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Bewaar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uw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buiten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het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bereik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van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jonge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kinderen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Alleen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voor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volwassenen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De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vermelde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gezondheidsclaims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geldig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mits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vitaminen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mineralen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in het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voedingssupplement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aanwezig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in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hoeveelheden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zoals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gedefinieerd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door de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toepasselijke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regelgeving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De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hier</a:t>
            </a:r>
            <a:endParaRPr lang="en-US" sz="800" dirty="0">
              <a:solidFill>
                <a:schemeClr val="accent3"/>
              </a:solidFill>
              <a:latin typeface="Amare Walter Neue" panose="020B0503040202060203" pitchFamily="34" charset="77"/>
            </a:endParaRPr>
          </a:p>
          <a:p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verstrekte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informatie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is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afkomstig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uit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wetenschappelijke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studies die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uitgevoerd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op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specifieke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ingrediënten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die in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voorkomen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Deze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studies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niet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direct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uitgevoerd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op de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zelf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Daarom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mogen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bevindingen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van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deze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studies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niet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worden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geïnterpreteerd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als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direct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bewijs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van de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effecten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of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voordelen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van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9047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2F427-71BC-7829-5FDC-7064EC410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portakal, turuncu, iç mekan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64E2F0A8-261B-D376-937B-91AB61DE1E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0207" y="15406"/>
            <a:ext cx="6111793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93D90E6-C3D1-36F0-F34B-58110D48703C}"/>
              </a:ext>
            </a:extLst>
          </p:cNvPr>
          <p:cNvSpPr/>
          <p:nvPr/>
        </p:nvSpPr>
        <p:spPr>
          <a:xfrm>
            <a:off x="6089650" y="15406"/>
            <a:ext cx="6102350" cy="6858000"/>
          </a:xfrm>
          <a:prstGeom prst="rect">
            <a:avLst/>
          </a:prstGeom>
          <a:gradFill>
            <a:gsLst>
              <a:gs pos="44000">
                <a:schemeClr val="accent1">
                  <a:alpha val="0"/>
                  <a:lumMod val="0"/>
                </a:schemeClr>
              </a:gs>
              <a:gs pos="100000">
                <a:schemeClr val="accent3">
                  <a:alpha val="60411"/>
                  <a:lumMod val="74490"/>
                  <a:lumOff val="2551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89FE1C-B530-E5EA-F363-6DC8ED56B6C6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6E177B2E-9F52-4691-D889-341786126C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C95A078-62F0-EF00-0CBB-B25976BED9DC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2025 Amare Global. Alle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rechten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voorbehouden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7B4C6889-464A-1EAC-E572-0BC579371B48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8</a:t>
            </a:fld>
            <a:endParaRPr lang="en-US" dirty="0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962857D-CD72-7D1D-56B2-A158838B3F86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77600" y="703129"/>
            <a:ext cx="5486930" cy="41160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De </a:t>
            </a:r>
            <a:r>
              <a:rPr lang="en-US" b="1" dirty="0" err="1">
                <a:solidFill>
                  <a:schemeClr val="accent3"/>
                </a:solidFill>
                <a:latin typeface="Amare Walter Neue Halbfett"/>
              </a:rPr>
              <a:t>wetenschap</a:t>
            </a: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 achter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Amare Sunset™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Amare Sunset™, je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dagelijkse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voedingssupplement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met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zorgvuldig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geselecteerde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natuurlijk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verkregen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omega-3-vetzuren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vitamine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E, is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ontwikkeld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ter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ondersteuning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van je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algehele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welzijn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Deze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premium mix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levert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essentiële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vetoplosbare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voedingsstoffen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zoals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vitamine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D3, EPA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DHA (omega-3),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astaxanthine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de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vitamines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E (D-alfa-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tocoferol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)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A (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retinylpalmitaat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). Neem Amare Sunset™ op in je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dagelijkse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routine om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deze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vitale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lichaamssystemen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te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voeden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te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behouden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zodat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je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elke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dag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met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vitaliteit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zelfvertrouwen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leeft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de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gezondheid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van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hersenen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hart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ondersteunt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sz="14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28B41D2-E272-A7E1-593F-39989944CB55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38700" y="216917"/>
            <a:ext cx="5620415" cy="4326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>
                <a:solidFill>
                  <a:schemeClr val="accent3">
                    <a:lumMod val="60000"/>
                    <a:lumOff val="40000"/>
                  </a:schemeClr>
                </a:solidFill>
              </a:rPr>
              <a:t>Amare Sunset™</a:t>
            </a:r>
          </a:p>
        </p:txBody>
      </p:sp>
      <p:sp>
        <p:nvSpPr>
          <p:cNvPr id="2" name="TextBox 18">
            <a:extLst>
              <a:ext uri="{FF2B5EF4-FFF2-40B4-BE49-F238E27FC236}">
                <a16:creationId xmlns:a16="http://schemas.microsoft.com/office/drawing/2014/main" id="{CA37CAFC-CF27-BBB2-084A-862873096A0D}"/>
              </a:ext>
            </a:extLst>
          </p:cNvPr>
          <p:cNvSpPr txBox="1"/>
          <p:nvPr/>
        </p:nvSpPr>
        <p:spPr>
          <a:xfrm>
            <a:off x="138700" y="5070727"/>
            <a:ext cx="5620415" cy="1077218"/>
          </a:xfrm>
          <a:prstGeom prst="rect">
            <a:avLst/>
          </a:prstGeom>
          <a:noFill/>
          <a:ln w="635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*DISCLAIMER: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niet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bedoeld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om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ziekten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of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medische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aandoeningen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diagnosticeren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behandelen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genezen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of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voorkomen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Bewaar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uw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buiten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het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bereik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van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jonge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kinderen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Alleen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voor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volwassenen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De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vermelde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gezondheidsclaims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geldig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mits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vitaminen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mineralen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in het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voedingssupplement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aanwezig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in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hoeveelheden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zoals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gedefinieerd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door de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toepasselijke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regelgeving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De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hier</a:t>
            </a:r>
            <a:endParaRPr lang="en-US" sz="800" dirty="0">
              <a:solidFill>
                <a:schemeClr val="accent3"/>
              </a:solidFill>
              <a:latin typeface="Amare Walter Neue" panose="020B0503040202060203" pitchFamily="34" charset="77"/>
            </a:endParaRPr>
          </a:p>
          <a:p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verstrekte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informatie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is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afkomstig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uit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wetenschappelijke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studies die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uitgevoerd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op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specifieke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ingrediënten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die in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voorkomen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Deze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studies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niet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direct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uitgevoerd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op de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zelf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Daarom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mogen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bevindingen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van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deze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studies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niet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worden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geïnterpreteerd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als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direct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bewijs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van de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effecten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of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voordelen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van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29332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8F259F-6596-FF52-CDD9-1BB110552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malzeme, yemek, gıda, iç mekan, bitk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5E9D93E2-8F48-7947-A153-052801A0C5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4165" y="0"/>
            <a:ext cx="7925067" cy="6858000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061AB481-E1A0-4315-48AC-4BECECA8DE04}"/>
              </a:ext>
            </a:extLst>
          </p:cNvPr>
          <p:cNvSpPr/>
          <p:nvPr/>
        </p:nvSpPr>
        <p:spPr>
          <a:xfrm>
            <a:off x="4227047" y="0"/>
            <a:ext cx="7964953" cy="6870032"/>
          </a:xfrm>
          <a:prstGeom prst="rect">
            <a:avLst/>
          </a:prstGeom>
          <a:solidFill>
            <a:schemeClr val="accent3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3AC21E3-7BFA-0631-0C56-067069E4E280}"/>
              </a:ext>
            </a:extLst>
          </p:cNvPr>
          <p:cNvSpPr/>
          <p:nvPr/>
        </p:nvSpPr>
        <p:spPr>
          <a:xfrm>
            <a:off x="0" y="0"/>
            <a:ext cx="4270662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7BAE8996-3ECA-7503-B618-6179D4BFE3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BE8BED-7738-986B-7229-B6A48D78B387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38700" y="216917"/>
            <a:ext cx="5620415" cy="4326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>
                <a:solidFill>
                  <a:schemeClr val="bg1"/>
                </a:solidFill>
              </a:rPr>
              <a:t>Amare Sunset™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BF5C118-93A2-5C81-820A-0A29276F0AA3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244700" y="780782"/>
            <a:ext cx="3664496" cy="124735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4400" dirty="0" err="1">
                <a:solidFill>
                  <a:schemeClr val="bg1"/>
                </a:solidFill>
                <a:latin typeface="Amare Walter Neue Leicht" panose="020B0303040202060203" pitchFamily="34" charset="77"/>
              </a:rPr>
              <a:t>Belangrijkste</a:t>
            </a:r>
            <a:endParaRPr lang="en-US" sz="4400" dirty="0">
              <a:solidFill>
                <a:schemeClr val="bg1"/>
              </a:solidFill>
              <a:latin typeface="Amare Walter Neue Leicht" panose="020B0303040202060203" pitchFamily="34" charset="77"/>
            </a:endParaRPr>
          </a:p>
          <a:p>
            <a:r>
              <a:rPr lang="en-US" sz="4400" dirty="0" err="1">
                <a:solidFill>
                  <a:schemeClr val="bg1"/>
                </a:solidFill>
                <a:latin typeface="Amare Walter Neue Leicht" panose="020B0303040202060203" pitchFamily="34" charset="77"/>
              </a:rPr>
              <a:t>Kenmerken</a:t>
            </a:r>
            <a:endParaRPr lang="en-US" sz="4400" baseline="30000" dirty="0">
              <a:solidFill>
                <a:schemeClr val="bg1"/>
              </a:solidFill>
              <a:latin typeface="Amare Walter Neue Leicht" panose="020B0303040202060203" pitchFamily="34" charset="77"/>
            </a:endParaRPr>
          </a:p>
        </p:txBody>
      </p:sp>
      <p:pic>
        <p:nvPicPr>
          <p:cNvPr id="4" name="Resim 3" descr="metin, ekran görüntüsü, daire, yazı tip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D1C9F559-A237-2A7D-A6DE-AADBF85B8B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700" y="2153321"/>
            <a:ext cx="40005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39634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logo"/>
</p:tagLst>
</file>

<file path=ppt/theme/theme1.xml><?xml version="1.0" encoding="utf-8"?>
<a:theme xmlns:a="http://schemas.openxmlformats.org/drawingml/2006/main" name="Office Theme">
  <a:themeElements>
    <a:clrScheme name="Amare">
      <a:dk1>
        <a:srgbClr val="000000"/>
      </a:dk1>
      <a:lt1>
        <a:srgbClr val="FFFFFF"/>
      </a:lt1>
      <a:dk2>
        <a:srgbClr val="434043"/>
      </a:dk2>
      <a:lt2>
        <a:srgbClr val="E7E7E0"/>
      </a:lt2>
      <a:accent1>
        <a:srgbClr val="50037F"/>
      </a:accent1>
      <a:accent2>
        <a:srgbClr val="975ED2"/>
      </a:accent2>
      <a:accent3>
        <a:srgbClr val="5F2756"/>
      </a:accent3>
      <a:accent4>
        <a:srgbClr val="FFFFFF"/>
      </a:accent4>
      <a:accent5>
        <a:srgbClr val="FFFFFF"/>
      </a:accent5>
      <a:accent6>
        <a:srgbClr val="FFFFFF"/>
      </a:accent6>
      <a:hlink>
        <a:srgbClr val="975ED2"/>
      </a:hlink>
      <a:folHlink>
        <a:srgbClr val="975ED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D7D6878CD4CD742A7636982EBFDF5AE" ma:contentTypeVersion="16" ma:contentTypeDescription="Create a new document." ma:contentTypeScope="" ma:versionID="e4e6b30919a629ddca1854f8de8a3784">
  <xsd:schema xmlns:xsd="http://www.w3.org/2001/XMLSchema" xmlns:xs="http://www.w3.org/2001/XMLSchema" xmlns:p="http://schemas.microsoft.com/office/2006/metadata/properties" xmlns:ns2="fe50855b-3af3-474b-a012-e8fd2f7c30f3" xmlns:ns3="6be857c2-1e1f-42cd-a678-e2b3ec80201d" targetNamespace="http://schemas.microsoft.com/office/2006/metadata/properties" ma:root="true" ma:fieldsID="400c2b0fd58d116ac43278a55b388e5c" ns2:_="" ns3:_="">
    <xsd:import namespace="fe50855b-3af3-474b-a012-e8fd2f7c30f3"/>
    <xsd:import namespace="6be857c2-1e1f-42cd-a678-e2b3ec80201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50855b-3af3-474b-a012-e8fd2f7c30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f557d969-218b-4b5c-82b9-8fe4df7d07a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e857c2-1e1f-42cd-a678-e2b3ec80201d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5b22715a-479a-4da3-9e80-d9dacde84fb3}" ma:internalName="TaxCatchAll" ma:showField="CatchAllData" ma:web="6be857c2-1e1f-42cd-a678-e2b3ec80201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e50855b-3af3-474b-a012-e8fd2f7c30f3">
      <Terms xmlns="http://schemas.microsoft.com/office/infopath/2007/PartnerControls"/>
    </lcf76f155ced4ddcb4097134ff3c332f>
    <TaxCatchAll xmlns="6be857c2-1e1f-42cd-a678-e2b3ec80201d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F2C8CDC-2C46-4957-961C-E5626826078B}">
  <ds:schemaRefs>
    <ds:schemaRef ds:uri="6be857c2-1e1f-42cd-a678-e2b3ec80201d"/>
    <ds:schemaRef ds:uri="fe50855b-3af3-474b-a012-e8fd2f7c30f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E80EAF3-AAEF-4D27-AB95-0AF6B48CA28A}">
  <ds:schemaRefs>
    <ds:schemaRef ds:uri="http://schemas.openxmlformats.org/package/2006/metadata/core-properties"/>
    <ds:schemaRef ds:uri="http://purl.org/dc/elements/1.1/"/>
    <ds:schemaRef ds:uri="6be857c2-1e1f-42cd-a678-e2b3ec80201d"/>
    <ds:schemaRef ds:uri="http://www.w3.org/XML/1998/namespace"/>
    <ds:schemaRef ds:uri="http://purl.org/dc/dcmitype/"/>
    <ds:schemaRef ds:uri="http://schemas.microsoft.com/office/2006/documentManagement/types"/>
    <ds:schemaRef ds:uri="http://purl.org/dc/terms/"/>
    <ds:schemaRef ds:uri="http://schemas.microsoft.com/office/infopath/2007/PartnerControls"/>
    <ds:schemaRef ds:uri="fe50855b-3af3-474b-a012-e8fd2f7c30f3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315C9668-9205-4529-8B14-F6E2EA32119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2343</Words>
  <Application>Microsoft Macintosh PowerPoint</Application>
  <PresentationFormat>Geniş ekran</PresentationFormat>
  <Paragraphs>139</Paragraphs>
  <Slides>16</Slides>
  <Notes>14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16</vt:i4>
      </vt:variant>
    </vt:vector>
  </HeadingPairs>
  <TitlesOfParts>
    <vt:vector size="24" baseType="lpstr">
      <vt:lpstr>Amare Walter Neue Leicht</vt:lpstr>
      <vt:lpstr>Amare Walter Neue Mittel</vt:lpstr>
      <vt:lpstr>Aptos</vt:lpstr>
      <vt:lpstr>Amare Walter Neue Halbfett</vt:lpstr>
      <vt:lpstr>Arial</vt:lpstr>
      <vt:lpstr>Amare Walter Neue Mager</vt:lpstr>
      <vt:lpstr>Amare Walter Neue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George Lopez</dc:creator>
  <cp:lastModifiedBy>Gökhan Yalgın</cp:lastModifiedBy>
  <cp:revision>12</cp:revision>
  <cp:lastPrinted>2025-04-09T23:50:38Z</cp:lastPrinted>
  <dcterms:created xsi:type="dcterms:W3CDTF">2024-09-07T19:54:54Z</dcterms:created>
  <dcterms:modified xsi:type="dcterms:W3CDTF">2026-01-26T13:47:26Z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0x0101004D7D6878CD4CD742A7636982EBFDF5AE</vt:lpwstr>
  </property>
  <property fmtid="{D5CDD505-2E9C-101B-9397-08002B2CF9AE}" pid="3" name="MediaServiceImageTags">
    <vt:lpwstr/>
  </property>
</Properties>
</file>