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6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7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9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0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1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12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13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14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15.xml" ContentType="application/vnd.openxmlformats-officedocument.presentationml.notesSl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16.xml" ContentType="application/vnd.openxmlformats-officedocument.presentationml.notesSl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25"/>
  </p:notesMasterIdLst>
  <p:sldIdLst>
    <p:sldId id="2147477942" r:id="rId5"/>
    <p:sldId id="2147477783" r:id="rId6"/>
    <p:sldId id="2147477962" r:id="rId7"/>
    <p:sldId id="2147477960" r:id="rId8"/>
    <p:sldId id="2147477980" r:id="rId9"/>
    <p:sldId id="2147477981" r:id="rId10"/>
    <p:sldId id="2147477963" r:id="rId11"/>
    <p:sldId id="2147477979" r:id="rId12"/>
    <p:sldId id="2147477982" r:id="rId13"/>
    <p:sldId id="2147477965" r:id="rId14"/>
    <p:sldId id="2147477966" r:id="rId15"/>
    <p:sldId id="2147477983" r:id="rId16"/>
    <p:sldId id="2147477984" r:id="rId17"/>
    <p:sldId id="2147477985" r:id="rId18"/>
    <p:sldId id="2147477986" r:id="rId19"/>
    <p:sldId id="2147477987" r:id="rId20"/>
    <p:sldId id="2147477968" r:id="rId21"/>
    <p:sldId id="2147477967" r:id="rId22"/>
    <p:sldId id="2147477974" r:id="rId23"/>
    <p:sldId id="2147477898" r:id="rId24"/>
  </p:sldIdLst>
  <p:sldSz cx="12192000" cy="6858000"/>
  <p:notesSz cx="6858000" cy="9144000"/>
  <p:embeddedFontLst>
    <p:embeddedFont>
      <p:font typeface="Amare Walter Neue" panose="020B0503040202060203" pitchFamily="34" charset="0"/>
      <p:regular r:id="rId26"/>
      <p:bold r:id="rId27"/>
      <p:italic r:id="rId28"/>
      <p:boldItalic r:id="rId29"/>
    </p:embeddedFont>
    <p:embeddedFont>
      <p:font typeface="Amare Walter Neue Halbfett" panose="020B0503040202060203" pitchFamily="34" charset="0"/>
      <p:regular r:id="rId30"/>
      <p:bold r:id="rId31"/>
    </p:embeddedFont>
    <p:embeddedFont>
      <p:font typeface="Amare Walter Neue Leicht" panose="020B0303040202060203" pitchFamily="34" charset="0"/>
      <p:regular r:id="rId32"/>
    </p:embeddedFont>
    <p:embeddedFont>
      <p:font typeface="Amare Walter Neue Mager" panose="020B0403040202060203" pitchFamily="34" charset="0"/>
      <p:regular r:id="rId33"/>
    </p:embeddedFont>
    <p:embeddedFont>
      <p:font typeface="Amare Walter Neue Mittel" panose="020B0503040202060203" pitchFamily="34" charset="0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08B850C-6CE4-97F3-7755-DA3526E4454F}" name="Shayne Boyle" initials="SB" userId="S::sboyle@amare.com::47b8e040-fbfd-44bc-b313-f83444f86b3d" providerId="AD"/>
  <p188:author id="{6008360D-8B2E-FF8F-F660-85051C380D4B}" name="Guest User" initials="GU" userId="S::urn:spo:anon#d16863910c728f09905f99391238413ac9a56de000f218ae6e54e42fd79299e0::" providerId="AD"/>
  <p188:author id="{15F83550-AF39-ACED-CEDB-9032D0DF0D74}" name="Joel Escorpiso" initials="" userId="S::joel.e@clabsstudio.com::1c2ff144-2db8-4ec6-a84e-f1e6856767b8" providerId="AD"/>
  <p188:author id="{5FBF026F-7547-58AB-E476-15BAA33C8B0B}" name="Joel Escorpiso" initials="JE" userId="S::jescorpiso@amare.com::66e428a9-973f-4039-ab83-2da6a743ca24" providerId="AD"/>
  <p188:author id="{FFBBBB79-4B8A-1750-9776-AF565C506636}" name="Rachel Lee" initials="RL" userId="S::rachel.l_clabsstudio.com#ext#@amareglobal.onmicrosoft.com::9248060f-23e5-4415-81b6-1d931b7b33e0" providerId="AD"/>
  <p188:author id="{D89618E4-FAC8-FC56-B2A9-443630B22DEE}" name="Callie Brink-Lee" initials="CB" userId="S::cblee@amare.com::08f0102b-3e6a-4bf1-85fc-b9c19aac723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2656"/>
    <a:srgbClr val="9F7D9B"/>
    <a:srgbClr val="5D244F"/>
    <a:srgbClr val="BD5FAE"/>
    <a:srgbClr val="CCC6BB"/>
    <a:srgbClr val="313131"/>
    <a:srgbClr val="E1D6EA"/>
    <a:srgbClr val="F5A284"/>
    <a:srgbClr val="9571C2"/>
    <a:srgbClr val="975E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3896D2-FF8C-471E-8829-8AC5FF3200FE}" v="29" dt="2026-06-02T12:38:24.4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92"/>
    <p:restoredTop sz="86438"/>
  </p:normalViewPr>
  <p:slideViewPr>
    <p:cSldViewPr snapToGrid="0">
      <p:cViewPr varScale="1">
        <p:scale>
          <a:sx n="109" d="100"/>
          <a:sy n="109" d="100"/>
        </p:scale>
        <p:origin x="1104" y="1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4328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1.fntdata"/><Relationship Id="rId39" Type="http://schemas.microsoft.com/office/2016/11/relationships/changesInfo" Target="changesInfos/changesInfo1.xml"/><Relationship Id="rId21" Type="http://schemas.openxmlformats.org/officeDocument/2006/relationships/slide" Target="slides/slide17.xml"/><Relationship Id="rId34" Type="http://schemas.openxmlformats.org/officeDocument/2006/relationships/font" Target="fonts/font9.fntdata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4.fntdata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7.fntdata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3.fntdata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mco Künne" userId="6a85df29-7210-4032-a2c8-cf89a2b12c5f" providerId="ADAL" clId="{48C04A75-A8EC-4D9C-A18C-AD239770BB62}"/>
    <pc:docChg chg="undo custSel modSld">
      <pc:chgData name="Remco Künne" userId="6a85df29-7210-4032-a2c8-cf89a2b12c5f" providerId="ADAL" clId="{48C04A75-A8EC-4D9C-A18C-AD239770BB62}" dt="2026-06-02T19:53:20.310" v="940" actId="20577"/>
      <pc:docMkLst>
        <pc:docMk/>
      </pc:docMkLst>
      <pc:sldChg chg="modSp mod">
        <pc:chgData name="Remco Künne" userId="6a85df29-7210-4032-a2c8-cf89a2b12c5f" providerId="ADAL" clId="{48C04A75-A8EC-4D9C-A18C-AD239770BB62}" dt="2026-06-02T12:04:58.329" v="227" actId="20577"/>
        <pc:sldMkLst>
          <pc:docMk/>
          <pc:sldMk cId="3203424043" sldId="2147477783"/>
        </pc:sldMkLst>
        <pc:spChg chg="mod">
          <ac:chgData name="Remco Künne" userId="6a85df29-7210-4032-a2c8-cf89a2b12c5f" providerId="ADAL" clId="{48C04A75-A8EC-4D9C-A18C-AD239770BB62}" dt="2026-06-02T11:56:57.510" v="146"/>
          <ac:spMkLst>
            <pc:docMk/>
            <pc:sldMk cId="3203424043" sldId="2147477783"/>
            <ac:spMk id="6" creationId="{2C72D1F1-4404-91AD-AAE7-7B833B0D3047}"/>
          </ac:spMkLst>
        </pc:spChg>
        <pc:spChg chg="mod">
          <ac:chgData name="Remco Künne" userId="6a85df29-7210-4032-a2c8-cf89a2b12c5f" providerId="ADAL" clId="{48C04A75-A8EC-4D9C-A18C-AD239770BB62}" dt="2026-06-02T10:32:04.462" v="36" actId="26606"/>
          <ac:spMkLst>
            <pc:docMk/>
            <pc:sldMk cId="3203424043" sldId="2147477783"/>
            <ac:spMk id="9" creationId="{3C95A078-62F0-EF00-0CBB-B25976BED9DC}"/>
          </ac:spMkLst>
        </pc:spChg>
        <pc:spChg chg="mod">
          <ac:chgData name="Remco Künne" userId="6a85df29-7210-4032-a2c8-cf89a2b12c5f" providerId="ADAL" clId="{48C04A75-A8EC-4D9C-A18C-AD239770BB62}" dt="2026-06-02T12:04:58.329" v="227" actId="20577"/>
          <ac:spMkLst>
            <pc:docMk/>
            <pc:sldMk cId="3203424043" sldId="2147477783"/>
            <ac:spMk id="21" creationId="{E962857D-CD72-7D1D-56B2-A158838B3F86}"/>
          </ac:spMkLst>
        </pc:spChg>
        <pc:picChg chg="mod">
          <ac:chgData name="Remco Künne" userId="6a85df29-7210-4032-a2c8-cf89a2b12c5f" providerId="ADAL" clId="{48C04A75-A8EC-4D9C-A18C-AD239770BB62}" dt="2026-06-02T10:32:04.462" v="36" actId="26606"/>
          <ac:picMkLst>
            <pc:docMk/>
            <pc:sldMk cId="3203424043" sldId="2147477783"/>
            <ac:picMk id="8" creationId="{6E177B2E-9F52-4691-D889-341786126C8F}"/>
          </ac:picMkLst>
        </pc:picChg>
      </pc:sldChg>
      <pc:sldChg chg="modSp mod">
        <pc:chgData name="Remco Künne" userId="6a85df29-7210-4032-a2c8-cf89a2b12c5f" providerId="ADAL" clId="{48C04A75-A8EC-4D9C-A18C-AD239770BB62}" dt="2026-06-02T10:32:04.462" v="36" actId="26606"/>
        <pc:sldMkLst>
          <pc:docMk/>
          <pc:sldMk cId="1188142876" sldId="2147477942"/>
        </pc:sldMkLst>
        <pc:spChg chg="mod">
          <ac:chgData name="Remco Künne" userId="6a85df29-7210-4032-a2c8-cf89a2b12c5f" providerId="ADAL" clId="{48C04A75-A8EC-4D9C-A18C-AD239770BB62}" dt="2026-06-02T10:32:04.462" v="36" actId="26606"/>
          <ac:spMkLst>
            <pc:docMk/>
            <pc:sldMk cId="1188142876" sldId="2147477942"/>
            <ac:spMk id="8" creationId="{C3A03EF9-03E8-60D0-13D0-0627D3D8C2F3}"/>
          </ac:spMkLst>
        </pc:spChg>
        <pc:picChg chg="mod">
          <ac:chgData name="Remco Künne" userId="6a85df29-7210-4032-a2c8-cf89a2b12c5f" providerId="ADAL" clId="{48C04A75-A8EC-4D9C-A18C-AD239770BB62}" dt="2026-06-02T10:32:04.462" v="36" actId="26606"/>
          <ac:picMkLst>
            <pc:docMk/>
            <pc:sldMk cId="1188142876" sldId="2147477942"/>
            <ac:picMk id="7" creationId="{7126A9E5-00F8-1E2A-BA2E-D8C8379C5C61}"/>
          </ac:picMkLst>
        </pc:picChg>
        <pc:picChg chg="mod">
          <ac:chgData name="Remco Künne" userId="6a85df29-7210-4032-a2c8-cf89a2b12c5f" providerId="ADAL" clId="{48C04A75-A8EC-4D9C-A18C-AD239770BB62}" dt="2026-06-02T10:32:04.462" v="36" actId="26606"/>
          <ac:picMkLst>
            <pc:docMk/>
            <pc:sldMk cId="1188142876" sldId="2147477942"/>
            <ac:picMk id="19" creationId="{3CC73FB9-ACCA-9F70-28E7-3350A1946DFD}"/>
          </ac:picMkLst>
        </pc:picChg>
      </pc:sldChg>
      <pc:sldChg chg="addSp delSp modSp mod">
        <pc:chgData name="Remco Künne" userId="6a85df29-7210-4032-a2c8-cf89a2b12c5f" providerId="ADAL" clId="{48C04A75-A8EC-4D9C-A18C-AD239770BB62}" dt="2026-06-02T12:05:13.436" v="228" actId="20577"/>
        <pc:sldMkLst>
          <pc:docMk/>
          <pc:sldMk cId="348616159" sldId="2147477960"/>
        </pc:sldMkLst>
        <pc:spChg chg="add mod">
          <ac:chgData name="Remco Künne" userId="6a85df29-7210-4032-a2c8-cf89a2b12c5f" providerId="ADAL" clId="{48C04A75-A8EC-4D9C-A18C-AD239770BB62}" dt="2026-06-02T11:58:11.715" v="151"/>
          <ac:spMkLst>
            <pc:docMk/>
            <pc:sldMk cId="348616159" sldId="2147477960"/>
            <ac:spMk id="2" creationId="{5B6468C4-AFA0-CD72-2E9A-A5815A071391}"/>
          </ac:spMkLst>
        </pc:spChg>
        <pc:spChg chg="del mod">
          <ac:chgData name="Remco Künne" userId="6a85df29-7210-4032-a2c8-cf89a2b12c5f" providerId="ADAL" clId="{48C04A75-A8EC-4D9C-A18C-AD239770BB62}" dt="2026-06-02T11:58:11.129" v="150" actId="478"/>
          <ac:spMkLst>
            <pc:docMk/>
            <pc:sldMk cId="348616159" sldId="2147477960"/>
            <ac:spMk id="4" creationId="{771CACC1-D62C-0DFA-EACE-4CDE3EFAA600}"/>
          </ac:spMkLst>
        </pc:spChg>
        <pc:spChg chg="mod">
          <ac:chgData name="Remco Künne" userId="6a85df29-7210-4032-a2c8-cf89a2b12c5f" providerId="ADAL" clId="{48C04A75-A8EC-4D9C-A18C-AD239770BB62}" dt="2026-06-02T10:32:04.462" v="36" actId="26606"/>
          <ac:spMkLst>
            <pc:docMk/>
            <pc:sldMk cId="348616159" sldId="2147477960"/>
            <ac:spMk id="9" creationId="{3C95A078-62F0-EF00-0CBB-B25976BED9DC}"/>
          </ac:spMkLst>
        </pc:spChg>
        <pc:spChg chg="mod">
          <ac:chgData name="Remco Künne" userId="6a85df29-7210-4032-a2c8-cf89a2b12c5f" providerId="ADAL" clId="{48C04A75-A8EC-4D9C-A18C-AD239770BB62}" dt="2026-06-02T12:05:13.436" v="228" actId="20577"/>
          <ac:spMkLst>
            <pc:docMk/>
            <pc:sldMk cId="348616159" sldId="2147477960"/>
            <ac:spMk id="21" creationId="{E962857D-CD72-7D1D-56B2-A158838B3F86}"/>
          </ac:spMkLst>
        </pc:spChg>
        <pc:picChg chg="mod">
          <ac:chgData name="Remco Künne" userId="6a85df29-7210-4032-a2c8-cf89a2b12c5f" providerId="ADAL" clId="{48C04A75-A8EC-4D9C-A18C-AD239770BB62}" dt="2026-06-02T10:32:04.462" v="36" actId="26606"/>
          <ac:picMkLst>
            <pc:docMk/>
            <pc:sldMk cId="348616159" sldId="2147477960"/>
            <ac:picMk id="8" creationId="{6E177B2E-9F52-4691-D889-341786126C8F}"/>
          </ac:picMkLst>
        </pc:picChg>
      </pc:sldChg>
      <pc:sldChg chg="addSp delSp modSp mod">
        <pc:chgData name="Remco Künne" userId="6a85df29-7210-4032-a2c8-cf89a2b12c5f" providerId="ADAL" clId="{48C04A75-A8EC-4D9C-A18C-AD239770BB62}" dt="2026-06-02T12:03:44.792" v="197" actId="6549"/>
        <pc:sldMkLst>
          <pc:docMk/>
          <pc:sldMk cId="3259185362" sldId="2147477962"/>
        </pc:sldMkLst>
        <pc:spChg chg="mod">
          <ac:chgData name="Remco Künne" userId="6a85df29-7210-4032-a2c8-cf89a2b12c5f" providerId="ADAL" clId="{48C04A75-A8EC-4D9C-A18C-AD239770BB62}" dt="2026-06-02T12:03:44.792" v="197" actId="6549"/>
          <ac:spMkLst>
            <pc:docMk/>
            <pc:sldMk cId="3259185362" sldId="2147477962"/>
            <ac:spMk id="2" creationId="{503DB3C8-B4DC-7753-EEDF-F09417B53B63}"/>
          </ac:spMkLst>
        </pc:spChg>
        <pc:spChg chg="add mod">
          <ac:chgData name="Remco Künne" userId="6a85df29-7210-4032-a2c8-cf89a2b12c5f" providerId="ADAL" clId="{48C04A75-A8EC-4D9C-A18C-AD239770BB62}" dt="2026-06-02T11:57:54.726" v="148"/>
          <ac:spMkLst>
            <pc:docMk/>
            <pc:sldMk cId="3259185362" sldId="2147477962"/>
            <ac:spMk id="4" creationId="{AB6EE820-850B-5E87-3AE4-AAD1BEA48127}"/>
          </ac:spMkLst>
        </pc:spChg>
        <pc:spChg chg="del mod">
          <ac:chgData name="Remco Künne" userId="6a85df29-7210-4032-a2c8-cf89a2b12c5f" providerId="ADAL" clId="{48C04A75-A8EC-4D9C-A18C-AD239770BB62}" dt="2026-06-02T11:57:53.938" v="147" actId="478"/>
          <ac:spMkLst>
            <pc:docMk/>
            <pc:sldMk cId="3259185362" sldId="2147477962"/>
            <ac:spMk id="5" creationId="{B20E64D8-6CE0-3BCE-8FD1-C2CF06A250B1}"/>
          </ac:spMkLst>
        </pc:spChg>
        <pc:spChg chg="add mod">
          <ac:chgData name="Remco Künne" userId="6a85df29-7210-4032-a2c8-cf89a2b12c5f" providerId="ADAL" clId="{48C04A75-A8EC-4D9C-A18C-AD239770BB62}" dt="2026-06-02T11:58:05.822" v="149"/>
          <ac:spMkLst>
            <pc:docMk/>
            <pc:sldMk cId="3259185362" sldId="2147477962"/>
            <ac:spMk id="6" creationId="{364C9FF6-8DF5-2829-E536-5AAA85402B73}"/>
          </ac:spMkLst>
        </pc:spChg>
        <pc:spChg chg="mod">
          <ac:chgData name="Remco Künne" userId="6a85df29-7210-4032-a2c8-cf89a2b12c5f" providerId="ADAL" clId="{48C04A75-A8EC-4D9C-A18C-AD239770BB62}" dt="2026-06-02T10:32:04.462" v="36" actId="26606"/>
          <ac:spMkLst>
            <pc:docMk/>
            <pc:sldMk cId="3259185362" sldId="2147477962"/>
            <ac:spMk id="19" creationId="{3B2BC49E-E3F4-2FAB-33AA-B8F04EF45A32}"/>
          </ac:spMkLst>
        </pc:spChg>
        <pc:picChg chg="mod">
          <ac:chgData name="Remco Künne" userId="6a85df29-7210-4032-a2c8-cf89a2b12c5f" providerId="ADAL" clId="{48C04A75-A8EC-4D9C-A18C-AD239770BB62}" dt="2026-06-02T10:32:04.462" v="36" actId="26606"/>
          <ac:picMkLst>
            <pc:docMk/>
            <pc:sldMk cId="3259185362" sldId="2147477962"/>
            <ac:picMk id="10" creationId="{8203790B-CC99-AD76-B001-C3C5CF7EA5B3}"/>
          </ac:picMkLst>
        </pc:picChg>
        <pc:picChg chg="mod">
          <ac:chgData name="Remco Künne" userId="6a85df29-7210-4032-a2c8-cf89a2b12c5f" providerId="ADAL" clId="{48C04A75-A8EC-4D9C-A18C-AD239770BB62}" dt="2026-06-02T10:32:04.462" v="36" actId="26606"/>
          <ac:picMkLst>
            <pc:docMk/>
            <pc:sldMk cId="3259185362" sldId="2147477962"/>
            <ac:picMk id="12" creationId="{AF048790-2130-A9EF-C226-4AEC4072CA33}"/>
          </ac:picMkLst>
        </pc:picChg>
        <pc:picChg chg="mod">
          <ac:chgData name="Remco Künne" userId="6a85df29-7210-4032-a2c8-cf89a2b12c5f" providerId="ADAL" clId="{48C04A75-A8EC-4D9C-A18C-AD239770BB62}" dt="2026-06-02T10:32:04.462" v="36" actId="26606"/>
          <ac:picMkLst>
            <pc:docMk/>
            <pc:sldMk cId="3259185362" sldId="2147477962"/>
            <ac:picMk id="16" creationId="{832017AA-523A-E0C9-82E9-7283346A38E6}"/>
          </ac:picMkLst>
        </pc:picChg>
      </pc:sldChg>
      <pc:sldChg chg="addSp delSp modSp mod">
        <pc:chgData name="Remco Künne" userId="6a85df29-7210-4032-a2c8-cf89a2b12c5f" providerId="ADAL" clId="{48C04A75-A8EC-4D9C-A18C-AD239770BB62}" dt="2026-06-02T12:09:08.720" v="423" actId="20577"/>
        <pc:sldMkLst>
          <pc:docMk/>
          <pc:sldMk cId="3019047959" sldId="2147477963"/>
        </pc:sldMkLst>
        <pc:spChg chg="add mod">
          <ac:chgData name="Remco Künne" userId="6a85df29-7210-4032-a2c8-cf89a2b12c5f" providerId="ADAL" clId="{48C04A75-A8EC-4D9C-A18C-AD239770BB62}" dt="2026-06-02T11:58:30.520" v="157"/>
          <ac:spMkLst>
            <pc:docMk/>
            <pc:sldMk cId="3019047959" sldId="2147477963"/>
            <ac:spMk id="2" creationId="{0218C80F-BDAC-4320-E7FE-D40DD8A4DBF9}"/>
          </ac:spMkLst>
        </pc:spChg>
        <pc:spChg chg="del mod">
          <ac:chgData name="Remco Künne" userId="6a85df29-7210-4032-a2c8-cf89a2b12c5f" providerId="ADAL" clId="{48C04A75-A8EC-4D9C-A18C-AD239770BB62}" dt="2026-06-02T11:58:30.076" v="156" actId="478"/>
          <ac:spMkLst>
            <pc:docMk/>
            <pc:sldMk cId="3019047959" sldId="2147477963"/>
            <ac:spMk id="4" creationId="{70F9EC1E-FA8C-9ED7-1053-82CC0E669DEF}"/>
          </ac:spMkLst>
        </pc:spChg>
        <pc:spChg chg="mod">
          <ac:chgData name="Remco Künne" userId="6a85df29-7210-4032-a2c8-cf89a2b12c5f" providerId="ADAL" clId="{48C04A75-A8EC-4D9C-A18C-AD239770BB62}" dt="2026-06-02T10:32:04.462" v="36" actId="26606"/>
          <ac:spMkLst>
            <pc:docMk/>
            <pc:sldMk cId="3019047959" sldId="2147477963"/>
            <ac:spMk id="9" creationId="{3C95A078-62F0-EF00-0CBB-B25976BED9DC}"/>
          </ac:spMkLst>
        </pc:spChg>
        <pc:spChg chg="mod">
          <ac:chgData name="Remco Künne" userId="6a85df29-7210-4032-a2c8-cf89a2b12c5f" providerId="ADAL" clId="{48C04A75-A8EC-4D9C-A18C-AD239770BB62}" dt="2026-06-02T12:09:08.720" v="423" actId="20577"/>
          <ac:spMkLst>
            <pc:docMk/>
            <pc:sldMk cId="3019047959" sldId="2147477963"/>
            <ac:spMk id="21" creationId="{E962857D-CD72-7D1D-56B2-A158838B3F86}"/>
          </ac:spMkLst>
        </pc:spChg>
        <pc:picChg chg="mod">
          <ac:chgData name="Remco Künne" userId="6a85df29-7210-4032-a2c8-cf89a2b12c5f" providerId="ADAL" clId="{48C04A75-A8EC-4D9C-A18C-AD239770BB62}" dt="2026-06-02T10:32:04.462" v="36" actId="26606"/>
          <ac:picMkLst>
            <pc:docMk/>
            <pc:sldMk cId="3019047959" sldId="2147477963"/>
            <ac:picMk id="8" creationId="{6E177B2E-9F52-4691-D889-341786126C8F}"/>
          </ac:picMkLst>
        </pc:picChg>
      </pc:sldChg>
      <pc:sldChg chg="addSp delSp modSp mod">
        <pc:chgData name="Remco Künne" userId="6a85df29-7210-4032-a2c8-cf89a2b12c5f" providerId="ADAL" clId="{48C04A75-A8EC-4D9C-A18C-AD239770BB62}" dt="2026-06-02T12:27:47.934" v="689" actId="1076"/>
        <pc:sldMkLst>
          <pc:docMk/>
          <pc:sldMk cId="2560396342" sldId="2147477965"/>
        </pc:sldMkLst>
        <pc:spChg chg="add mod">
          <ac:chgData name="Remco Künne" userId="6a85df29-7210-4032-a2c8-cf89a2b12c5f" providerId="ADAL" clId="{48C04A75-A8EC-4D9C-A18C-AD239770BB62}" dt="2026-06-02T12:16:34.660" v="457" actId="20577"/>
          <ac:spMkLst>
            <pc:docMk/>
            <pc:sldMk cId="2560396342" sldId="2147477965"/>
            <ac:spMk id="3" creationId="{70EE255F-CCE4-611F-4848-F88AAE8575E2}"/>
          </ac:spMkLst>
        </pc:spChg>
        <pc:spChg chg="add mod ord">
          <ac:chgData name="Remco Künne" userId="6a85df29-7210-4032-a2c8-cf89a2b12c5f" providerId="ADAL" clId="{48C04A75-A8EC-4D9C-A18C-AD239770BB62}" dt="2026-06-02T12:19:10.279" v="535" actId="166"/>
          <ac:spMkLst>
            <pc:docMk/>
            <pc:sldMk cId="2560396342" sldId="2147477965"/>
            <ac:spMk id="4" creationId="{F7017201-52D0-4428-7FE9-7914775D5829}"/>
          </ac:spMkLst>
        </pc:spChg>
        <pc:spChg chg="add mod">
          <ac:chgData name="Remco Künne" userId="6a85df29-7210-4032-a2c8-cf89a2b12c5f" providerId="ADAL" clId="{48C04A75-A8EC-4D9C-A18C-AD239770BB62}" dt="2026-06-02T12:21:36.364" v="544" actId="14100"/>
          <ac:spMkLst>
            <pc:docMk/>
            <pc:sldMk cId="2560396342" sldId="2147477965"/>
            <ac:spMk id="5" creationId="{FF51E836-305E-9CC6-42C5-800262C9B641}"/>
          </ac:spMkLst>
        </pc:spChg>
        <pc:spChg chg="add del mod">
          <ac:chgData name="Remco Künne" userId="6a85df29-7210-4032-a2c8-cf89a2b12c5f" providerId="ADAL" clId="{48C04A75-A8EC-4D9C-A18C-AD239770BB62}" dt="2026-06-02T12:22:33.468" v="560" actId="478"/>
          <ac:spMkLst>
            <pc:docMk/>
            <pc:sldMk cId="2560396342" sldId="2147477965"/>
            <ac:spMk id="6" creationId="{DF45769D-5DC1-375B-CAA2-AA0E7E5932BE}"/>
          </ac:spMkLst>
        </pc:spChg>
        <pc:spChg chg="add mod">
          <ac:chgData name="Remco Künne" userId="6a85df29-7210-4032-a2c8-cf89a2b12c5f" providerId="ADAL" clId="{48C04A75-A8EC-4D9C-A18C-AD239770BB62}" dt="2026-06-02T12:25:17.595" v="611" actId="20577"/>
          <ac:spMkLst>
            <pc:docMk/>
            <pc:sldMk cId="2560396342" sldId="2147477965"/>
            <ac:spMk id="7" creationId="{8CDA3B1F-D98A-4206-29BF-25CDF6615CAB}"/>
          </ac:spMkLst>
        </pc:spChg>
        <pc:spChg chg="add mod">
          <ac:chgData name="Remco Künne" userId="6a85df29-7210-4032-a2c8-cf89a2b12c5f" providerId="ADAL" clId="{48C04A75-A8EC-4D9C-A18C-AD239770BB62}" dt="2026-06-02T12:25:39.477" v="612" actId="1076"/>
          <ac:spMkLst>
            <pc:docMk/>
            <pc:sldMk cId="2560396342" sldId="2147477965"/>
            <ac:spMk id="10" creationId="{57822CF4-155C-CD66-33FB-6AA1CE42B33D}"/>
          </ac:spMkLst>
        </pc:spChg>
        <pc:spChg chg="add mod">
          <ac:chgData name="Remco Künne" userId="6a85df29-7210-4032-a2c8-cf89a2b12c5f" providerId="ADAL" clId="{48C04A75-A8EC-4D9C-A18C-AD239770BB62}" dt="2026-06-02T12:25:01.102" v="608" actId="20577"/>
          <ac:spMkLst>
            <pc:docMk/>
            <pc:sldMk cId="2560396342" sldId="2147477965"/>
            <ac:spMk id="11" creationId="{BF6DF47F-A5DB-2FDC-91AA-66AB75D4F74D}"/>
          </ac:spMkLst>
        </pc:spChg>
        <pc:spChg chg="add mod">
          <ac:chgData name="Remco Künne" userId="6a85df29-7210-4032-a2c8-cf89a2b12c5f" providerId="ADAL" clId="{48C04A75-A8EC-4D9C-A18C-AD239770BB62}" dt="2026-06-02T12:22:15.430" v="558" actId="20577"/>
          <ac:spMkLst>
            <pc:docMk/>
            <pc:sldMk cId="2560396342" sldId="2147477965"/>
            <ac:spMk id="13" creationId="{AFD92A71-B834-4737-C4E7-CC92EA08E4F8}"/>
          </ac:spMkLst>
        </pc:spChg>
        <pc:spChg chg="add mod">
          <ac:chgData name="Remco Künne" userId="6a85df29-7210-4032-a2c8-cf89a2b12c5f" providerId="ADAL" clId="{48C04A75-A8EC-4D9C-A18C-AD239770BB62}" dt="2026-06-02T12:24:06.153" v="576" actId="1035"/>
          <ac:spMkLst>
            <pc:docMk/>
            <pc:sldMk cId="2560396342" sldId="2147477965"/>
            <ac:spMk id="14" creationId="{F4C476C0-4937-4C02-8EE0-27E68ED30AAC}"/>
          </ac:spMkLst>
        </pc:spChg>
        <pc:spChg chg="add mod">
          <ac:chgData name="Remco Künne" userId="6a85df29-7210-4032-a2c8-cf89a2b12c5f" providerId="ADAL" clId="{48C04A75-A8EC-4D9C-A18C-AD239770BB62}" dt="2026-06-02T12:24:15.865" v="577" actId="1036"/>
          <ac:spMkLst>
            <pc:docMk/>
            <pc:sldMk cId="2560396342" sldId="2147477965"/>
            <ac:spMk id="15" creationId="{5F97E437-329D-53FE-2D59-0B788C638BAC}"/>
          </ac:spMkLst>
        </pc:spChg>
        <pc:spChg chg="add mod">
          <ac:chgData name="Remco Künne" userId="6a85df29-7210-4032-a2c8-cf89a2b12c5f" providerId="ADAL" clId="{48C04A75-A8EC-4D9C-A18C-AD239770BB62}" dt="2026-06-02T12:27:47.934" v="689" actId="1076"/>
          <ac:spMkLst>
            <pc:docMk/>
            <pc:sldMk cId="2560396342" sldId="2147477965"/>
            <ac:spMk id="16" creationId="{22C966A0-74C4-2774-7B64-398E7ABFFE20}"/>
          </ac:spMkLst>
        </pc:spChg>
        <pc:spChg chg="mod">
          <ac:chgData name="Remco Künne" userId="6a85df29-7210-4032-a2c8-cf89a2b12c5f" providerId="ADAL" clId="{48C04A75-A8EC-4D9C-A18C-AD239770BB62}" dt="2026-06-02T12:12:08.654" v="435" actId="20577"/>
          <ac:spMkLst>
            <pc:docMk/>
            <pc:sldMk cId="2560396342" sldId="2147477965"/>
            <ac:spMk id="33" creationId="{AB27F141-4215-8EC0-6B08-1A7F63B140B9}"/>
          </ac:spMkLst>
        </pc:spChg>
        <pc:picChg chg="mod">
          <ac:chgData name="Remco Künne" userId="6a85df29-7210-4032-a2c8-cf89a2b12c5f" providerId="ADAL" clId="{48C04A75-A8EC-4D9C-A18C-AD239770BB62}" dt="2026-06-02T12:15:54.398" v="440" actId="14100"/>
          <ac:picMkLst>
            <pc:docMk/>
            <pc:sldMk cId="2560396342" sldId="2147477965"/>
            <ac:picMk id="8" creationId="{FADF7F89-5B2E-FFEA-2858-62D8EB509153}"/>
          </ac:picMkLst>
        </pc:picChg>
        <pc:picChg chg="mod">
          <ac:chgData name="Remco Künne" userId="6a85df29-7210-4032-a2c8-cf89a2b12c5f" providerId="ADAL" clId="{48C04A75-A8EC-4D9C-A18C-AD239770BB62}" dt="2026-06-02T10:32:04.462" v="36" actId="26606"/>
          <ac:picMkLst>
            <pc:docMk/>
            <pc:sldMk cId="2560396342" sldId="2147477965"/>
            <ac:picMk id="9" creationId="{7BAE8996-3ECA-7503-B618-6179D4BFE3DC}"/>
          </ac:picMkLst>
        </pc:picChg>
      </pc:sldChg>
      <pc:sldChg chg="addSp delSp modSp mod">
        <pc:chgData name="Remco Künne" userId="6a85df29-7210-4032-a2c8-cf89a2b12c5f" providerId="ADAL" clId="{48C04A75-A8EC-4D9C-A18C-AD239770BB62}" dt="2026-06-02T12:29:12.151" v="708" actId="20577"/>
        <pc:sldMkLst>
          <pc:docMk/>
          <pc:sldMk cId="2045664984" sldId="2147477966"/>
        </pc:sldMkLst>
        <pc:spChg chg="add mod">
          <ac:chgData name="Remco Künne" userId="6a85df29-7210-4032-a2c8-cf89a2b12c5f" providerId="ADAL" clId="{48C04A75-A8EC-4D9C-A18C-AD239770BB62}" dt="2026-06-02T11:59:19.791" v="166" actId="1076"/>
          <ac:spMkLst>
            <pc:docMk/>
            <pc:sldMk cId="2045664984" sldId="2147477966"/>
            <ac:spMk id="2" creationId="{5BCBF57F-E6ED-DC2C-35D7-44352461394B}"/>
          </ac:spMkLst>
        </pc:spChg>
        <pc:spChg chg="mod">
          <ac:chgData name="Remco Künne" userId="6a85df29-7210-4032-a2c8-cf89a2b12c5f" providerId="ADAL" clId="{48C04A75-A8EC-4D9C-A18C-AD239770BB62}" dt="2026-06-02T10:32:04.462" v="36" actId="26606"/>
          <ac:spMkLst>
            <pc:docMk/>
            <pc:sldMk cId="2045664984" sldId="2147477966"/>
            <ac:spMk id="4" creationId="{775608F5-0B02-0467-FBCF-318DA274274F}"/>
          </ac:spMkLst>
        </pc:spChg>
        <pc:spChg chg="mod">
          <ac:chgData name="Remco Künne" userId="6a85df29-7210-4032-a2c8-cf89a2b12c5f" providerId="ADAL" clId="{48C04A75-A8EC-4D9C-A18C-AD239770BB62}" dt="2026-06-02T10:32:04.462" v="36" actId="26606"/>
          <ac:spMkLst>
            <pc:docMk/>
            <pc:sldMk cId="2045664984" sldId="2147477966"/>
            <ac:spMk id="5" creationId="{7E4FB0EA-779A-7D71-2662-2A1FAE3972CE}"/>
          </ac:spMkLst>
        </pc:spChg>
        <pc:spChg chg="del mod">
          <ac:chgData name="Remco Künne" userId="6a85df29-7210-4032-a2c8-cf89a2b12c5f" providerId="ADAL" clId="{48C04A75-A8EC-4D9C-A18C-AD239770BB62}" dt="2026-06-02T11:59:02.725" v="162" actId="478"/>
          <ac:spMkLst>
            <pc:docMk/>
            <pc:sldMk cId="2045664984" sldId="2147477966"/>
            <ac:spMk id="7" creationId="{0843C18A-E4E3-5E53-DE2A-25BE08FA3EAD}"/>
          </ac:spMkLst>
        </pc:spChg>
        <pc:spChg chg="mod">
          <ac:chgData name="Remco Künne" userId="6a85df29-7210-4032-a2c8-cf89a2b12c5f" providerId="ADAL" clId="{48C04A75-A8EC-4D9C-A18C-AD239770BB62}" dt="2026-06-02T12:28:43.024" v="695" actId="20577"/>
          <ac:spMkLst>
            <pc:docMk/>
            <pc:sldMk cId="2045664984" sldId="2147477966"/>
            <ac:spMk id="18" creationId="{7F2370FA-12F6-B729-5210-64FD109E7B63}"/>
          </ac:spMkLst>
        </pc:spChg>
        <pc:spChg chg="mod">
          <ac:chgData name="Remco Künne" userId="6a85df29-7210-4032-a2c8-cf89a2b12c5f" providerId="ADAL" clId="{48C04A75-A8EC-4D9C-A18C-AD239770BB62}" dt="2026-06-02T10:32:04.462" v="36" actId="26606"/>
          <ac:spMkLst>
            <pc:docMk/>
            <pc:sldMk cId="2045664984" sldId="2147477966"/>
            <ac:spMk id="25" creationId="{189EA493-98C5-0C90-C875-5359B1AC668B}"/>
          </ac:spMkLst>
        </pc:spChg>
        <pc:spChg chg="mod">
          <ac:chgData name="Remco Künne" userId="6a85df29-7210-4032-a2c8-cf89a2b12c5f" providerId="ADAL" clId="{48C04A75-A8EC-4D9C-A18C-AD239770BB62}" dt="2026-06-02T12:28:54.581" v="700" actId="20577"/>
          <ac:spMkLst>
            <pc:docMk/>
            <pc:sldMk cId="2045664984" sldId="2147477966"/>
            <ac:spMk id="26" creationId="{4F40EAC5-1676-980D-5091-11000FB273C1}"/>
          </ac:spMkLst>
        </pc:spChg>
        <pc:spChg chg="mod">
          <ac:chgData name="Remco Künne" userId="6a85df29-7210-4032-a2c8-cf89a2b12c5f" providerId="ADAL" clId="{48C04A75-A8EC-4D9C-A18C-AD239770BB62}" dt="2026-06-02T10:32:04.462" v="36" actId="26606"/>
          <ac:spMkLst>
            <pc:docMk/>
            <pc:sldMk cId="2045664984" sldId="2147477966"/>
            <ac:spMk id="29" creationId="{7B8EBF44-CA65-4ED6-1780-619289FE335A}"/>
          </ac:spMkLst>
        </pc:spChg>
        <pc:spChg chg="mod">
          <ac:chgData name="Remco Künne" userId="6a85df29-7210-4032-a2c8-cf89a2b12c5f" providerId="ADAL" clId="{48C04A75-A8EC-4D9C-A18C-AD239770BB62}" dt="2026-06-02T12:29:06.175" v="705" actId="20577"/>
          <ac:spMkLst>
            <pc:docMk/>
            <pc:sldMk cId="2045664984" sldId="2147477966"/>
            <ac:spMk id="30" creationId="{29C42F4F-FCC9-CD5B-918E-D9CAD8B12979}"/>
          </ac:spMkLst>
        </pc:spChg>
        <pc:spChg chg="mod">
          <ac:chgData name="Remco Künne" userId="6a85df29-7210-4032-a2c8-cf89a2b12c5f" providerId="ADAL" clId="{48C04A75-A8EC-4D9C-A18C-AD239770BB62}" dt="2026-06-02T10:32:04.462" v="36" actId="26606"/>
          <ac:spMkLst>
            <pc:docMk/>
            <pc:sldMk cId="2045664984" sldId="2147477966"/>
            <ac:spMk id="33" creationId="{89DA0083-AAD6-1E33-55AE-E4242A742A92}"/>
          </ac:spMkLst>
        </pc:spChg>
        <pc:spChg chg="mod">
          <ac:chgData name="Remco Künne" userId="6a85df29-7210-4032-a2c8-cf89a2b12c5f" providerId="ADAL" clId="{48C04A75-A8EC-4D9C-A18C-AD239770BB62}" dt="2026-06-02T12:29:12.151" v="708" actId="20577"/>
          <ac:spMkLst>
            <pc:docMk/>
            <pc:sldMk cId="2045664984" sldId="2147477966"/>
            <ac:spMk id="34" creationId="{5C654279-3584-E22D-61F2-7F8F5075565F}"/>
          </ac:spMkLst>
        </pc:spChg>
        <pc:spChg chg="mod">
          <ac:chgData name="Remco Künne" userId="6a85df29-7210-4032-a2c8-cf89a2b12c5f" providerId="ADAL" clId="{48C04A75-A8EC-4D9C-A18C-AD239770BB62}" dt="2026-06-02T10:32:04.462" v="36" actId="26606"/>
          <ac:spMkLst>
            <pc:docMk/>
            <pc:sldMk cId="2045664984" sldId="2147477966"/>
            <ac:spMk id="48" creationId="{5B4D24A6-41BE-C445-7244-13E296254CA1}"/>
          </ac:spMkLst>
        </pc:spChg>
      </pc:sldChg>
      <pc:sldChg chg="modSp mod">
        <pc:chgData name="Remco Künne" userId="6a85df29-7210-4032-a2c8-cf89a2b12c5f" providerId="ADAL" clId="{48C04A75-A8EC-4D9C-A18C-AD239770BB62}" dt="2026-06-02T12:51:21.579" v="904" actId="403"/>
        <pc:sldMkLst>
          <pc:docMk/>
          <pc:sldMk cId="2707143490" sldId="2147477967"/>
        </pc:sldMkLst>
        <pc:spChg chg="mod">
          <ac:chgData name="Remco Künne" userId="6a85df29-7210-4032-a2c8-cf89a2b12c5f" providerId="ADAL" clId="{48C04A75-A8EC-4D9C-A18C-AD239770BB62}" dt="2026-06-02T12:51:21.579" v="904" actId="403"/>
          <ac:spMkLst>
            <pc:docMk/>
            <pc:sldMk cId="2707143490" sldId="2147477967"/>
            <ac:spMk id="8" creationId="{A0FAA47C-48BD-529E-55EE-E199AE418968}"/>
          </ac:spMkLst>
        </pc:spChg>
        <pc:spChg chg="mod">
          <ac:chgData name="Remco Künne" userId="6a85df29-7210-4032-a2c8-cf89a2b12c5f" providerId="ADAL" clId="{48C04A75-A8EC-4D9C-A18C-AD239770BB62}" dt="2026-06-02T10:32:04.462" v="36" actId="26606"/>
          <ac:spMkLst>
            <pc:docMk/>
            <pc:sldMk cId="2707143490" sldId="2147477967"/>
            <ac:spMk id="16" creationId="{0142CFFB-2095-3E42-5B95-BF24612F9DC6}"/>
          </ac:spMkLst>
        </pc:spChg>
        <pc:spChg chg="mod">
          <ac:chgData name="Remco Künne" userId="6a85df29-7210-4032-a2c8-cf89a2b12c5f" providerId="ADAL" clId="{48C04A75-A8EC-4D9C-A18C-AD239770BB62}" dt="2026-06-02T10:32:04.462" v="36" actId="26606"/>
          <ac:spMkLst>
            <pc:docMk/>
            <pc:sldMk cId="2707143490" sldId="2147477967"/>
            <ac:spMk id="22" creationId="{1CB7FE89-0BE7-3FE3-CDA1-7F7DE0A757B0}"/>
          </ac:spMkLst>
        </pc:spChg>
        <pc:picChg chg="mod">
          <ac:chgData name="Remco Künne" userId="6a85df29-7210-4032-a2c8-cf89a2b12c5f" providerId="ADAL" clId="{48C04A75-A8EC-4D9C-A18C-AD239770BB62}" dt="2026-06-02T10:32:04.462" v="36" actId="26606"/>
          <ac:picMkLst>
            <pc:docMk/>
            <pc:sldMk cId="2707143490" sldId="2147477967"/>
            <ac:picMk id="3" creationId="{9C35E6DF-8F7F-7E37-F93E-343C45A12CFB}"/>
          </ac:picMkLst>
        </pc:picChg>
        <pc:picChg chg="mod">
          <ac:chgData name="Remco Künne" userId="6a85df29-7210-4032-a2c8-cf89a2b12c5f" providerId="ADAL" clId="{48C04A75-A8EC-4D9C-A18C-AD239770BB62}" dt="2026-06-02T10:32:04.462" v="36" actId="26606"/>
          <ac:picMkLst>
            <pc:docMk/>
            <pc:sldMk cId="2707143490" sldId="2147477967"/>
            <ac:picMk id="5" creationId="{987C3F7F-8EAB-A7BA-0F84-FE326C381BFF}"/>
          </ac:picMkLst>
        </pc:picChg>
        <pc:picChg chg="mod">
          <ac:chgData name="Remco Künne" userId="6a85df29-7210-4032-a2c8-cf89a2b12c5f" providerId="ADAL" clId="{48C04A75-A8EC-4D9C-A18C-AD239770BB62}" dt="2026-06-02T10:32:04.462" v="36" actId="26606"/>
          <ac:picMkLst>
            <pc:docMk/>
            <pc:sldMk cId="2707143490" sldId="2147477967"/>
            <ac:picMk id="15" creationId="{E9A4D5D6-2DD8-9905-A041-F6FDCAA023A9}"/>
          </ac:picMkLst>
        </pc:picChg>
      </pc:sldChg>
      <pc:sldChg chg="delSp modSp mod">
        <pc:chgData name="Remco Künne" userId="6a85df29-7210-4032-a2c8-cf89a2b12c5f" providerId="ADAL" clId="{48C04A75-A8EC-4D9C-A18C-AD239770BB62}" dt="2026-06-02T10:32:04.462" v="36" actId="26606"/>
        <pc:sldMkLst>
          <pc:docMk/>
          <pc:sldMk cId="1012320928" sldId="2147477968"/>
        </pc:sldMkLst>
        <pc:spChg chg="mod">
          <ac:chgData name="Remco Künne" userId="6a85df29-7210-4032-a2c8-cf89a2b12c5f" providerId="ADAL" clId="{48C04A75-A8EC-4D9C-A18C-AD239770BB62}" dt="2026-06-02T10:32:04.462" v="36" actId="26606"/>
          <ac:spMkLst>
            <pc:docMk/>
            <pc:sldMk cId="1012320928" sldId="2147477968"/>
            <ac:spMk id="16" creationId="{0142CFFB-2095-3E42-5B95-BF24612F9DC6}"/>
          </ac:spMkLst>
        </pc:spChg>
        <pc:spChg chg="mod">
          <ac:chgData name="Remco Künne" userId="6a85df29-7210-4032-a2c8-cf89a2b12c5f" providerId="ADAL" clId="{48C04A75-A8EC-4D9C-A18C-AD239770BB62}" dt="2026-06-02T10:26:13.396" v="35" actId="20577"/>
          <ac:spMkLst>
            <pc:docMk/>
            <pc:sldMk cId="1012320928" sldId="2147477968"/>
            <ac:spMk id="22" creationId="{1CB7FE89-0BE7-3FE3-CDA1-7F7DE0A757B0}"/>
          </ac:spMkLst>
        </pc:spChg>
        <pc:picChg chg="mod">
          <ac:chgData name="Remco Künne" userId="6a85df29-7210-4032-a2c8-cf89a2b12c5f" providerId="ADAL" clId="{48C04A75-A8EC-4D9C-A18C-AD239770BB62}" dt="2026-06-02T10:32:04.462" v="36" actId="26606"/>
          <ac:picMkLst>
            <pc:docMk/>
            <pc:sldMk cId="1012320928" sldId="2147477968"/>
            <ac:picMk id="3" creationId="{9C35E6DF-8F7F-7E37-F93E-343C45A12CFB}"/>
          </ac:picMkLst>
        </pc:picChg>
        <pc:picChg chg="mod">
          <ac:chgData name="Remco Künne" userId="6a85df29-7210-4032-a2c8-cf89a2b12c5f" providerId="ADAL" clId="{48C04A75-A8EC-4D9C-A18C-AD239770BB62}" dt="2026-06-02T10:32:04.462" v="36" actId="26606"/>
          <ac:picMkLst>
            <pc:docMk/>
            <pc:sldMk cId="1012320928" sldId="2147477968"/>
            <ac:picMk id="5" creationId="{987C3F7F-8EAB-A7BA-0F84-FE326C381BFF}"/>
          </ac:picMkLst>
        </pc:picChg>
        <pc:picChg chg="del">
          <ac:chgData name="Remco Künne" userId="6a85df29-7210-4032-a2c8-cf89a2b12c5f" providerId="ADAL" clId="{48C04A75-A8EC-4D9C-A18C-AD239770BB62}" dt="2026-06-02T10:26:03.493" v="16" actId="478"/>
          <ac:picMkLst>
            <pc:docMk/>
            <pc:sldMk cId="1012320928" sldId="2147477968"/>
            <ac:picMk id="11" creationId="{DFDAF268-1BFC-9232-FD34-090A9652DEA7}"/>
          </ac:picMkLst>
        </pc:picChg>
        <pc:picChg chg="mod">
          <ac:chgData name="Remco Künne" userId="6a85df29-7210-4032-a2c8-cf89a2b12c5f" providerId="ADAL" clId="{48C04A75-A8EC-4D9C-A18C-AD239770BB62}" dt="2026-06-02T10:32:04.462" v="36" actId="26606"/>
          <ac:picMkLst>
            <pc:docMk/>
            <pc:sldMk cId="1012320928" sldId="2147477968"/>
            <ac:picMk id="15" creationId="{E9A4D5D6-2DD8-9905-A041-F6FDCAA023A9}"/>
          </ac:picMkLst>
        </pc:picChg>
      </pc:sldChg>
      <pc:sldChg chg="addSp delSp modSp mod">
        <pc:chgData name="Remco Künne" userId="6a85df29-7210-4032-a2c8-cf89a2b12c5f" providerId="ADAL" clId="{48C04A75-A8EC-4D9C-A18C-AD239770BB62}" dt="2026-06-02T10:32:04.462" v="36" actId="26606"/>
        <pc:sldMkLst>
          <pc:docMk/>
          <pc:sldMk cId="2890307628" sldId="2147477974"/>
        </pc:sldMkLst>
        <pc:spChg chg="add mod">
          <ac:chgData name="Remco Künne" userId="6a85df29-7210-4032-a2c8-cf89a2b12c5f" providerId="ADAL" clId="{48C04A75-A8EC-4D9C-A18C-AD239770BB62}" dt="2026-06-02T10:25:53.417" v="15" actId="20577"/>
          <ac:spMkLst>
            <pc:docMk/>
            <pc:sldMk cId="2890307628" sldId="2147477974"/>
            <ac:spMk id="2" creationId="{86159A28-D47A-87AB-6867-B9CE2507B2D0}"/>
          </ac:spMkLst>
        </pc:spChg>
        <pc:spChg chg="add mod">
          <ac:chgData name="Remco Künne" userId="6a85df29-7210-4032-a2c8-cf89a2b12c5f" providerId="ADAL" clId="{48C04A75-A8EC-4D9C-A18C-AD239770BB62}" dt="2026-06-02T10:25:45.700" v="4"/>
          <ac:spMkLst>
            <pc:docMk/>
            <pc:sldMk cId="2890307628" sldId="2147477974"/>
            <ac:spMk id="3" creationId="{706DEA76-ADDE-DBDC-5044-C7493F1517F6}"/>
          </ac:spMkLst>
        </pc:spChg>
        <pc:spChg chg="del mod">
          <ac:chgData name="Remco Künne" userId="6a85df29-7210-4032-a2c8-cf89a2b12c5f" providerId="ADAL" clId="{48C04A75-A8EC-4D9C-A18C-AD239770BB62}" dt="2026-06-02T10:25:39.474" v="1" actId="478"/>
          <ac:spMkLst>
            <pc:docMk/>
            <pc:sldMk cId="2890307628" sldId="2147477974"/>
            <ac:spMk id="4" creationId="{BFA03599-81ED-D92E-822A-E6F31C7DB055}"/>
          </ac:spMkLst>
        </pc:spChg>
        <pc:spChg chg="del">
          <ac:chgData name="Remco Künne" userId="6a85df29-7210-4032-a2c8-cf89a2b12c5f" providerId="ADAL" clId="{48C04A75-A8EC-4D9C-A18C-AD239770BB62}" dt="2026-06-02T10:25:42.197" v="2" actId="478"/>
          <ac:spMkLst>
            <pc:docMk/>
            <pc:sldMk cId="2890307628" sldId="2147477974"/>
            <ac:spMk id="6" creationId="{98E60067-A5E5-2E55-B6A6-1EFD927DDEE4}"/>
          </ac:spMkLst>
        </pc:spChg>
        <pc:picChg chg="add mod">
          <ac:chgData name="Remco Künne" userId="6a85df29-7210-4032-a2c8-cf89a2b12c5f" providerId="ADAL" clId="{48C04A75-A8EC-4D9C-A18C-AD239770BB62}" dt="2026-06-02T10:32:04.462" v="36" actId="26606"/>
          <ac:picMkLst>
            <pc:docMk/>
            <pc:sldMk cId="2890307628" sldId="2147477974"/>
            <ac:picMk id="5" creationId="{3C19033E-1DEC-043D-A25A-15EB6FE0E669}"/>
          </ac:picMkLst>
        </pc:picChg>
        <pc:picChg chg="del">
          <ac:chgData name="Remco Künne" userId="6a85df29-7210-4032-a2c8-cf89a2b12c5f" providerId="ADAL" clId="{48C04A75-A8EC-4D9C-A18C-AD239770BB62}" dt="2026-06-02T10:25:44.870" v="3" actId="478"/>
          <ac:picMkLst>
            <pc:docMk/>
            <pc:sldMk cId="2890307628" sldId="2147477974"/>
            <ac:picMk id="8" creationId="{D1F45023-24D5-6DBC-3ECC-95516518CDC0}"/>
          </ac:picMkLst>
        </pc:picChg>
      </pc:sldChg>
      <pc:sldChg chg="addSp delSp modSp mod">
        <pc:chgData name="Remco Künne" userId="6a85df29-7210-4032-a2c8-cf89a2b12c5f" providerId="ADAL" clId="{48C04A75-A8EC-4D9C-A18C-AD239770BB62}" dt="2026-06-02T12:11:07.685" v="431" actId="255"/>
        <pc:sldMkLst>
          <pc:docMk/>
          <pc:sldMk cId="2482624371" sldId="2147477979"/>
        </pc:sldMkLst>
        <pc:spChg chg="add mod">
          <ac:chgData name="Remco Künne" userId="6a85df29-7210-4032-a2c8-cf89a2b12c5f" providerId="ADAL" clId="{48C04A75-A8EC-4D9C-A18C-AD239770BB62}" dt="2026-06-02T11:58:38.983" v="159"/>
          <ac:spMkLst>
            <pc:docMk/>
            <pc:sldMk cId="2482624371" sldId="2147477979"/>
            <ac:spMk id="2" creationId="{6ACAAA9C-A131-CC27-3D7B-64640B4AD1C6}"/>
          </ac:spMkLst>
        </pc:spChg>
        <pc:spChg chg="del mod">
          <ac:chgData name="Remco Künne" userId="6a85df29-7210-4032-a2c8-cf89a2b12c5f" providerId="ADAL" clId="{48C04A75-A8EC-4D9C-A18C-AD239770BB62}" dt="2026-06-02T11:58:38.330" v="158" actId="478"/>
          <ac:spMkLst>
            <pc:docMk/>
            <pc:sldMk cId="2482624371" sldId="2147477979"/>
            <ac:spMk id="6" creationId="{5A717651-C759-1375-3FD2-1ED30EB86BC2}"/>
          </ac:spMkLst>
        </pc:spChg>
        <pc:spChg chg="mod">
          <ac:chgData name="Remco Künne" userId="6a85df29-7210-4032-a2c8-cf89a2b12c5f" providerId="ADAL" clId="{48C04A75-A8EC-4D9C-A18C-AD239770BB62}" dt="2026-06-02T10:32:04.462" v="36" actId="26606"/>
          <ac:spMkLst>
            <pc:docMk/>
            <pc:sldMk cId="2482624371" sldId="2147477979"/>
            <ac:spMk id="9" creationId="{3C95A078-62F0-EF00-0CBB-B25976BED9DC}"/>
          </ac:spMkLst>
        </pc:spChg>
        <pc:spChg chg="mod">
          <ac:chgData name="Remco Künne" userId="6a85df29-7210-4032-a2c8-cf89a2b12c5f" providerId="ADAL" clId="{48C04A75-A8EC-4D9C-A18C-AD239770BB62}" dt="2026-06-02T12:11:07.685" v="431" actId="255"/>
          <ac:spMkLst>
            <pc:docMk/>
            <pc:sldMk cId="2482624371" sldId="2147477979"/>
            <ac:spMk id="21" creationId="{E962857D-CD72-7D1D-56B2-A158838B3F86}"/>
          </ac:spMkLst>
        </pc:spChg>
        <pc:picChg chg="mod">
          <ac:chgData name="Remco Künne" userId="6a85df29-7210-4032-a2c8-cf89a2b12c5f" providerId="ADAL" clId="{48C04A75-A8EC-4D9C-A18C-AD239770BB62}" dt="2026-06-02T10:32:04.462" v="36" actId="26606"/>
          <ac:picMkLst>
            <pc:docMk/>
            <pc:sldMk cId="2482624371" sldId="2147477979"/>
            <ac:picMk id="8" creationId="{6E177B2E-9F52-4691-D889-341786126C8F}"/>
          </ac:picMkLst>
        </pc:picChg>
      </pc:sldChg>
      <pc:sldChg chg="addSp delSp modSp mod">
        <pc:chgData name="Remco Künne" userId="6a85df29-7210-4032-a2c8-cf89a2b12c5f" providerId="ADAL" clId="{48C04A75-A8EC-4D9C-A18C-AD239770BB62}" dt="2026-06-02T12:06:09.424" v="233" actId="20577"/>
        <pc:sldMkLst>
          <pc:docMk/>
          <pc:sldMk cId="1361180749" sldId="2147477980"/>
        </pc:sldMkLst>
        <pc:spChg chg="del mod">
          <ac:chgData name="Remco Künne" userId="6a85df29-7210-4032-a2c8-cf89a2b12c5f" providerId="ADAL" clId="{48C04A75-A8EC-4D9C-A18C-AD239770BB62}" dt="2026-06-02T11:58:17.514" v="152" actId="478"/>
          <ac:spMkLst>
            <pc:docMk/>
            <pc:sldMk cId="1361180749" sldId="2147477980"/>
            <ac:spMk id="4" creationId="{771CACC1-D62C-0DFA-EACE-4CDE3EFAA600}"/>
          </ac:spMkLst>
        </pc:spChg>
        <pc:spChg chg="add mod">
          <ac:chgData name="Remco Künne" userId="6a85df29-7210-4032-a2c8-cf89a2b12c5f" providerId="ADAL" clId="{48C04A75-A8EC-4D9C-A18C-AD239770BB62}" dt="2026-06-02T11:58:18.096" v="153"/>
          <ac:spMkLst>
            <pc:docMk/>
            <pc:sldMk cId="1361180749" sldId="2147477980"/>
            <ac:spMk id="7" creationId="{105D5721-750D-EF9D-E3AC-F100C8A91492}"/>
          </ac:spMkLst>
        </pc:spChg>
        <pc:spChg chg="mod">
          <ac:chgData name="Remco Künne" userId="6a85df29-7210-4032-a2c8-cf89a2b12c5f" providerId="ADAL" clId="{48C04A75-A8EC-4D9C-A18C-AD239770BB62}" dt="2026-06-02T10:32:04.462" v="36" actId="26606"/>
          <ac:spMkLst>
            <pc:docMk/>
            <pc:sldMk cId="1361180749" sldId="2147477980"/>
            <ac:spMk id="9" creationId="{3C95A078-62F0-EF00-0CBB-B25976BED9DC}"/>
          </ac:spMkLst>
        </pc:spChg>
        <pc:spChg chg="mod">
          <ac:chgData name="Remco Künne" userId="6a85df29-7210-4032-a2c8-cf89a2b12c5f" providerId="ADAL" clId="{48C04A75-A8EC-4D9C-A18C-AD239770BB62}" dt="2026-06-02T12:06:09.424" v="233" actId="20577"/>
          <ac:spMkLst>
            <pc:docMk/>
            <pc:sldMk cId="1361180749" sldId="2147477980"/>
            <ac:spMk id="21" creationId="{E962857D-CD72-7D1D-56B2-A158838B3F86}"/>
          </ac:spMkLst>
        </pc:spChg>
        <pc:picChg chg="mod">
          <ac:chgData name="Remco Künne" userId="6a85df29-7210-4032-a2c8-cf89a2b12c5f" providerId="ADAL" clId="{48C04A75-A8EC-4D9C-A18C-AD239770BB62}" dt="2026-06-02T10:32:04.462" v="36" actId="26606"/>
          <ac:picMkLst>
            <pc:docMk/>
            <pc:sldMk cId="1361180749" sldId="2147477980"/>
            <ac:picMk id="8" creationId="{6E177B2E-9F52-4691-D889-341786126C8F}"/>
          </ac:picMkLst>
        </pc:picChg>
      </pc:sldChg>
      <pc:sldChg chg="addSp delSp modSp mod">
        <pc:chgData name="Remco Künne" userId="6a85df29-7210-4032-a2c8-cf89a2b12c5f" providerId="ADAL" clId="{48C04A75-A8EC-4D9C-A18C-AD239770BB62}" dt="2026-06-02T12:07:08.048" v="239" actId="20577"/>
        <pc:sldMkLst>
          <pc:docMk/>
          <pc:sldMk cId="2171679158" sldId="2147477981"/>
        </pc:sldMkLst>
        <pc:spChg chg="del mod">
          <ac:chgData name="Remco Künne" userId="6a85df29-7210-4032-a2c8-cf89a2b12c5f" providerId="ADAL" clId="{48C04A75-A8EC-4D9C-A18C-AD239770BB62}" dt="2026-06-02T11:58:24.904" v="154" actId="478"/>
          <ac:spMkLst>
            <pc:docMk/>
            <pc:sldMk cId="2171679158" sldId="2147477981"/>
            <ac:spMk id="4" creationId="{771CACC1-D62C-0DFA-EACE-4CDE3EFAA600}"/>
          </ac:spMkLst>
        </pc:spChg>
        <pc:spChg chg="add mod">
          <ac:chgData name="Remco Künne" userId="6a85df29-7210-4032-a2c8-cf89a2b12c5f" providerId="ADAL" clId="{48C04A75-A8EC-4D9C-A18C-AD239770BB62}" dt="2026-06-02T11:58:25.370" v="155"/>
          <ac:spMkLst>
            <pc:docMk/>
            <pc:sldMk cId="2171679158" sldId="2147477981"/>
            <ac:spMk id="6" creationId="{5AA098BB-0E02-DC6B-9BF3-B8B67E468C13}"/>
          </ac:spMkLst>
        </pc:spChg>
        <pc:spChg chg="mod">
          <ac:chgData name="Remco Künne" userId="6a85df29-7210-4032-a2c8-cf89a2b12c5f" providerId="ADAL" clId="{48C04A75-A8EC-4D9C-A18C-AD239770BB62}" dt="2026-06-02T10:32:04.462" v="36" actId="26606"/>
          <ac:spMkLst>
            <pc:docMk/>
            <pc:sldMk cId="2171679158" sldId="2147477981"/>
            <ac:spMk id="9" creationId="{3C95A078-62F0-EF00-0CBB-B25976BED9DC}"/>
          </ac:spMkLst>
        </pc:spChg>
        <pc:spChg chg="mod">
          <ac:chgData name="Remco Künne" userId="6a85df29-7210-4032-a2c8-cf89a2b12c5f" providerId="ADAL" clId="{48C04A75-A8EC-4D9C-A18C-AD239770BB62}" dt="2026-06-02T12:07:08.048" v="239" actId="20577"/>
          <ac:spMkLst>
            <pc:docMk/>
            <pc:sldMk cId="2171679158" sldId="2147477981"/>
            <ac:spMk id="21" creationId="{E962857D-CD72-7D1D-56B2-A158838B3F86}"/>
          </ac:spMkLst>
        </pc:spChg>
        <pc:picChg chg="mod">
          <ac:chgData name="Remco Künne" userId="6a85df29-7210-4032-a2c8-cf89a2b12c5f" providerId="ADAL" clId="{48C04A75-A8EC-4D9C-A18C-AD239770BB62}" dt="2026-06-02T10:32:04.462" v="36" actId="26606"/>
          <ac:picMkLst>
            <pc:docMk/>
            <pc:sldMk cId="2171679158" sldId="2147477981"/>
            <ac:picMk id="8" creationId="{6E177B2E-9F52-4691-D889-341786126C8F}"/>
          </ac:picMkLst>
        </pc:picChg>
      </pc:sldChg>
      <pc:sldChg chg="addSp delSp modSp mod">
        <pc:chgData name="Remco Künne" userId="6a85df29-7210-4032-a2c8-cf89a2b12c5f" providerId="ADAL" clId="{48C04A75-A8EC-4D9C-A18C-AD239770BB62}" dt="2026-06-02T12:11:46.775" v="433" actId="20577"/>
        <pc:sldMkLst>
          <pc:docMk/>
          <pc:sldMk cId="3063256589" sldId="2147477982"/>
        </pc:sldMkLst>
        <pc:spChg chg="add mod">
          <ac:chgData name="Remco Künne" userId="6a85df29-7210-4032-a2c8-cf89a2b12c5f" providerId="ADAL" clId="{48C04A75-A8EC-4D9C-A18C-AD239770BB62}" dt="2026-06-02T11:58:47.958" v="161"/>
          <ac:spMkLst>
            <pc:docMk/>
            <pc:sldMk cId="3063256589" sldId="2147477982"/>
            <ac:spMk id="3" creationId="{38E61D64-609F-EADE-5489-84F9D9396D8C}"/>
          </ac:spMkLst>
        </pc:spChg>
        <pc:spChg chg="del mod">
          <ac:chgData name="Remco Künne" userId="6a85df29-7210-4032-a2c8-cf89a2b12c5f" providerId="ADAL" clId="{48C04A75-A8EC-4D9C-A18C-AD239770BB62}" dt="2026-06-02T11:58:47.559" v="160" actId="478"/>
          <ac:spMkLst>
            <pc:docMk/>
            <pc:sldMk cId="3063256589" sldId="2147477982"/>
            <ac:spMk id="6" creationId="{5A717651-C759-1375-3FD2-1ED30EB86BC2}"/>
          </ac:spMkLst>
        </pc:spChg>
        <pc:spChg chg="mod">
          <ac:chgData name="Remco Künne" userId="6a85df29-7210-4032-a2c8-cf89a2b12c5f" providerId="ADAL" clId="{48C04A75-A8EC-4D9C-A18C-AD239770BB62}" dt="2026-06-02T10:32:04.462" v="36" actId="26606"/>
          <ac:spMkLst>
            <pc:docMk/>
            <pc:sldMk cId="3063256589" sldId="2147477982"/>
            <ac:spMk id="9" creationId="{3C95A078-62F0-EF00-0CBB-B25976BED9DC}"/>
          </ac:spMkLst>
        </pc:spChg>
        <pc:spChg chg="mod">
          <ac:chgData name="Remco Künne" userId="6a85df29-7210-4032-a2c8-cf89a2b12c5f" providerId="ADAL" clId="{48C04A75-A8EC-4D9C-A18C-AD239770BB62}" dt="2026-06-02T12:11:46.775" v="433" actId="20577"/>
          <ac:spMkLst>
            <pc:docMk/>
            <pc:sldMk cId="3063256589" sldId="2147477982"/>
            <ac:spMk id="21" creationId="{E962857D-CD72-7D1D-56B2-A158838B3F86}"/>
          </ac:spMkLst>
        </pc:spChg>
        <pc:picChg chg="mod">
          <ac:chgData name="Remco Künne" userId="6a85df29-7210-4032-a2c8-cf89a2b12c5f" providerId="ADAL" clId="{48C04A75-A8EC-4D9C-A18C-AD239770BB62}" dt="2026-06-02T10:32:04.462" v="36" actId="26606"/>
          <ac:picMkLst>
            <pc:docMk/>
            <pc:sldMk cId="3063256589" sldId="2147477982"/>
            <ac:picMk id="8" creationId="{6E177B2E-9F52-4691-D889-341786126C8F}"/>
          </ac:picMkLst>
        </pc:picChg>
      </pc:sldChg>
      <pc:sldChg chg="addSp delSp modSp mod">
        <pc:chgData name="Remco Künne" userId="6a85df29-7210-4032-a2c8-cf89a2b12c5f" providerId="ADAL" clId="{48C04A75-A8EC-4D9C-A18C-AD239770BB62}" dt="2026-06-02T12:29:54.831" v="722" actId="20577"/>
        <pc:sldMkLst>
          <pc:docMk/>
          <pc:sldMk cId="3162283459" sldId="2147477983"/>
        </pc:sldMkLst>
        <pc:spChg chg="mod">
          <ac:chgData name="Remco Künne" userId="6a85df29-7210-4032-a2c8-cf89a2b12c5f" providerId="ADAL" clId="{48C04A75-A8EC-4D9C-A18C-AD239770BB62}" dt="2026-06-02T10:32:04.462" v="36" actId="26606"/>
          <ac:spMkLst>
            <pc:docMk/>
            <pc:sldMk cId="3162283459" sldId="2147477983"/>
            <ac:spMk id="4" creationId="{775608F5-0B02-0467-FBCF-318DA274274F}"/>
          </ac:spMkLst>
        </pc:spChg>
        <pc:spChg chg="mod">
          <ac:chgData name="Remco Künne" userId="6a85df29-7210-4032-a2c8-cf89a2b12c5f" providerId="ADAL" clId="{48C04A75-A8EC-4D9C-A18C-AD239770BB62}" dt="2026-06-02T10:32:04.462" v="36" actId="26606"/>
          <ac:spMkLst>
            <pc:docMk/>
            <pc:sldMk cId="3162283459" sldId="2147477983"/>
            <ac:spMk id="5" creationId="{7E4FB0EA-779A-7D71-2662-2A1FAE3972CE}"/>
          </ac:spMkLst>
        </pc:spChg>
        <pc:spChg chg="del mod">
          <ac:chgData name="Remco Künne" userId="6a85df29-7210-4032-a2c8-cf89a2b12c5f" providerId="ADAL" clId="{48C04A75-A8EC-4D9C-A18C-AD239770BB62}" dt="2026-06-02T11:59:24.319" v="167" actId="478"/>
          <ac:spMkLst>
            <pc:docMk/>
            <pc:sldMk cId="3162283459" sldId="2147477983"/>
            <ac:spMk id="7" creationId="{0843C18A-E4E3-5E53-DE2A-25BE08FA3EAD}"/>
          </ac:spMkLst>
        </pc:spChg>
        <pc:spChg chg="add mod">
          <ac:chgData name="Remco Künne" userId="6a85df29-7210-4032-a2c8-cf89a2b12c5f" providerId="ADAL" clId="{48C04A75-A8EC-4D9C-A18C-AD239770BB62}" dt="2026-06-02T11:59:31.282" v="168"/>
          <ac:spMkLst>
            <pc:docMk/>
            <pc:sldMk cId="3162283459" sldId="2147477983"/>
            <ac:spMk id="8" creationId="{612E9773-746D-3D44-589C-8E263D4BC1B9}"/>
          </ac:spMkLst>
        </pc:spChg>
        <pc:spChg chg="mod">
          <ac:chgData name="Remco Künne" userId="6a85df29-7210-4032-a2c8-cf89a2b12c5f" providerId="ADAL" clId="{48C04A75-A8EC-4D9C-A18C-AD239770BB62}" dt="2026-06-02T12:29:43.761" v="717" actId="20577"/>
          <ac:spMkLst>
            <pc:docMk/>
            <pc:sldMk cId="3162283459" sldId="2147477983"/>
            <ac:spMk id="18" creationId="{7F2370FA-12F6-B729-5210-64FD109E7B63}"/>
          </ac:spMkLst>
        </pc:spChg>
        <pc:spChg chg="mod">
          <ac:chgData name="Remco Künne" userId="6a85df29-7210-4032-a2c8-cf89a2b12c5f" providerId="ADAL" clId="{48C04A75-A8EC-4D9C-A18C-AD239770BB62}" dt="2026-06-02T10:32:04.462" v="36" actId="26606"/>
          <ac:spMkLst>
            <pc:docMk/>
            <pc:sldMk cId="3162283459" sldId="2147477983"/>
            <ac:spMk id="25" creationId="{189EA493-98C5-0C90-C875-5359B1AC668B}"/>
          </ac:spMkLst>
        </pc:spChg>
        <pc:spChg chg="mod">
          <ac:chgData name="Remco Künne" userId="6a85df29-7210-4032-a2c8-cf89a2b12c5f" providerId="ADAL" clId="{48C04A75-A8EC-4D9C-A18C-AD239770BB62}" dt="2026-06-02T12:29:54.831" v="722" actId="20577"/>
          <ac:spMkLst>
            <pc:docMk/>
            <pc:sldMk cId="3162283459" sldId="2147477983"/>
            <ac:spMk id="26" creationId="{4F40EAC5-1676-980D-5091-11000FB273C1}"/>
          </ac:spMkLst>
        </pc:spChg>
        <pc:spChg chg="mod">
          <ac:chgData name="Remco Künne" userId="6a85df29-7210-4032-a2c8-cf89a2b12c5f" providerId="ADAL" clId="{48C04A75-A8EC-4D9C-A18C-AD239770BB62}" dt="2026-06-02T10:32:04.462" v="36" actId="26606"/>
          <ac:spMkLst>
            <pc:docMk/>
            <pc:sldMk cId="3162283459" sldId="2147477983"/>
            <ac:spMk id="48" creationId="{5B4D24A6-41BE-C445-7244-13E296254CA1}"/>
          </ac:spMkLst>
        </pc:spChg>
        <pc:picChg chg="mod">
          <ac:chgData name="Remco Künne" userId="6a85df29-7210-4032-a2c8-cf89a2b12c5f" providerId="ADAL" clId="{48C04A75-A8EC-4D9C-A18C-AD239770BB62}" dt="2026-06-02T10:32:04.462" v="36" actId="26606"/>
          <ac:picMkLst>
            <pc:docMk/>
            <pc:sldMk cId="3162283459" sldId="2147477983"/>
            <ac:picMk id="47" creationId="{6CEAA1AF-7EFE-B82B-2725-C56E340F2679}"/>
          </ac:picMkLst>
        </pc:picChg>
      </pc:sldChg>
      <pc:sldChg chg="addSp delSp modSp mod">
        <pc:chgData name="Remco Künne" userId="6a85df29-7210-4032-a2c8-cf89a2b12c5f" providerId="ADAL" clId="{48C04A75-A8EC-4D9C-A18C-AD239770BB62}" dt="2026-06-02T19:53:20.310" v="940" actId="20577"/>
        <pc:sldMkLst>
          <pc:docMk/>
          <pc:sldMk cId="2306593575" sldId="2147477984"/>
        </pc:sldMkLst>
        <pc:spChg chg="add mod">
          <ac:chgData name="Remco Künne" userId="6a85df29-7210-4032-a2c8-cf89a2b12c5f" providerId="ADAL" clId="{48C04A75-A8EC-4D9C-A18C-AD239770BB62}" dt="2026-06-02T11:59:36.224" v="170"/>
          <ac:spMkLst>
            <pc:docMk/>
            <pc:sldMk cId="2306593575" sldId="2147477984"/>
            <ac:spMk id="2" creationId="{EC068350-35D6-2121-8DB1-9EBDFFD09BD0}"/>
          </ac:spMkLst>
        </pc:spChg>
        <pc:spChg chg="mod">
          <ac:chgData name="Remco Künne" userId="6a85df29-7210-4032-a2c8-cf89a2b12c5f" providerId="ADAL" clId="{48C04A75-A8EC-4D9C-A18C-AD239770BB62}" dt="2026-06-02T10:32:04.462" v="36" actId="26606"/>
          <ac:spMkLst>
            <pc:docMk/>
            <pc:sldMk cId="2306593575" sldId="2147477984"/>
            <ac:spMk id="4" creationId="{775608F5-0B02-0467-FBCF-318DA274274F}"/>
          </ac:spMkLst>
        </pc:spChg>
        <pc:spChg chg="mod">
          <ac:chgData name="Remco Künne" userId="6a85df29-7210-4032-a2c8-cf89a2b12c5f" providerId="ADAL" clId="{48C04A75-A8EC-4D9C-A18C-AD239770BB62}" dt="2026-06-02T12:31:56.507" v="740" actId="20577"/>
          <ac:spMkLst>
            <pc:docMk/>
            <pc:sldMk cId="2306593575" sldId="2147477984"/>
            <ac:spMk id="5" creationId="{7E4FB0EA-779A-7D71-2662-2A1FAE3972CE}"/>
          </ac:spMkLst>
        </pc:spChg>
        <pc:spChg chg="del mod">
          <ac:chgData name="Remco Künne" userId="6a85df29-7210-4032-a2c8-cf89a2b12c5f" providerId="ADAL" clId="{48C04A75-A8EC-4D9C-A18C-AD239770BB62}" dt="2026-06-02T11:59:35.812" v="169" actId="478"/>
          <ac:spMkLst>
            <pc:docMk/>
            <pc:sldMk cId="2306593575" sldId="2147477984"/>
            <ac:spMk id="7" creationId="{0843C18A-E4E3-5E53-DE2A-25BE08FA3EAD}"/>
          </ac:spMkLst>
        </pc:spChg>
        <pc:spChg chg="mod">
          <ac:chgData name="Remco Künne" userId="6a85df29-7210-4032-a2c8-cf89a2b12c5f" providerId="ADAL" clId="{48C04A75-A8EC-4D9C-A18C-AD239770BB62}" dt="2026-06-02T19:53:20.310" v="940" actId="20577"/>
          <ac:spMkLst>
            <pc:docMk/>
            <pc:sldMk cId="2306593575" sldId="2147477984"/>
            <ac:spMk id="18" creationId="{7F2370FA-12F6-B729-5210-64FD109E7B63}"/>
          </ac:spMkLst>
        </pc:spChg>
        <pc:spChg chg="mod">
          <ac:chgData name="Remco Künne" userId="6a85df29-7210-4032-a2c8-cf89a2b12c5f" providerId="ADAL" clId="{48C04A75-A8EC-4D9C-A18C-AD239770BB62}" dt="2026-06-02T10:32:04.462" v="36" actId="26606"/>
          <ac:spMkLst>
            <pc:docMk/>
            <pc:sldMk cId="2306593575" sldId="2147477984"/>
            <ac:spMk id="48" creationId="{5B4D24A6-41BE-C445-7244-13E296254CA1}"/>
          </ac:spMkLst>
        </pc:spChg>
        <pc:picChg chg="mod">
          <ac:chgData name="Remco Künne" userId="6a85df29-7210-4032-a2c8-cf89a2b12c5f" providerId="ADAL" clId="{48C04A75-A8EC-4D9C-A18C-AD239770BB62}" dt="2026-06-02T10:32:04.462" v="36" actId="26606"/>
          <ac:picMkLst>
            <pc:docMk/>
            <pc:sldMk cId="2306593575" sldId="2147477984"/>
            <ac:picMk id="47" creationId="{6CEAA1AF-7EFE-B82B-2725-C56E340F2679}"/>
          </ac:picMkLst>
        </pc:picChg>
      </pc:sldChg>
      <pc:sldChg chg="addSp delSp modSp mod">
        <pc:chgData name="Remco Künne" userId="6a85df29-7210-4032-a2c8-cf89a2b12c5f" providerId="ADAL" clId="{48C04A75-A8EC-4D9C-A18C-AD239770BB62}" dt="2026-06-02T12:36:53.432" v="803" actId="20577"/>
        <pc:sldMkLst>
          <pc:docMk/>
          <pc:sldMk cId="3014477926" sldId="2147477985"/>
        </pc:sldMkLst>
        <pc:spChg chg="add mod">
          <ac:chgData name="Remco Künne" userId="6a85df29-7210-4032-a2c8-cf89a2b12c5f" providerId="ADAL" clId="{48C04A75-A8EC-4D9C-A18C-AD239770BB62}" dt="2026-06-02T11:59:44.270" v="172"/>
          <ac:spMkLst>
            <pc:docMk/>
            <pc:sldMk cId="3014477926" sldId="2147477985"/>
            <ac:spMk id="3" creationId="{E7F7979A-C344-F0E7-C052-62D55E5FEB30}"/>
          </ac:spMkLst>
        </pc:spChg>
        <pc:spChg chg="mod">
          <ac:chgData name="Remco Künne" userId="6a85df29-7210-4032-a2c8-cf89a2b12c5f" providerId="ADAL" clId="{48C04A75-A8EC-4D9C-A18C-AD239770BB62}" dt="2026-06-02T10:32:04.462" v="36" actId="26606"/>
          <ac:spMkLst>
            <pc:docMk/>
            <pc:sldMk cId="3014477926" sldId="2147477985"/>
            <ac:spMk id="4" creationId="{775608F5-0B02-0467-FBCF-318DA274274F}"/>
          </ac:spMkLst>
        </pc:spChg>
        <pc:spChg chg="mod">
          <ac:chgData name="Remco Künne" userId="6a85df29-7210-4032-a2c8-cf89a2b12c5f" providerId="ADAL" clId="{48C04A75-A8EC-4D9C-A18C-AD239770BB62}" dt="2026-06-02T10:32:04.462" v="36" actId="26606"/>
          <ac:spMkLst>
            <pc:docMk/>
            <pc:sldMk cId="3014477926" sldId="2147477985"/>
            <ac:spMk id="5" creationId="{7E4FB0EA-779A-7D71-2662-2A1FAE3972CE}"/>
          </ac:spMkLst>
        </pc:spChg>
        <pc:spChg chg="del mod">
          <ac:chgData name="Remco Künne" userId="6a85df29-7210-4032-a2c8-cf89a2b12c5f" providerId="ADAL" clId="{48C04A75-A8EC-4D9C-A18C-AD239770BB62}" dt="2026-06-02T11:59:43.912" v="171" actId="478"/>
          <ac:spMkLst>
            <pc:docMk/>
            <pc:sldMk cId="3014477926" sldId="2147477985"/>
            <ac:spMk id="7" creationId="{0843C18A-E4E3-5E53-DE2A-25BE08FA3EAD}"/>
          </ac:spMkLst>
        </pc:spChg>
        <pc:spChg chg="mod">
          <ac:chgData name="Remco Künne" userId="6a85df29-7210-4032-a2c8-cf89a2b12c5f" providerId="ADAL" clId="{48C04A75-A8EC-4D9C-A18C-AD239770BB62}" dt="2026-06-02T12:36:53.432" v="803" actId="20577"/>
          <ac:spMkLst>
            <pc:docMk/>
            <pc:sldMk cId="3014477926" sldId="2147477985"/>
            <ac:spMk id="18" creationId="{7F2370FA-12F6-B729-5210-64FD109E7B63}"/>
          </ac:spMkLst>
        </pc:spChg>
        <pc:spChg chg="mod">
          <ac:chgData name="Remco Künne" userId="6a85df29-7210-4032-a2c8-cf89a2b12c5f" providerId="ADAL" clId="{48C04A75-A8EC-4D9C-A18C-AD239770BB62}" dt="2026-06-02T10:32:04.462" v="36" actId="26606"/>
          <ac:spMkLst>
            <pc:docMk/>
            <pc:sldMk cId="3014477926" sldId="2147477985"/>
            <ac:spMk id="48" creationId="{5B4D24A6-41BE-C445-7244-13E296254CA1}"/>
          </ac:spMkLst>
        </pc:spChg>
        <pc:picChg chg="mod">
          <ac:chgData name="Remco Künne" userId="6a85df29-7210-4032-a2c8-cf89a2b12c5f" providerId="ADAL" clId="{48C04A75-A8EC-4D9C-A18C-AD239770BB62}" dt="2026-06-02T10:32:04.462" v="36" actId="26606"/>
          <ac:picMkLst>
            <pc:docMk/>
            <pc:sldMk cId="3014477926" sldId="2147477985"/>
            <ac:picMk id="47" creationId="{6CEAA1AF-7EFE-B82B-2725-C56E340F2679}"/>
          </ac:picMkLst>
        </pc:picChg>
      </pc:sldChg>
      <pc:sldChg chg="addSp delSp modSp mod">
        <pc:chgData name="Remco Künne" userId="6a85df29-7210-4032-a2c8-cf89a2b12c5f" providerId="ADAL" clId="{48C04A75-A8EC-4D9C-A18C-AD239770BB62}" dt="2026-06-02T12:38:25.592" v="824" actId="20577"/>
        <pc:sldMkLst>
          <pc:docMk/>
          <pc:sldMk cId="3903147796" sldId="2147477986"/>
        </pc:sldMkLst>
        <pc:spChg chg="add mod">
          <ac:chgData name="Remco Künne" userId="6a85df29-7210-4032-a2c8-cf89a2b12c5f" providerId="ADAL" clId="{48C04A75-A8EC-4D9C-A18C-AD239770BB62}" dt="2026-06-02T11:59:50.843" v="174"/>
          <ac:spMkLst>
            <pc:docMk/>
            <pc:sldMk cId="3903147796" sldId="2147477986"/>
            <ac:spMk id="3" creationId="{F75C49F5-F148-0A38-3273-7AB41D21A1BD}"/>
          </ac:spMkLst>
        </pc:spChg>
        <pc:spChg chg="mod">
          <ac:chgData name="Remco Künne" userId="6a85df29-7210-4032-a2c8-cf89a2b12c5f" providerId="ADAL" clId="{48C04A75-A8EC-4D9C-A18C-AD239770BB62}" dt="2026-06-02T10:32:04.462" v="36" actId="26606"/>
          <ac:spMkLst>
            <pc:docMk/>
            <pc:sldMk cId="3903147796" sldId="2147477986"/>
            <ac:spMk id="4" creationId="{775608F5-0B02-0467-FBCF-318DA274274F}"/>
          </ac:spMkLst>
        </pc:spChg>
        <pc:spChg chg="mod">
          <ac:chgData name="Remco Künne" userId="6a85df29-7210-4032-a2c8-cf89a2b12c5f" providerId="ADAL" clId="{48C04A75-A8EC-4D9C-A18C-AD239770BB62}" dt="2026-06-02T10:32:04.462" v="36" actId="26606"/>
          <ac:spMkLst>
            <pc:docMk/>
            <pc:sldMk cId="3903147796" sldId="2147477986"/>
            <ac:spMk id="5" creationId="{7E4FB0EA-779A-7D71-2662-2A1FAE3972CE}"/>
          </ac:spMkLst>
        </pc:spChg>
        <pc:spChg chg="del mod">
          <ac:chgData name="Remco Künne" userId="6a85df29-7210-4032-a2c8-cf89a2b12c5f" providerId="ADAL" clId="{48C04A75-A8EC-4D9C-A18C-AD239770BB62}" dt="2026-06-02T11:59:50.499" v="173" actId="478"/>
          <ac:spMkLst>
            <pc:docMk/>
            <pc:sldMk cId="3903147796" sldId="2147477986"/>
            <ac:spMk id="7" creationId="{0843C18A-E4E3-5E53-DE2A-25BE08FA3EAD}"/>
          </ac:spMkLst>
        </pc:spChg>
        <pc:spChg chg="mod">
          <ac:chgData name="Remco Künne" userId="6a85df29-7210-4032-a2c8-cf89a2b12c5f" providerId="ADAL" clId="{48C04A75-A8EC-4D9C-A18C-AD239770BB62}" dt="2026-06-02T12:38:25.592" v="824" actId="20577"/>
          <ac:spMkLst>
            <pc:docMk/>
            <pc:sldMk cId="3903147796" sldId="2147477986"/>
            <ac:spMk id="18" creationId="{7F2370FA-12F6-B729-5210-64FD109E7B63}"/>
          </ac:spMkLst>
        </pc:spChg>
        <pc:spChg chg="mod">
          <ac:chgData name="Remco Künne" userId="6a85df29-7210-4032-a2c8-cf89a2b12c5f" providerId="ADAL" clId="{48C04A75-A8EC-4D9C-A18C-AD239770BB62}" dt="2026-06-02T10:32:04.462" v="36" actId="26606"/>
          <ac:spMkLst>
            <pc:docMk/>
            <pc:sldMk cId="3903147796" sldId="2147477986"/>
            <ac:spMk id="48" creationId="{5B4D24A6-41BE-C445-7244-13E296254CA1}"/>
          </ac:spMkLst>
        </pc:spChg>
        <pc:picChg chg="mod">
          <ac:chgData name="Remco Künne" userId="6a85df29-7210-4032-a2c8-cf89a2b12c5f" providerId="ADAL" clId="{48C04A75-A8EC-4D9C-A18C-AD239770BB62}" dt="2026-06-02T10:32:04.462" v="36" actId="26606"/>
          <ac:picMkLst>
            <pc:docMk/>
            <pc:sldMk cId="3903147796" sldId="2147477986"/>
            <ac:picMk id="47" creationId="{6CEAA1AF-7EFE-B82B-2725-C56E340F2679}"/>
          </ac:picMkLst>
        </pc:picChg>
      </pc:sldChg>
      <pc:sldChg chg="addSp delSp modSp mod">
        <pc:chgData name="Remco Künne" userId="6a85df29-7210-4032-a2c8-cf89a2b12c5f" providerId="ADAL" clId="{48C04A75-A8EC-4D9C-A18C-AD239770BB62}" dt="2026-06-02T12:39:06.371" v="832" actId="20577"/>
        <pc:sldMkLst>
          <pc:docMk/>
          <pc:sldMk cId="1637192223" sldId="2147477987"/>
        </pc:sldMkLst>
        <pc:spChg chg="add mod">
          <ac:chgData name="Remco Künne" userId="6a85df29-7210-4032-a2c8-cf89a2b12c5f" providerId="ADAL" clId="{48C04A75-A8EC-4D9C-A18C-AD239770BB62}" dt="2026-06-02T11:59:57.012" v="176"/>
          <ac:spMkLst>
            <pc:docMk/>
            <pc:sldMk cId="1637192223" sldId="2147477987"/>
            <ac:spMk id="3" creationId="{3F808383-5404-4CA6-7DA9-CA03F9CAB9DD}"/>
          </ac:spMkLst>
        </pc:spChg>
        <pc:spChg chg="mod">
          <ac:chgData name="Remco Künne" userId="6a85df29-7210-4032-a2c8-cf89a2b12c5f" providerId="ADAL" clId="{48C04A75-A8EC-4D9C-A18C-AD239770BB62}" dt="2026-06-02T10:32:04.462" v="36" actId="26606"/>
          <ac:spMkLst>
            <pc:docMk/>
            <pc:sldMk cId="1637192223" sldId="2147477987"/>
            <ac:spMk id="4" creationId="{775608F5-0B02-0467-FBCF-318DA274274F}"/>
          </ac:spMkLst>
        </pc:spChg>
        <pc:spChg chg="mod">
          <ac:chgData name="Remco Künne" userId="6a85df29-7210-4032-a2c8-cf89a2b12c5f" providerId="ADAL" clId="{48C04A75-A8EC-4D9C-A18C-AD239770BB62}" dt="2026-06-02T12:38:43.393" v="826" actId="20577"/>
          <ac:spMkLst>
            <pc:docMk/>
            <pc:sldMk cId="1637192223" sldId="2147477987"/>
            <ac:spMk id="5" creationId="{7E4FB0EA-779A-7D71-2662-2A1FAE3972CE}"/>
          </ac:spMkLst>
        </pc:spChg>
        <pc:spChg chg="del mod">
          <ac:chgData name="Remco Künne" userId="6a85df29-7210-4032-a2c8-cf89a2b12c5f" providerId="ADAL" clId="{48C04A75-A8EC-4D9C-A18C-AD239770BB62}" dt="2026-06-02T11:59:56.474" v="175" actId="478"/>
          <ac:spMkLst>
            <pc:docMk/>
            <pc:sldMk cId="1637192223" sldId="2147477987"/>
            <ac:spMk id="7" creationId="{0843C18A-E4E3-5E53-DE2A-25BE08FA3EAD}"/>
          </ac:spMkLst>
        </pc:spChg>
        <pc:spChg chg="mod">
          <ac:chgData name="Remco Künne" userId="6a85df29-7210-4032-a2c8-cf89a2b12c5f" providerId="ADAL" clId="{48C04A75-A8EC-4D9C-A18C-AD239770BB62}" dt="2026-06-02T12:39:06.371" v="832" actId="20577"/>
          <ac:spMkLst>
            <pc:docMk/>
            <pc:sldMk cId="1637192223" sldId="2147477987"/>
            <ac:spMk id="18" creationId="{7F2370FA-12F6-B729-5210-64FD109E7B63}"/>
          </ac:spMkLst>
        </pc:spChg>
        <pc:spChg chg="mod">
          <ac:chgData name="Remco Künne" userId="6a85df29-7210-4032-a2c8-cf89a2b12c5f" providerId="ADAL" clId="{48C04A75-A8EC-4D9C-A18C-AD239770BB62}" dt="2026-06-02T10:32:04.462" v="36" actId="26606"/>
          <ac:spMkLst>
            <pc:docMk/>
            <pc:sldMk cId="1637192223" sldId="2147477987"/>
            <ac:spMk id="48" creationId="{5B4D24A6-41BE-C445-7244-13E296254CA1}"/>
          </ac:spMkLst>
        </pc:spChg>
        <pc:picChg chg="mod">
          <ac:chgData name="Remco Künne" userId="6a85df29-7210-4032-a2c8-cf89a2b12c5f" providerId="ADAL" clId="{48C04A75-A8EC-4D9C-A18C-AD239770BB62}" dt="2026-06-02T10:32:04.462" v="36" actId="26606"/>
          <ac:picMkLst>
            <pc:docMk/>
            <pc:sldMk cId="1637192223" sldId="2147477987"/>
            <ac:picMk id="47" creationId="{6CEAA1AF-7EFE-B82B-2725-C56E340F267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43EDE8-F63B-3240-9EC2-0C60EBCC2C5F}" type="datetimeFigureOut">
              <a:rPr lang="en-US" smtClean="0"/>
              <a:t>7/9/26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461F71-376C-674F-928F-66050F976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761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681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A081E-F1EE-22F8-EFD0-8AACDB810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169671-F0B1-5D4F-3778-A6C66528D5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4FE9BC-3C98-7021-07E4-6D3A9540D6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>
              <a:lnSpc>
                <a:spcPts val="1350"/>
              </a:lnSpc>
            </a:pPr>
            <a:endParaRPr lang="en-US" sz="1800" b="0" i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BA002-82B3-303D-E2E1-188602704F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3011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C47FB-1162-1039-7D45-B6C151975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6045D6-0FC2-A5BA-1A6E-F4095CC76B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6696E0-00EA-665F-519E-EB20BBFDC5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>
              <a:lnSpc>
                <a:spcPts val="1350"/>
              </a:lnSpc>
            </a:pPr>
            <a:endParaRPr lang="en-US" sz="1800" b="0" i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76E6A2-0E10-2D0D-0D4D-187ADB5648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57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A081E-F1EE-22F8-EFD0-8AACDB810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169671-F0B1-5D4F-3778-A6C66528D5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4FE9BC-3C98-7021-07E4-6D3A9540D6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>
              <a:lnSpc>
                <a:spcPts val="1350"/>
              </a:lnSpc>
            </a:pPr>
            <a:endParaRPr lang="en-US" sz="1800" b="0" i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BA002-82B3-303D-E2E1-188602704F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338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A081E-F1EE-22F8-EFD0-8AACDB810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169671-F0B1-5D4F-3778-A6C66528D5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4FE9BC-3C98-7021-07E4-6D3A9540D6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>
              <a:lnSpc>
                <a:spcPts val="1350"/>
              </a:lnSpc>
            </a:pPr>
            <a:endParaRPr lang="en-US" sz="1800" b="0" i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BA002-82B3-303D-E2E1-188602704F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5664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A081E-F1EE-22F8-EFD0-8AACDB810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169671-F0B1-5D4F-3778-A6C66528D5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4FE9BC-3C98-7021-07E4-6D3A9540D6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>
              <a:lnSpc>
                <a:spcPts val="1350"/>
              </a:lnSpc>
            </a:pPr>
            <a:endParaRPr lang="en-US" sz="1800" b="0" i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BA002-82B3-303D-E2E1-188602704F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2607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A081E-F1EE-22F8-EFD0-8AACDB810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169671-F0B1-5D4F-3778-A6C66528D5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4FE9BC-3C98-7021-07E4-6D3A9540D6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>
              <a:lnSpc>
                <a:spcPts val="1350"/>
              </a:lnSpc>
            </a:pPr>
            <a:endParaRPr lang="en-US" sz="1800" b="0" i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BA002-82B3-303D-E2E1-188602704F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1178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A081E-F1EE-22F8-EFD0-8AACDB810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169671-F0B1-5D4F-3778-A6C66528D5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4FE9BC-3C98-7021-07E4-6D3A9540D6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>
              <a:lnSpc>
                <a:spcPts val="1350"/>
              </a:lnSpc>
            </a:pPr>
            <a:endParaRPr lang="en-US" sz="1800" b="0" i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BA002-82B3-303D-E2E1-188602704F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9192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A081E-F1EE-22F8-EFD0-8AACDB810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169671-F0B1-5D4F-3778-A6C66528D5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4FE9BC-3C98-7021-07E4-6D3A9540D6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>
              <a:lnSpc>
                <a:spcPts val="1350"/>
              </a:lnSpc>
            </a:pPr>
            <a:endParaRPr lang="en-US" sz="1800" b="0" i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BA002-82B3-303D-E2E1-188602704F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2267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51FF2-A255-277D-33B4-7B233A776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72ED44-1610-CE35-6AE1-9382B6A6EF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0DCDFD-2955-AD24-880C-4B6D061EC3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8480AA-A548-4715-09AD-AE2DAC7BC4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231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FBD24-8C99-37B1-C700-8A343616A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1B2DCC-A9C8-FCD7-7A01-FB43391B0A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34CBA3-35AD-E568-F416-857ED1CACF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570016-426B-E967-8B97-6343801432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6210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FBD24-8C99-37B1-C700-8A343616A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1B2DCC-A9C8-FCD7-7A01-FB43391B0A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34CBA3-35AD-E568-F416-857ED1CACF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570016-426B-E967-8B97-6343801432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0740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FBD24-8C99-37B1-C700-8A343616A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1B2DCC-A9C8-FCD7-7A01-FB43391B0A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34CBA3-35AD-E568-F416-857ED1CACF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570016-426B-E967-8B97-6343801432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3228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FBD24-8C99-37B1-C700-8A343616A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1B2DCC-A9C8-FCD7-7A01-FB43391B0A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34CBA3-35AD-E568-F416-857ED1CACF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570016-426B-E967-8B97-6343801432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455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FBD24-8C99-37B1-C700-8A343616A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1B2DCC-A9C8-FCD7-7A01-FB43391B0A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34CBA3-35AD-E568-F416-857ED1CACF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570016-426B-E967-8B97-6343801432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3957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FBD24-8C99-37B1-C700-8A343616A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1B2DCC-A9C8-FCD7-7A01-FB43391B0A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34CBA3-35AD-E568-F416-857ED1CACF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570016-426B-E967-8B97-6343801432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5859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11D37-BFFE-2370-E235-0917DF426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53DEDF-C1AB-A447-6427-D8EB5843F5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A0B45F-7457-86ED-4BDE-F4EDBD299A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851A68-1858-EECC-3711-2FE071BD8C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5830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11D37-BFFE-2370-E235-0917DF426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53DEDF-C1AB-A447-6427-D8EB5843F5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A0B45F-7457-86ED-4BDE-F4EDBD299A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851A68-1858-EECC-3711-2FE071BD8C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61F71-376C-674F-928F-66050F9761E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154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mare log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685F42D6-6C9A-5A75-FABC-D5BDCCE865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09800" y="2713600"/>
            <a:ext cx="7772400" cy="143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468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mare Logo w/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E9C2D09-ED28-18FA-CD09-795E0D1030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49824" y="4494399"/>
            <a:ext cx="8283388" cy="962025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44EC4A79-B5B1-83EB-E22F-DD77DC3B45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09800" y="2713600"/>
            <a:ext cx="7772400" cy="143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955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mare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95B66-72CE-73AB-2B53-27ADFE7A9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EDAFF86-66A4-D342-B39A-0C3E2798F6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738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mare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95B66-72CE-73AB-2B53-27ADFE7A9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EDAFF86-66A4-D342-B39A-0C3E2798F6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444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mare Blank w/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E0154-8A42-C850-2E89-DB5B88E81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4AF2A5-72BB-B50F-BE88-97252C1627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DAFF86-66A4-D342-B39A-0C3E2798F6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463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mare Blank Plum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95B66-72CE-73AB-2B53-27ADFE7A9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EDAFF86-66A4-D342-B39A-0C3E2798F66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40762580-569E-B19A-1AB1-5DF51DBB38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5723" y="6429613"/>
            <a:ext cx="1184953" cy="218597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99FF24-E238-095E-285A-60209DAAB29D}"/>
              </a:ext>
            </a:extLst>
          </p:cNvPr>
          <p:cNvSpPr txBox="1">
            <a:spLocks/>
          </p:cNvSpPr>
          <p:nvPr userDrawn="1"/>
        </p:nvSpPr>
        <p:spPr>
          <a:xfrm>
            <a:off x="7251037" y="644895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 rights reserved. </a:t>
            </a:r>
            <a:endParaRPr lang="en-US" sz="700">
              <a:solidFill>
                <a:schemeClr val="accent3">
                  <a:lumMod val="60000"/>
                  <a:lumOff val="4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852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mare 50/50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9670E5-843E-CD0C-5CDC-55285E03EE77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61ABB7-4544-20A3-F114-7569CD067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723" y="820777"/>
            <a:ext cx="5388595" cy="1101171"/>
          </a:xfrm>
        </p:spPr>
        <p:txBody>
          <a:bodyPr lIns="64008">
            <a:noAutofit/>
          </a:bodyPr>
          <a:lstStyle>
            <a:lvl1pPr>
              <a:defRPr sz="4400" b="0" i="0">
                <a:solidFill>
                  <a:schemeClr val="accent3"/>
                </a:solidFill>
                <a:latin typeface="Amare Walter Neue Mager" panose="020B0403040202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1D0A3-798E-848A-DE40-BB27AB795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0118" y="1825625"/>
            <a:ext cx="5607542" cy="4351338"/>
          </a:xfrm>
        </p:spPr>
        <p:txBody>
          <a:bodyPr/>
          <a:lstStyle>
            <a:lvl1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1pPr>
            <a:lvl2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2pPr>
            <a:lvl3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3pPr>
            <a:lvl4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4pPr>
            <a:lvl5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95B66-72CE-73AB-2B53-27ADFE7A9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fld id="{FEDAFF86-66A4-D342-B39A-0C3E2798F66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F3BBC58-EEB2-06A7-E773-B2E22D1CEA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4169" y="531434"/>
            <a:ext cx="5397900" cy="289344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solidFill>
                  <a:schemeClr val="tx2"/>
                </a:solidFill>
                <a:latin typeface="Amare Walter Neue Mager" panose="020B0403040202060203" pitchFamily="34" charset="77"/>
              </a:defRPr>
            </a:lvl1pPr>
          </a:lstStyle>
          <a:p>
            <a:pPr lvl="0"/>
            <a:r>
              <a:rPr lang="en-US"/>
              <a:t>Click to Edit Section</a:t>
            </a:r>
          </a:p>
        </p:txBody>
      </p:sp>
      <p:pic>
        <p:nvPicPr>
          <p:cNvPr id="5" name="Picture 4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15CF9172-581D-D069-E218-881D1461AB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5723" y="6429613"/>
            <a:ext cx="1184953" cy="218597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6FF8251-4FEE-D4EF-ACC0-B7CE64BE2A28}"/>
              </a:ext>
            </a:extLst>
          </p:cNvPr>
          <p:cNvSpPr txBox="1">
            <a:spLocks/>
          </p:cNvSpPr>
          <p:nvPr userDrawn="1"/>
        </p:nvSpPr>
        <p:spPr>
          <a:xfrm>
            <a:off x="7251037" y="644895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 rights reserved. </a:t>
            </a:r>
            <a:endParaRPr lang="en-US" sz="700">
              <a:solidFill>
                <a:schemeClr val="accent3">
                  <a:lumMod val="60000"/>
                  <a:lumOff val="4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431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siness &amp; Science with Amare Log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545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&amp;S With Amare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78E0F6-7D8F-43D4-D12D-14C00A09C4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2089" y="5905542"/>
            <a:ext cx="1381081" cy="71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924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&amp;S With Amare Blank w/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E0154-8A42-C850-2E89-DB5B88E81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62660E-5C6A-5FD0-9C79-F29B3AC66E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2089" y="5905542"/>
            <a:ext cx="1381081" cy="71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350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&amp;S with Amare Blank Plum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AC4B712C-37D2-E6D9-04F2-21A889D8AA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5723" y="6429613"/>
            <a:ext cx="1184953" cy="218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15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&amp;S with Amare 50/50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9670E5-843E-CD0C-5CDC-55285E03EE77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61ABB7-4544-20A3-F114-7569CD067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723" y="820777"/>
            <a:ext cx="5388595" cy="1101171"/>
          </a:xfrm>
        </p:spPr>
        <p:txBody>
          <a:bodyPr lIns="64008">
            <a:noAutofit/>
          </a:bodyPr>
          <a:lstStyle>
            <a:lvl1pPr>
              <a:defRPr sz="4400" b="0" i="0">
                <a:solidFill>
                  <a:schemeClr val="accent3"/>
                </a:solidFill>
                <a:latin typeface="Amare Walter Neue Mager" panose="020B0403040202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1D0A3-798E-848A-DE40-BB27AB795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0118" y="1825625"/>
            <a:ext cx="5607542" cy="4351338"/>
          </a:xfrm>
        </p:spPr>
        <p:txBody>
          <a:bodyPr/>
          <a:lstStyle>
            <a:lvl1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1pPr>
            <a:lvl2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2pPr>
            <a:lvl3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3pPr>
            <a:lvl4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4pPr>
            <a:lvl5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F3BBC58-EEB2-06A7-E773-B2E22D1CEA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4169" y="531434"/>
            <a:ext cx="5397900" cy="289344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solidFill>
                  <a:schemeClr val="tx2"/>
                </a:solidFill>
                <a:latin typeface="Amare Walter Neue Mager" panose="020B0403040202060203" pitchFamily="34" charset="77"/>
              </a:defRPr>
            </a:lvl1pPr>
          </a:lstStyle>
          <a:p>
            <a:pPr lvl="0"/>
            <a:r>
              <a:rPr lang="en-US"/>
              <a:t>Click to Edit Section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3CA003-9AA4-3E26-FD7A-00B592E931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2089" y="5905542"/>
            <a:ext cx="1381081" cy="71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7467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mare Science of Selling Wellness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62983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mare SSW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48DC62-2E17-A795-D8BC-E16BE1DFDE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3901" y="5702735"/>
            <a:ext cx="1379269" cy="90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19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mare SSW Blank w/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E0154-8A42-C850-2E89-DB5B88E81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105382-26CB-F5C3-3C87-CCF76F0ACE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3901" y="5702735"/>
            <a:ext cx="1379269" cy="90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715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mare SSW Blank Plum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30238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mare SSW 50/50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9670E5-843E-CD0C-5CDC-55285E03EE77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61ABB7-4544-20A3-F114-7569CD067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723" y="820777"/>
            <a:ext cx="5388595" cy="1101171"/>
          </a:xfrm>
        </p:spPr>
        <p:txBody>
          <a:bodyPr lIns="64008">
            <a:noAutofit/>
          </a:bodyPr>
          <a:lstStyle>
            <a:lvl1pPr>
              <a:defRPr sz="4400" b="0" i="0">
                <a:solidFill>
                  <a:schemeClr val="accent3"/>
                </a:solidFill>
                <a:latin typeface="Amare Walter Neue Mager" panose="020B0403040202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1D0A3-798E-848A-DE40-BB27AB795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0118" y="1825625"/>
            <a:ext cx="5607542" cy="4351338"/>
          </a:xfrm>
        </p:spPr>
        <p:txBody>
          <a:bodyPr/>
          <a:lstStyle>
            <a:lvl1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1pPr>
            <a:lvl2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2pPr>
            <a:lvl3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3pPr>
            <a:lvl4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4pPr>
            <a:lvl5pPr>
              <a:defRPr b="0" i="0">
                <a:solidFill>
                  <a:schemeClr val="accent3">
                    <a:lumMod val="20000"/>
                    <a:lumOff val="80000"/>
                  </a:schemeClr>
                </a:solidFill>
                <a:latin typeface="Amare Walter Neue Mager" panose="020B04030402020602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F3BBC58-EEB2-06A7-E773-B2E22D1CEA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4169" y="531434"/>
            <a:ext cx="5397900" cy="289344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solidFill>
                  <a:schemeClr val="tx2"/>
                </a:solidFill>
                <a:latin typeface="Amare Walter Neue Mager" panose="020B0403040202060203" pitchFamily="34" charset="77"/>
              </a:defRPr>
            </a:lvl1pPr>
          </a:lstStyle>
          <a:p>
            <a:pPr lvl="0"/>
            <a:r>
              <a:rPr lang="en-US"/>
              <a:t>Click to Edit Section</a:t>
            </a:r>
          </a:p>
        </p:txBody>
      </p:sp>
    </p:spTree>
    <p:extLst>
      <p:ext uri="{BB962C8B-B14F-4D97-AF65-F5344CB8AC3E}">
        <p14:creationId xmlns:p14="http://schemas.microsoft.com/office/powerpoint/2010/main" val="5827443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lank w/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E0154-8A42-C850-2E89-DB5B88E81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B47BB2-B15E-8825-EE82-0D69F8A5F4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-4570" r="35456" b="-1"/>
          <a:stretch/>
        </p:blipFill>
        <p:spPr>
          <a:xfrm>
            <a:off x="255373" y="6423660"/>
            <a:ext cx="1222907" cy="208559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CB91AB2-D2F7-F302-DA21-652824CC1618}"/>
              </a:ext>
            </a:extLst>
          </p:cNvPr>
          <p:cNvSpPr txBox="1"/>
          <p:nvPr userDrawn="1"/>
        </p:nvSpPr>
        <p:spPr>
          <a:xfrm>
            <a:off x="7296756" y="6448958"/>
            <a:ext cx="4121787" cy="1892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r">
              <a:lnSpc>
                <a:spcPct val="90000"/>
              </a:lnSpc>
              <a:spcBef>
                <a:spcPts val="1000"/>
              </a:spcBef>
              <a:defRPr sz="700">
                <a:solidFill>
                  <a:srgbClr val="BD5FA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solidFill>
                  <a:schemeClr val="bg2"/>
                </a:solidFill>
              </a:rPr>
              <a:t>Copyright © 2025 Amare Global. All rights reserved. 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3ABF6688-D94F-89A3-A98B-D681E67B0A5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757660" y="6462712"/>
            <a:ext cx="170002" cy="174308"/>
          </a:xfrm>
          <a:prstGeom prst="rect">
            <a:avLst/>
          </a:prstGeom>
        </p:spPr>
        <p:txBody>
          <a:bodyPr lIns="0" tIns="0" rIns="0" bIns="0"/>
          <a:lstStyle>
            <a:lvl1pPr>
              <a:tabLst>
                <a:tab pos="2552700" algn="l"/>
              </a:tabLst>
              <a:defRPr sz="900">
                <a:solidFill>
                  <a:schemeClr val="bg2"/>
                </a:solidFill>
                <a:latin typeface="Amare Walter Neue"/>
                <a:ea typeface="Amare Walter Neue"/>
                <a:cs typeface="Amare Walter Neue"/>
                <a:sym typeface="Amare Walter Neue Normal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15462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8CAEBB-831E-A1B3-0489-7577B5F30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723" y="589518"/>
            <a:ext cx="11681937" cy="11011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D102F0-F264-952E-615C-C95F9A5F6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5723" y="1825625"/>
            <a:ext cx="1168193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D0E0F5-F54D-F4E0-410A-AA316C3E79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44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lvl1pPr marL="0" indent="0" algn="r">
              <a:tabLst>
                <a:tab pos="2563813" algn="l"/>
              </a:tabLst>
              <a:defRPr sz="900">
                <a:solidFill>
                  <a:schemeClr val="tx2"/>
                </a:solidFill>
                <a:latin typeface="Amare Walter Neue" panose="020B0503040202060203" pitchFamily="34" charset="77"/>
              </a:defRPr>
            </a:lvl1pPr>
          </a:lstStyle>
          <a:p>
            <a:fld id="{FEDAFF86-66A4-D342-B39A-0C3E2798F66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44AB0261-6AFF-4329-1235-FAF8F2EDE80B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245723" y="6429613"/>
            <a:ext cx="1184953" cy="218597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532E048-80AA-ED2B-0FEA-9C37DA299BF8}"/>
              </a:ext>
            </a:extLst>
          </p:cNvPr>
          <p:cNvSpPr txBox="1">
            <a:spLocks/>
          </p:cNvSpPr>
          <p:nvPr userDrawn="1"/>
        </p:nvSpPr>
        <p:spPr>
          <a:xfrm>
            <a:off x="7251037" y="644895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 rights reserved. </a:t>
            </a:r>
            <a:endParaRPr lang="en-US" sz="70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867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8" r:id="rId2"/>
    <p:sldLayoutId id="2147483650" r:id="rId3"/>
    <p:sldLayoutId id="2147483684" r:id="rId4"/>
    <p:sldLayoutId id="2147483672" r:id="rId5"/>
    <p:sldLayoutId id="2147483669" r:id="rId6"/>
    <p:sldLayoutId id="2147483676" r:id="rId7"/>
    <p:sldLayoutId id="2147483673" r:id="rId8"/>
    <p:sldLayoutId id="2147483675" r:id="rId9"/>
    <p:sldLayoutId id="2147483677" r:id="rId10"/>
    <p:sldLayoutId id="2147483674" r:id="rId11"/>
    <p:sldLayoutId id="2147483670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Amare Walter Neue Mager" panose="020B0403040202060203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mare Walter Neue" panose="020B05030402020602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mare Walter Neue" panose="020B050304020206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mare Walter Neue" panose="020B050304020206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mare Walter Neue" panose="020B050304020206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mare Walter Neue" panose="020B050304020206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microsoft.com/office/2007/relationships/hdphoto" Target="../media/hdphoto3.wdp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2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9.jpg"/><Relationship Id="rId5" Type="http://schemas.openxmlformats.org/officeDocument/2006/relationships/image" Target="../media/image6.emf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5.xml"/><Relationship Id="rId7" Type="http://schemas.openxmlformats.org/officeDocument/2006/relationships/image" Target="../media/image10.jp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6.emf"/><Relationship Id="rId5" Type="http://schemas.openxmlformats.org/officeDocument/2006/relationships/notesSlide" Target="../notesSlides/notesSlide3.xml"/><Relationship Id="rId10" Type="http://schemas.microsoft.com/office/2007/relationships/hdphoto" Target="../media/hdphoto3.wdp"/><Relationship Id="rId4" Type="http://schemas.openxmlformats.org/officeDocument/2006/relationships/slideLayout" Target="../slideLayouts/slideLayout17.xml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2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11.jpg"/><Relationship Id="rId5" Type="http://schemas.openxmlformats.org/officeDocument/2006/relationships/image" Target="../media/image6.emf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2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11.jpg"/><Relationship Id="rId5" Type="http://schemas.openxmlformats.org/officeDocument/2006/relationships/image" Target="../media/image6.emf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2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11.jpg"/><Relationship Id="rId5" Type="http://schemas.openxmlformats.org/officeDocument/2006/relationships/image" Target="../media/image6.emf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2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12.jpg"/><Relationship Id="rId5" Type="http://schemas.openxmlformats.org/officeDocument/2006/relationships/image" Target="../media/image6.emf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2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13.jpg"/><Relationship Id="rId5" Type="http://schemas.openxmlformats.org/officeDocument/2006/relationships/image" Target="../media/image6.emf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2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13.jpg"/><Relationship Id="rId5" Type="http://schemas.openxmlformats.org/officeDocument/2006/relationships/image" Target="../media/image6.emf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3.xml"/><Relationship Id="rId7" Type="http://schemas.microsoft.com/office/2007/relationships/hdphoto" Target="../media/hdphoto3.wdp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2.png"/><Relationship Id="rId5" Type="http://schemas.openxmlformats.org/officeDocument/2006/relationships/image" Target="../media/image14.jp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13" Type="http://schemas.openxmlformats.org/officeDocument/2006/relationships/image" Target="../media/image6.emf"/><Relationship Id="rId18" Type="http://schemas.openxmlformats.org/officeDocument/2006/relationships/image" Target="../media/image18.png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12" Type="http://schemas.openxmlformats.org/officeDocument/2006/relationships/notesSlide" Target="../notesSlides/notesSlide11.xml"/><Relationship Id="rId17" Type="http://schemas.openxmlformats.org/officeDocument/2006/relationships/image" Target="../media/image17.png"/><Relationship Id="rId2" Type="http://schemas.openxmlformats.org/officeDocument/2006/relationships/tags" Target="../tags/tag21.xm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24.xml"/><Relationship Id="rId15" Type="http://schemas.microsoft.com/office/2007/relationships/hdphoto" Target="../media/hdphoto3.wdp"/><Relationship Id="rId10" Type="http://schemas.openxmlformats.org/officeDocument/2006/relationships/tags" Target="../tags/tag29.xml"/><Relationship Id="rId19" Type="http://schemas.openxmlformats.org/officeDocument/2006/relationships/image" Target="../media/image19.png"/><Relationship Id="rId4" Type="http://schemas.openxmlformats.org/officeDocument/2006/relationships/tags" Target="../tags/tag23.xml"/><Relationship Id="rId9" Type="http://schemas.openxmlformats.org/officeDocument/2006/relationships/tags" Target="../tags/tag28.xml"/><Relationship Id="rId1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13" Type="http://schemas.openxmlformats.org/officeDocument/2006/relationships/image" Target="../media/image22.png"/><Relationship Id="rId3" Type="http://schemas.openxmlformats.org/officeDocument/2006/relationships/tags" Target="../tags/tag32.xml"/><Relationship Id="rId7" Type="http://schemas.openxmlformats.org/officeDocument/2006/relationships/slideLayout" Target="../slideLayouts/slideLayout3.xml"/><Relationship Id="rId12" Type="http://schemas.openxmlformats.org/officeDocument/2006/relationships/image" Target="../media/image21.pn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microsoft.com/office/2007/relationships/hdphoto" Target="../media/hdphoto3.wdp"/><Relationship Id="rId5" Type="http://schemas.openxmlformats.org/officeDocument/2006/relationships/tags" Target="../tags/tag34.xml"/><Relationship Id="rId10" Type="http://schemas.openxmlformats.org/officeDocument/2006/relationships/image" Target="../media/image2.png"/><Relationship Id="rId4" Type="http://schemas.openxmlformats.org/officeDocument/2006/relationships/tags" Target="../tags/tag33.xml"/><Relationship Id="rId9" Type="http://schemas.openxmlformats.org/officeDocument/2006/relationships/image" Target="../media/image6.emf"/><Relationship Id="rId1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38.xml"/><Relationship Id="rId7" Type="http://schemas.openxmlformats.org/officeDocument/2006/relationships/image" Target="../media/image6.emf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23.png"/><Relationship Id="rId4" Type="http://schemas.openxmlformats.org/officeDocument/2006/relationships/tags" Target="../tags/tag39.xml"/><Relationship Id="rId9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42.xml"/><Relationship Id="rId7" Type="http://schemas.openxmlformats.org/officeDocument/2006/relationships/image" Target="../media/image6.emf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24.png"/><Relationship Id="rId4" Type="http://schemas.openxmlformats.org/officeDocument/2006/relationships/tags" Target="../tags/tag43.xml"/><Relationship Id="rId9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46.xml"/><Relationship Id="rId7" Type="http://schemas.openxmlformats.org/officeDocument/2006/relationships/image" Target="../media/image6.emf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25.png"/><Relationship Id="rId4" Type="http://schemas.openxmlformats.org/officeDocument/2006/relationships/tags" Target="../tags/tag47.xml"/><Relationship Id="rId9" Type="http://schemas.microsoft.com/office/2007/relationships/hdphoto" Target="../media/hdphoto3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50.xml"/><Relationship Id="rId7" Type="http://schemas.openxmlformats.org/officeDocument/2006/relationships/image" Target="../media/image6.emf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26.png"/><Relationship Id="rId4" Type="http://schemas.openxmlformats.org/officeDocument/2006/relationships/tags" Target="../tags/tag51.xml"/><Relationship Id="rId9" Type="http://schemas.microsoft.com/office/2007/relationships/hdphoto" Target="../media/hdphoto3.wdp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image" Target="../media/image1.png"/><Relationship Id="rId5" Type="http://schemas.openxmlformats.org/officeDocument/2006/relationships/image" Target="../media/image27.jpg"/><Relationship Id="rId4" Type="http://schemas.openxmlformats.org/officeDocument/2006/relationships/image" Target="../media/image6.emf"/><Relationship Id="rId9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image" Target="../media/image1.png"/><Relationship Id="rId5" Type="http://schemas.openxmlformats.org/officeDocument/2006/relationships/image" Target="../media/image29.jpg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2.png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hyperlink" Target="https://www.amare.com/" TargetMode="External"/><Relationship Id="rId5" Type="http://schemas.openxmlformats.org/officeDocument/2006/relationships/hyperlink" Target="https://amareglobal-my.sharepoint.com/:f:/g/personal/gyalgin_amare_com/IgDKylSmmrSDRbaZAL3DAMISAfStg3bODUPXT68tV9URilA?e=nAY5Nk" TargetMode="External"/><Relationship Id="rId4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10E99-E871-984D-D682-875AB2989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2926FDFE-A5FB-EAE0-E772-F2EC67D607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33446" t="55624" r="24206" b="8644"/>
          <a:stretch>
            <a:fillRect/>
          </a:stretch>
        </p:blipFill>
        <p:spPr>
          <a:xfrm flipH="1">
            <a:off x="0" y="-190"/>
            <a:ext cx="12192000" cy="6873596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lumMod val="60000"/>
                <a:lumOff val="40000"/>
                <a:alpha val="11000"/>
              </a:schemeClr>
            </a:glow>
            <a:softEdge rad="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A023FB3-B371-5D3C-ABAC-09D2577844DB}"/>
              </a:ext>
            </a:extLst>
          </p:cNvPr>
          <p:cNvSpPr/>
          <p:nvPr/>
        </p:nvSpPr>
        <p:spPr>
          <a:xfrm>
            <a:off x="-6264" y="0"/>
            <a:ext cx="7251126" cy="6815729"/>
          </a:xfrm>
          <a:prstGeom prst="rect">
            <a:avLst/>
          </a:prstGeom>
          <a:solidFill>
            <a:schemeClr val="accent3">
              <a:alpha val="8206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A1671493-A5F5-29FF-DAD6-D62EAC0857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8623" y="-1"/>
            <a:ext cx="4952353" cy="624292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58BDE63-B9B7-6F59-5330-C5DDB57F1C34}"/>
              </a:ext>
            </a:extLst>
          </p:cNvPr>
          <p:cNvSpPr txBox="1"/>
          <p:nvPr/>
        </p:nvSpPr>
        <p:spPr>
          <a:xfrm>
            <a:off x="962482" y="2929961"/>
            <a:ext cx="5297641" cy="9428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6000" dirty="0" err="1">
                <a:solidFill>
                  <a:schemeClr val="bg1"/>
                </a:solidFill>
                <a:latin typeface="Amare Walter Neue Mittel" panose="020B0503040202060203" pitchFamily="34" charset="0"/>
                <a:cs typeface="Arial"/>
              </a:rPr>
              <a:t>NexCollagen</a:t>
            </a:r>
            <a:r>
              <a:rPr lang="en-US" sz="6000" baseline="30000" dirty="0">
                <a:solidFill>
                  <a:schemeClr val="bg1"/>
                </a:solidFill>
                <a:latin typeface="Amare Walter Neue Halbfett" panose="020B0503040202060203" pitchFamily="34" charset="77"/>
              </a:rPr>
              <a:t>™</a:t>
            </a:r>
            <a:endParaRPr lang="en-US" sz="6000" dirty="0">
              <a:solidFill>
                <a:schemeClr val="bg1"/>
              </a:solidFill>
              <a:latin typeface="Amare Walter Neue Leicht" panose="020B0303040202060203" pitchFamily="34" charset="77"/>
              <a:cs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BF33D7-3E37-7CF1-5AF8-CC2955884DFD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urple letter on a black background  Description automatically generated">
            <a:extLst>
              <a:ext uri="{FF2B5EF4-FFF2-40B4-BE49-F238E27FC236}">
                <a16:creationId xmlns:a16="http://schemas.microsoft.com/office/drawing/2014/main" id="{7126A9E5-00F8-1E2A-BA2E-D8C8379C5C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3A03EF9-03E8-60D0-13D0-0627D3D8C2F3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</a:t>
            </a: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 rechten voorbehouden</a:t>
            </a:r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 </a:t>
            </a:r>
            <a:endParaRPr lang="en-US" sz="7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240B2CDB-1E07-6982-B682-F32D3F761E17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1</a:t>
            </a:fld>
            <a:endParaRPr lang="en-US" dirty="0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pic>
        <p:nvPicPr>
          <p:cNvPr id="19" name="Resim 18" descr="yazı tipi, grafik, metin, logo içeren bir resim  Yapay zeka tarafından oluşturulmuş içerik yanlış olabilir.">
            <a:extLst>
              <a:ext uri="{FF2B5EF4-FFF2-40B4-BE49-F238E27FC236}">
                <a16:creationId xmlns:a16="http://schemas.microsoft.com/office/drawing/2014/main" id="{3CC73FB9-ACCA-9F70-28E7-3350A1946D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7235" y="2067924"/>
            <a:ext cx="2678047" cy="80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142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2F427-71BC-7829-5FDC-7064EC410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23ED7B5E-45D8-B0F7-94EE-0F300E0CD9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0000"/>
          </a:blip>
          <a:srcRect l="33446" t="55624" r="24206" b="8644"/>
          <a:stretch>
            <a:fillRect/>
          </a:stretch>
        </p:blipFill>
        <p:spPr>
          <a:xfrm flipH="1">
            <a:off x="0" y="-190"/>
            <a:ext cx="12192000" cy="6873596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lumMod val="60000"/>
                <a:lumOff val="40000"/>
                <a:alpha val="11000"/>
              </a:schemeClr>
            </a:glow>
            <a:softEdge rad="0"/>
          </a:effectLst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A076DB8C-5B33-9271-A870-AFA14FEBE1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9183" y="0"/>
            <a:ext cx="6111793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93D90E6-C3D1-36F0-F34B-58110D48703C}"/>
              </a:ext>
            </a:extLst>
          </p:cNvPr>
          <p:cNvSpPr/>
          <p:nvPr/>
        </p:nvSpPr>
        <p:spPr>
          <a:xfrm>
            <a:off x="6098914" y="0"/>
            <a:ext cx="6102062" cy="6858000"/>
          </a:xfrm>
          <a:prstGeom prst="rect">
            <a:avLst/>
          </a:prstGeom>
          <a:gradFill>
            <a:gsLst>
              <a:gs pos="44000">
                <a:schemeClr val="accent1">
                  <a:alpha val="0"/>
                  <a:lumMod val="0"/>
                </a:schemeClr>
              </a:gs>
              <a:gs pos="100000">
                <a:schemeClr val="accent3">
                  <a:alpha val="60411"/>
                  <a:lumMod val="74490"/>
                  <a:lumOff val="2551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89FE1C-B530-E5EA-F363-6DC8ED56B6C6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urple letter on a black background  Description automatically generated">
            <a:extLst>
              <a:ext uri="{FF2B5EF4-FFF2-40B4-BE49-F238E27FC236}">
                <a16:creationId xmlns:a16="http://schemas.microsoft.com/office/drawing/2014/main" id="{6E177B2E-9F52-4691-D889-341786126C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C95A078-62F0-EF00-0CBB-B25976BED9DC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Alle rechten voorbehouden. </a:t>
            </a:r>
            <a:endParaRPr lang="en-US" sz="70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7B4C6889-464A-1EAC-E572-0BC579371B48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2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DFAB578-A0EC-D712-2F0C-0D8024E94020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38700" y="216918"/>
            <a:ext cx="1783885" cy="26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Amare </a:t>
            </a:r>
            <a:r>
              <a:rPr lang="en-US" sz="12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NexCollagen</a:t>
            </a:r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™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962857D-CD72-7D1D-56B2-A158838B3F86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204901" y="586042"/>
            <a:ext cx="5686614" cy="48280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b="1" dirty="0">
                <a:solidFill>
                  <a:schemeClr val="accent3"/>
                </a:solidFill>
                <a:effectLst/>
                <a:latin typeface="Amare Walter Neue Halbfett"/>
              </a:rPr>
              <a:t>Wat is het?</a:t>
            </a:r>
            <a:endParaRPr lang="en-US" b="1" dirty="0">
              <a:solidFill>
                <a:schemeClr val="accent3"/>
              </a:solidFill>
              <a:latin typeface="Amare Walter Neue Halbfett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Een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formule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met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meerdere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ingrediënten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die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collageenpeptiden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hyaluronzuur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levende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bacterieculturen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aminozuren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belangrijke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vitamines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bevat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als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onderdeel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van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evenwichtige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voeding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gezonde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levensstijl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De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formule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bevat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naast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vitamine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C,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biotine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vitamine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B12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collageenpeptiden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Collavant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® n2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ongedenatureerd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collageen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type II, GPX-4™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collageentripeptiden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Mobilee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®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hyaluronzuurmatrix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Cerebiome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®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levende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bacterie-culturen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Vitamine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C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draagt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bij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tot de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normale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collageenvorming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voor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de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normale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functie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van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huid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botten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kraakbeen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Biotine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draagt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bij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tot het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behoud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van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normale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huid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normaal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haar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Vitamine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B12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draagt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bij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tot de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vermindering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van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vermoeidheid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moeheid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tot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normale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psychologische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functie.*</a:t>
            </a:r>
          </a:p>
        </p:txBody>
      </p:sp>
      <p:sp>
        <p:nvSpPr>
          <p:cNvPr id="6" name="TextBox 18">
            <a:extLst>
              <a:ext uri="{FF2B5EF4-FFF2-40B4-BE49-F238E27FC236}">
                <a16:creationId xmlns:a16="http://schemas.microsoft.com/office/drawing/2014/main" id="{2C72D1F1-4404-91AD-AAE7-7B833B0D3047}"/>
              </a:ext>
            </a:extLst>
          </p:cNvPr>
          <p:cNvSpPr txBox="1"/>
          <p:nvPr/>
        </p:nvSpPr>
        <p:spPr>
          <a:xfrm>
            <a:off x="138701" y="5414092"/>
            <a:ext cx="5752814" cy="830997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*DISCLAIMER: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Voedingssupplementen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zijn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vervanging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voor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gevarieerde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evenwichtige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voeding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gezonde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levensstijl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De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aanbevolen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dagelijkse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hoeveelheid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niet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overschrijden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Buiten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bereik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kleine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kinderen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houden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Raadpleeg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voor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gebruik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arts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zwangerschap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of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borstvoeding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gebruik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medicijnen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of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bestaande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medische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behandeling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De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vermelde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voordelen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C,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biotine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B12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gelden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wanneer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het product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wordt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geconsumeerd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als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onderdeel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evenwichtige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voeding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deze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vitamines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levert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in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hoeveelheden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die ten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minste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15% van de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referentie-inname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per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portie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bijdragen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03424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1837C-A6A4-592B-838A-8C6268384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>
            <a:extLst>
              <a:ext uri="{FF2B5EF4-FFF2-40B4-BE49-F238E27FC236}">
                <a16:creationId xmlns:a16="http://schemas.microsoft.com/office/drawing/2014/main" id="{07F09FEA-FFB9-323E-5362-101127E236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70000"/>
          </a:blip>
          <a:srcRect l="33446" t="55624" r="24206" b="8644"/>
          <a:stretch>
            <a:fillRect/>
          </a:stretch>
        </p:blipFill>
        <p:spPr>
          <a:xfrm flipH="1">
            <a:off x="0" y="-190"/>
            <a:ext cx="12192000" cy="6873596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lumMod val="60000"/>
                <a:lumOff val="40000"/>
                <a:alpha val="11000"/>
              </a:schemeClr>
            </a:glow>
            <a:softEdge rad="0"/>
          </a:effectLst>
        </p:spPr>
      </p:pic>
      <p:pic>
        <p:nvPicPr>
          <p:cNvPr id="14" name="Resim 13">
            <a:extLst>
              <a:ext uri="{FF2B5EF4-FFF2-40B4-BE49-F238E27FC236}">
                <a16:creationId xmlns:a16="http://schemas.microsoft.com/office/drawing/2014/main" id="{8AC8AE94-22A9-7CCC-037A-BB698B4A8B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0207" y="0"/>
            <a:ext cx="6111793" cy="6858000"/>
          </a:xfrm>
          <a:prstGeom prst="rect">
            <a:avLst/>
          </a:prstGeom>
        </p:spPr>
      </p:pic>
      <p:sp>
        <p:nvSpPr>
          <p:cNvPr id="24" name="Rectangle 16">
            <a:extLst>
              <a:ext uri="{FF2B5EF4-FFF2-40B4-BE49-F238E27FC236}">
                <a16:creationId xmlns:a16="http://schemas.microsoft.com/office/drawing/2014/main" id="{588D6744-8FEF-25D0-5A65-95166586BFB0}"/>
              </a:ext>
            </a:extLst>
          </p:cNvPr>
          <p:cNvSpPr/>
          <p:nvPr/>
        </p:nvSpPr>
        <p:spPr>
          <a:xfrm>
            <a:off x="6089650" y="0"/>
            <a:ext cx="6102350" cy="6858000"/>
          </a:xfrm>
          <a:prstGeom prst="rect">
            <a:avLst/>
          </a:prstGeom>
          <a:gradFill>
            <a:gsLst>
              <a:gs pos="44000">
                <a:schemeClr val="accent1">
                  <a:alpha val="0"/>
                  <a:lumMod val="0"/>
                </a:schemeClr>
              </a:gs>
              <a:gs pos="100000">
                <a:schemeClr val="accent3">
                  <a:alpha val="60411"/>
                  <a:lumMod val="74490"/>
                  <a:lumOff val="2551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E7FAB3-F611-F578-6F33-4D69A1480D2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09600" y="6400800"/>
            <a:ext cx="1825782" cy="1980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E25A756D-56DC-9507-0A40-6CDA8AED1856}"/>
              </a:ext>
            </a:extLst>
          </p:cNvPr>
          <p:cNvSpPr txBox="1">
            <a:spLocks/>
          </p:cNvSpPr>
          <p:nvPr/>
        </p:nvSpPr>
        <p:spPr>
          <a:xfrm>
            <a:off x="918446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" name="Picture 9" descr="A purple letter on a black background  Description automatically generated">
            <a:extLst>
              <a:ext uri="{FF2B5EF4-FFF2-40B4-BE49-F238E27FC236}">
                <a16:creationId xmlns:a16="http://schemas.microsoft.com/office/drawing/2014/main" id="{8203790B-CC99-AD76-B001-C3C5CF7EA5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5723" y="6429613"/>
            <a:ext cx="1184953" cy="218597"/>
          </a:xfrm>
          <a:prstGeom prst="rect">
            <a:avLst/>
          </a:prstGeom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2176B677-3AB4-2D94-BAFF-5C378E5FBEB9}"/>
              </a:ext>
            </a:extLst>
          </p:cNvPr>
          <p:cNvSpPr txBox="1">
            <a:spLocks/>
          </p:cNvSpPr>
          <p:nvPr/>
        </p:nvSpPr>
        <p:spPr>
          <a:xfrm>
            <a:off x="91844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2" name="Picture 11" descr="A purple letter on a black background  Description automatically generated">
            <a:extLst>
              <a:ext uri="{FF2B5EF4-FFF2-40B4-BE49-F238E27FC236}">
                <a16:creationId xmlns:a16="http://schemas.microsoft.com/office/drawing/2014/main" id="{AF048790-2130-A9EF-C226-4AEC4072CA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5723" y="6429613"/>
            <a:ext cx="1184953" cy="21859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899DD00-9E13-47F6-9B2F-A3F866C33FB6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A purple letter on a black background  Description automatically generated">
            <a:extLst>
              <a:ext uri="{FF2B5EF4-FFF2-40B4-BE49-F238E27FC236}">
                <a16:creationId xmlns:a16="http://schemas.microsoft.com/office/drawing/2014/main" id="{832017AA-523A-E0C9-82E9-7283346A38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B2BC49E-E3F4-2FAB-33AA-B8F04EF45A32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</a:t>
            </a: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 rechten voorbehouden</a:t>
            </a:r>
            <a:r>
              <a: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 </a:t>
            </a:r>
            <a:endParaRPr lang="en-US" sz="7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21" name="Slide Number Placeholder 1">
            <a:extLst>
              <a:ext uri="{FF2B5EF4-FFF2-40B4-BE49-F238E27FC236}">
                <a16:creationId xmlns:a16="http://schemas.microsoft.com/office/drawing/2014/main" id="{BD76127A-F1AF-4AC3-A279-B3C8307EEB2E}"/>
              </a:ext>
            </a:extLst>
          </p:cNvPr>
          <p:cNvSpPr txBox="1">
            <a:spLocks/>
          </p:cNvSpPr>
          <p:nvPr/>
        </p:nvSpPr>
        <p:spPr>
          <a:xfrm>
            <a:off x="91844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2" name="Slide Number Placeholder 1">
            <a:extLst>
              <a:ext uri="{FF2B5EF4-FFF2-40B4-BE49-F238E27FC236}">
                <a16:creationId xmlns:a16="http://schemas.microsoft.com/office/drawing/2014/main" id="{93270370-6331-95EC-5C14-28AFB39A4A99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3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03DB3C8-B4DC-7753-EEDF-F09417B53B63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77599" y="703128"/>
            <a:ext cx="5713915" cy="46087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b="1" dirty="0" err="1">
                <a:solidFill>
                  <a:schemeClr val="accent3"/>
                </a:solidFill>
                <a:effectLst/>
                <a:latin typeface="Amare Walter Neue Halbfett"/>
              </a:rPr>
              <a:t>Waarom</a:t>
            </a:r>
            <a:r>
              <a:rPr lang="en-US" b="1" dirty="0">
                <a:solidFill>
                  <a:schemeClr val="accent3"/>
                </a:solidFill>
                <a:effectLst/>
                <a:latin typeface="Amare Walter Neue Halbfett"/>
              </a:rPr>
              <a:t> </a:t>
            </a:r>
            <a:r>
              <a:rPr lang="en-US" b="1" dirty="0" err="1">
                <a:solidFill>
                  <a:schemeClr val="accent3"/>
                </a:solidFill>
                <a:effectLst/>
                <a:latin typeface="Amare Walter Neue Halbfett"/>
              </a:rPr>
              <a:t>heb</a:t>
            </a:r>
            <a:r>
              <a:rPr lang="en-US" b="1" dirty="0">
                <a:solidFill>
                  <a:schemeClr val="accent3"/>
                </a:solidFill>
                <a:effectLst/>
                <a:latin typeface="Amare Walter Neue Halbfett"/>
              </a:rPr>
              <a:t> je het </a:t>
            </a:r>
            <a:r>
              <a:rPr lang="en-US" b="1" dirty="0" err="1">
                <a:solidFill>
                  <a:schemeClr val="accent3"/>
                </a:solidFill>
                <a:effectLst/>
                <a:latin typeface="Amare Walter Neue Halbfett"/>
              </a:rPr>
              <a:t>nodig</a:t>
            </a:r>
            <a:r>
              <a:rPr lang="en-US" b="1" dirty="0">
                <a:solidFill>
                  <a:schemeClr val="accent3"/>
                </a:solidFill>
                <a:effectLst/>
                <a:latin typeface="Amare Walter Neue Halbfett"/>
              </a:rPr>
              <a:t>?</a:t>
            </a:r>
            <a:endParaRPr lang="en-US" b="1" dirty="0">
              <a:solidFill>
                <a:schemeClr val="accent3"/>
              </a:solidFill>
              <a:latin typeface="Amare Walter Neue Halbfett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Collageen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is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structureel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eiwit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dat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van nature in het hele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lichaam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aanwezig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is,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onder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andere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in de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huid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het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kraakbeen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de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botten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het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bindweefsel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 Het is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van de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meest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voorkomende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eiwitten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in het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menselijk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lichaam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draagt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bij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aan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de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structurele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samenstelling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van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deze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weefsels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Een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gevarieerde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evenwichtige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voeding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die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voldoende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vitamine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C,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biotine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vitamine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B12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biedt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ondersteunt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normale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fysiologische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processen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waaronder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collagen-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vorming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evenals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het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behoud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van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normale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huid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normaal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haar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Amare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NexCollagen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is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voedingssupplement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dat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naast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deze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belangrijke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vitamines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collageenpeptiden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levert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is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samengesteld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als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aanvulling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op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evenwichtige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voeding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gezonde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levensstijl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4C7F46D-2680-0C32-E16E-0A68591D7544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38700" y="216918"/>
            <a:ext cx="1783885" cy="26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Amare </a:t>
            </a:r>
            <a:r>
              <a:rPr lang="en-US" sz="12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NexCollagen</a:t>
            </a:r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™</a:t>
            </a:r>
          </a:p>
        </p:txBody>
      </p:sp>
      <p:sp>
        <p:nvSpPr>
          <p:cNvPr id="6" name="TextBox 18">
            <a:extLst>
              <a:ext uri="{FF2B5EF4-FFF2-40B4-BE49-F238E27FC236}">
                <a16:creationId xmlns:a16="http://schemas.microsoft.com/office/drawing/2014/main" id="{364C9FF6-8DF5-2829-E536-5AAA85402B73}"/>
              </a:ext>
            </a:extLst>
          </p:cNvPr>
          <p:cNvSpPr txBox="1"/>
          <p:nvPr/>
        </p:nvSpPr>
        <p:spPr>
          <a:xfrm>
            <a:off x="138701" y="5414092"/>
            <a:ext cx="5752814" cy="830997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*DISCLAIMER: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Voedingssupplementen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zijn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vervanging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voor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gevarieerde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evenwichtige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voeding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gezonde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levensstijl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De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aanbevolen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dagelijkse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hoeveelheid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niet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overschrijden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Buiten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bereik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kleine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kinderen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houden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Raadpleeg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voor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gebruik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arts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zwangerschap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of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borstvoeding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gebruik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medicijnen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of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bestaande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medische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behandeling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De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vermelde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voordelen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C,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biotine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B12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gelden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wanneer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het product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wordt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geconsumeerd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als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onderdeel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evenwichtige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voeding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deze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vitamines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levert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in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hoeveelheden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die ten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minste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15% van de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referentie-inname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per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portie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bijdragen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59185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2F427-71BC-7829-5FDC-7064EC410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29BE4E7A-5318-FF54-8307-1545E0AD5D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0000"/>
          </a:blip>
          <a:srcRect l="33446" t="55624" r="24206" b="8644"/>
          <a:stretch>
            <a:fillRect/>
          </a:stretch>
        </p:blipFill>
        <p:spPr>
          <a:xfrm flipH="1">
            <a:off x="0" y="-190"/>
            <a:ext cx="12192000" cy="6873596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lumMod val="60000"/>
                <a:lumOff val="40000"/>
                <a:alpha val="11000"/>
              </a:schemeClr>
            </a:glow>
            <a:softEdge rad="0"/>
          </a:effectLst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2CBB8447-484C-98EE-09A5-AF76B4C9D2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9183" y="0"/>
            <a:ext cx="6111793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93D90E6-C3D1-36F0-F34B-58110D48703C}"/>
              </a:ext>
            </a:extLst>
          </p:cNvPr>
          <p:cNvSpPr/>
          <p:nvPr/>
        </p:nvSpPr>
        <p:spPr>
          <a:xfrm>
            <a:off x="6089183" y="15406"/>
            <a:ext cx="6102350" cy="6858000"/>
          </a:xfrm>
          <a:prstGeom prst="rect">
            <a:avLst/>
          </a:prstGeom>
          <a:gradFill>
            <a:gsLst>
              <a:gs pos="44000">
                <a:schemeClr val="accent1">
                  <a:alpha val="0"/>
                  <a:lumMod val="0"/>
                </a:schemeClr>
              </a:gs>
              <a:gs pos="100000">
                <a:schemeClr val="accent3">
                  <a:alpha val="60411"/>
                  <a:lumMod val="74490"/>
                  <a:lumOff val="2551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89FE1C-B530-E5EA-F363-6DC8ED56B6C6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urple letter on a black background  Description automatically generated">
            <a:extLst>
              <a:ext uri="{FF2B5EF4-FFF2-40B4-BE49-F238E27FC236}">
                <a16:creationId xmlns:a16="http://schemas.microsoft.com/office/drawing/2014/main" id="{6E177B2E-9F52-4691-D889-341786126C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C95A078-62F0-EF00-0CBB-B25976BED9DC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Alle rechten voorbehouden. </a:t>
            </a:r>
            <a:endParaRPr lang="en-US" sz="70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7B4C6889-464A-1EAC-E572-0BC579371B48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4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962857D-CD72-7D1D-56B2-A158838B3F8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77600" y="703129"/>
            <a:ext cx="5415126" cy="43625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b="1" dirty="0">
                <a:solidFill>
                  <a:schemeClr val="accent3"/>
                </a:solidFill>
                <a:effectLst/>
                <a:latin typeface="Amare Walter Neue Halbfett"/>
              </a:rPr>
              <a:t>Hoe </a:t>
            </a:r>
            <a:r>
              <a:rPr lang="en-US" b="1" dirty="0" err="1">
                <a:solidFill>
                  <a:schemeClr val="accent3"/>
                </a:solidFill>
                <a:effectLst/>
                <a:latin typeface="Amare Walter Neue Halbfett"/>
              </a:rPr>
              <a:t>werkt</a:t>
            </a:r>
            <a:r>
              <a:rPr lang="en-US" b="1" dirty="0">
                <a:solidFill>
                  <a:schemeClr val="accent3"/>
                </a:solidFill>
                <a:effectLst/>
                <a:latin typeface="Amare Walter Neue Halbfett"/>
              </a:rPr>
              <a:t> het?</a:t>
            </a:r>
            <a:endParaRPr lang="en-US" b="1" dirty="0">
              <a:solidFill>
                <a:schemeClr val="accent3"/>
              </a:solidFill>
              <a:latin typeface="Amare Walter Neue Halbfett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Amare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NexCollagen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combineert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vijf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belangrijke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ingrediëntengroepen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in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één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dagelijkse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portie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ittel" panose="020B0503040202060203" pitchFamily="34" charset="0"/>
              </a:rPr>
              <a:t>1. </a:t>
            </a:r>
            <a:r>
              <a:rPr lang="en-US" sz="1600" dirty="0" err="1">
                <a:solidFill>
                  <a:schemeClr val="accent3"/>
                </a:solidFill>
                <a:latin typeface="Amare Walter Neue Mittel" panose="020B0503040202060203" pitchFamily="34" charset="0"/>
              </a:rPr>
              <a:t>Collageenpeptidecomplex</a:t>
            </a:r>
            <a:endParaRPr lang="en-US" sz="1600" dirty="0">
              <a:solidFill>
                <a:schemeClr val="accent3"/>
              </a:solidFill>
              <a:latin typeface="Amare Walter Neue Mittel" panose="020B0503040202060203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Collavant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® n2 (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ongedenatureerd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collageen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type II),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collageenpeptide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GPX-4™ (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collageentripeptiden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)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vormen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samen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het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collageenpeptidegehalte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van de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formule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ittel" panose="020B0503040202060203" pitchFamily="34" charset="0"/>
              </a:rPr>
              <a:t>2. </a:t>
            </a:r>
            <a:r>
              <a:rPr lang="en-US" sz="1600" dirty="0" err="1">
                <a:solidFill>
                  <a:schemeClr val="accent3"/>
                </a:solidFill>
                <a:latin typeface="Amare Walter Neue Mittel" panose="020B0503040202060203" pitchFamily="34" charset="0"/>
              </a:rPr>
              <a:t>Hyaluronzuurmatrix</a:t>
            </a:r>
            <a:endParaRPr lang="en-US" sz="1600" dirty="0">
              <a:solidFill>
                <a:schemeClr val="accent3"/>
              </a:solidFill>
              <a:latin typeface="Amare Walter Neue Mittel" panose="020B0503040202060203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Mobilee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®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biedt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bron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van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hyaluronzuur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stof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die van nature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aanwezig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is in het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bindweefsel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van het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lichaam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F4C0E9F-2FED-F499-69F2-B443DD893143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38700" y="216918"/>
            <a:ext cx="1783885" cy="26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Amare </a:t>
            </a:r>
            <a:r>
              <a:rPr lang="en-US" sz="12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NexCollagen</a:t>
            </a:r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™</a:t>
            </a:r>
          </a:p>
        </p:txBody>
      </p:sp>
      <p:sp>
        <p:nvSpPr>
          <p:cNvPr id="2" name="TextBox 18">
            <a:extLst>
              <a:ext uri="{FF2B5EF4-FFF2-40B4-BE49-F238E27FC236}">
                <a16:creationId xmlns:a16="http://schemas.microsoft.com/office/drawing/2014/main" id="{5B6468C4-AFA0-CD72-2E9A-A5815A071391}"/>
              </a:ext>
            </a:extLst>
          </p:cNvPr>
          <p:cNvSpPr txBox="1"/>
          <p:nvPr/>
        </p:nvSpPr>
        <p:spPr>
          <a:xfrm>
            <a:off x="138701" y="5414092"/>
            <a:ext cx="5752814" cy="830997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*DISCLAIMER: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Voedingssupplementen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zijn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vervanging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voor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gevarieerde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evenwichtige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voeding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gezonde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levensstijl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De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aanbevolen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dagelijkse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hoeveelheid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niet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overschrijden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Buiten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bereik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kleine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kinderen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houden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Raadpleeg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voor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gebruik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arts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zwangerschap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of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borstvoeding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gebruik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medicijnen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of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bestaande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medische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behandeling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De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vermelde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voordelen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C,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biotine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B12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gelden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wanneer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het product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wordt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geconsumeerd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als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onderdeel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evenwichtige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voeding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deze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vitamines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levert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in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hoeveelheden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die ten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minste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15% van de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referentie-inname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per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portie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bijdragen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616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2F427-71BC-7829-5FDC-7064EC410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F435BBB3-537E-5FCE-C983-1EB504CEBD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0000"/>
          </a:blip>
          <a:srcRect l="33446" t="55624" r="24206" b="8644"/>
          <a:stretch>
            <a:fillRect/>
          </a:stretch>
        </p:blipFill>
        <p:spPr>
          <a:xfrm flipH="1">
            <a:off x="0" y="-190"/>
            <a:ext cx="12192000" cy="6873596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lumMod val="60000"/>
                <a:lumOff val="40000"/>
                <a:alpha val="11000"/>
              </a:schemeClr>
            </a:glow>
            <a:softEdge rad="0"/>
          </a:effectLst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5BA357FA-B14E-DA70-963E-6BDB80928C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9183" y="0"/>
            <a:ext cx="6111793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93D90E6-C3D1-36F0-F34B-58110D48703C}"/>
              </a:ext>
            </a:extLst>
          </p:cNvPr>
          <p:cNvSpPr/>
          <p:nvPr/>
        </p:nvSpPr>
        <p:spPr>
          <a:xfrm>
            <a:off x="6096000" y="15406"/>
            <a:ext cx="6102350" cy="6858000"/>
          </a:xfrm>
          <a:prstGeom prst="rect">
            <a:avLst/>
          </a:prstGeom>
          <a:gradFill>
            <a:gsLst>
              <a:gs pos="44000">
                <a:schemeClr val="accent1">
                  <a:alpha val="0"/>
                  <a:lumMod val="0"/>
                </a:schemeClr>
              </a:gs>
              <a:gs pos="100000">
                <a:schemeClr val="accent3">
                  <a:alpha val="60411"/>
                  <a:lumMod val="74490"/>
                  <a:lumOff val="2551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89FE1C-B530-E5EA-F363-6DC8ED56B6C6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urple letter on a black background  Description automatically generated">
            <a:extLst>
              <a:ext uri="{FF2B5EF4-FFF2-40B4-BE49-F238E27FC236}">
                <a16:creationId xmlns:a16="http://schemas.microsoft.com/office/drawing/2014/main" id="{6E177B2E-9F52-4691-D889-341786126C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C95A078-62F0-EF00-0CBB-B25976BED9DC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Alle rechten voorbehouden. </a:t>
            </a:r>
            <a:endParaRPr lang="en-US" sz="70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7B4C6889-464A-1EAC-E572-0BC579371B48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5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962857D-CD72-7D1D-56B2-A158838B3F8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77600" y="703129"/>
            <a:ext cx="5415126" cy="368130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b="1" dirty="0">
                <a:solidFill>
                  <a:schemeClr val="accent3"/>
                </a:solidFill>
                <a:effectLst/>
                <a:latin typeface="Amare Walter Neue Halbfett"/>
              </a:rPr>
              <a:t>Hoe </a:t>
            </a:r>
            <a:r>
              <a:rPr lang="en-US" b="1" dirty="0" err="1">
                <a:solidFill>
                  <a:schemeClr val="accent3"/>
                </a:solidFill>
                <a:effectLst/>
                <a:latin typeface="Amare Walter Neue Halbfett"/>
              </a:rPr>
              <a:t>werkt</a:t>
            </a:r>
            <a:r>
              <a:rPr lang="en-US" b="1" dirty="0">
                <a:solidFill>
                  <a:schemeClr val="accent3"/>
                </a:solidFill>
                <a:effectLst/>
                <a:latin typeface="Amare Walter Neue Halbfett"/>
              </a:rPr>
              <a:t> het?</a:t>
            </a:r>
            <a:endParaRPr lang="en-US" b="1" dirty="0">
              <a:solidFill>
                <a:schemeClr val="accent3"/>
              </a:solidFill>
              <a:latin typeface="Amare Walter Neue Halbfett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ittel" panose="020B0503040202060203" pitchFamily="34" charset="0"/>
              </a:rPr>
              <a:t>3. </a:t>
            </a:r>
            <a:r>
              <a:rPr lang="en-US" sz="1600" dirty="0" err="1">
                <a:solidFill>
                  <a:schemeClr val="accent3"/>
                </a:solidFill>
                <a:latin typeface="Amare Walter Neue Mittel" panose="020B0503040202060203" pitchFamily="34" charset="0"/>
              </a:rPr>
              <a:t>Levende</a:t>
            </a:r>
            <a:r>
              <a:rPr lang="en-US" sz="1600" dirty="0">
                <a:solidFill>
                  <a:schemeClr val="accent3"/>
                </a:solidFill>
                <a:latin typeface="Amare Walter Neue Mittel" panose="020B0503040202060203" pitchFamily="34" charset="0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ittel" panose="020B0503040202060203" pitchFamily="34" charset="0"/>
              </a:rPr>
              <a:t>bacterieculturen</a:t>
            </a:r>
            <a:endParaRPr lang="en-US" sz="1600" dirty="0">
              <a:solidFill>
                <a:schemeClr val="accent3"/>
              </a:solidFill>
              <a:latin typeface="Amare Walter Neue Mittel" panose="020B0503040202060203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Cerebiome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®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levert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Lactobacillus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helveticus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R0052, Bifidobacterium longum R0175,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Lacticaseibacillus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rhamnosus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R0011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aan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de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ingrediëntensamenstelling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van de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formule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ittel" panose="020B0503040202060203" pitchFamily="34" charset="0"/>
              </a:rPr>
              <a:t>4. </a:t>
            </a:r>
            <a:r>
              <a:rPr lang="en-US" sz="1600" dirty="0" err="1">
                <a:solidFill>
                  <a:schemeClr val="accent3"/>
                </a:solidFill>
                <a:latin typeface="Amare Walter Neue Mittel" panose="020B0503040202060203" pitchFamily="34" charset="0"/>
              </a:rPr>
              <a:t>Aminozuren</a:t>
            </a:r>
            <a:endParaRPr lang="en-US" sz="1600" dirty="0">
              <a:solidFill>
                <a:schemeClr val="accent3"/>
              </a:solidFill>
              <a:latin typeface="Amare Walter Neue Mittel" panose="020B0503040202060203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De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formule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bevat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L-glutamine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aanvullende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aminozuren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als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onderdeel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van de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voedingssamenstelling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F4C0E9F-2FED-F499-69F2-B443DD893143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38700" y="216918"/>
            <a:ext cx="1783885" cy="26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Amare </a:t>
            </a:r>
            <a:r>
              <a:rPr lang="en-US" sz="12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NexCollagen</a:t>
            </a:r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™</a:t>
            </a:r>
          </a:p>
        </p:txBody>
      </p:sp>
      <p:sp>
        <p:nvSpPr>
          <p:cNvPr id="7" name="TextBox 18">
            <a:extLst>
              <a:ext uri="{FF2B5EF4-FFF2-40B4-BE49-F238E27FC236}">
                <a16:creationId xmlns:a16="http://schemas.microsoft.com/office/drawing/2014/main" id="{105D5721-750D-EF9D-E3AC-F100C8A91492}"/>
              </a:ext>
            </a:extLst>
          </p:cNvPr>
          <p:cNvSpPr txBox="1"/>
          <p:nvPr/>
        </p:nvSpPr>
        <p:spPr>
          <a:xfrm>
            <a:off x="138701" y="5414092"/>
            <a:ext cx="5752814" cy="830997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*DISCLAIMER: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Voedingssupplementen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zijn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vervanging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voor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gevarieerde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evenwichtige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voeding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gezonde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levensstijl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De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aanbevolen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dagelijkse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hoeveelheid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niet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overschrijden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Buiten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bereik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kleine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kinderen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houden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Raadpleeg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voor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gebruik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arts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zwangerschap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of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borstvoeding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gebruik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medicijnen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of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bestaande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medische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behandeling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De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vermelde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voordelen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C,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biotine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B12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gelden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wanneer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het product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wordt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geconsumeerd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als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onderdeel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evenwichtige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voeding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deze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vitamines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levert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in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hoeveelheden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die ten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minste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15% van de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referentie-inname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per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portie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bijdragen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61180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2F427-71BC-7829-5FDC-7064EC410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82551AD-FE66-FD14-0227-5930F8BA56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0000"/>
          </a:blip>
          <a:srcRect l="33446" t="55624" r="24206" b="8644"/>
          <a:stretch>
            <a:fillRect/>
          </a:stretch>
        </p:blipFill>
        <p:spPr>
          <a:xfrm flipH="1">
            <a:off x="0" y="-190"/>
            <a:ext cx="12192000" cy="6873596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lumMod val="60000"/>
                <a:lumOff val="40000"/>
                <a:alpha val="11000"/>
              </a:schemeClr>
            </a:glow>
            <a:softEdge rad="0"/>
          </a:effectLst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1C030D98-86CD-0BB7-C096-BEDEF65C91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9183" y="0"/>
            <a:ext cx="6111793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93D90E6-C3D1-36F0-F34B-58110D48703C}"/>
              </a:ext>
            </a:extLst>
          </p:cNvPr>
          <p:cNvSpPr/>
          <p:nvPr/>
        </p:nvSpPr>
        <p:spPr>
          <a:xfrm>
            <a:off x="6096000" y="15406"/>
            <a:ext cx="6102350" cy="6858000"/>
          </a:xfrm>
          <a:prstGeom prst="rect">
            <a:avLst/>
          </a:prstGeom>
          <a:gradFill>
            <a:gsLst>
              <a:gs pos="44000">
                <a:schemeClr val="accent1">
                  <a:alpha val="0"/>
                  <a:lumMod val="0"/>
                </a:schemeClr>
              </a:gs>
              <a:gs pos="100000">
                <a:schemeClr val="accent3">
                  <a:alpha val="60411"/>
                  <a:lumMod val="74490"/>
                  <a:lumOff val="2551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89FE1C-B530-E5EA-F363-6DC8ED56B6C6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urple letter on a black background  Description automatically generated">
            <a:extLst>
              <a:ext uri="{FF2B5EF4-FFF2-40B4-BE49-F238E27FC236}">
                <a16:creationId xmlns:a16="http://schemas.microsoft.com/office/drawing/2014/main" id="{6E177B2E-9F52-4691-D889-341786126C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C95A078-62F0-EF00-0CBB-B25976BED9DC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Alle rechten voorbehouden. </a:t>
            </a:r>
            <a:endParaRPr lang="en-US" sz="70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7B4C6889-464A-1EAC-E572-0BC579371B48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6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962857D-CD72-7D1D-56B2-A158838B3F8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77600" y="703129"/>
            <a:ext cx="5415126" cy="27258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b="1" dirty="0">
                <a:solidFill>
                  <a:schemeClr val="accent3"/>
                </a:solidFill>
                <a:effectLst/>
                <a:latin typeface="Amare Walter Neue Halbfett"/>
              </a:rPr>
              <a:t>Hoe </a:t>
            </a:r>
            <a:r>
              <a:rPr lang="en-US" b="1" dirty="0" err="1">
                <a:solidFill>
                  <a:schemeClr val="accent3"/>
                </a:solidFill>
                <a:effectLst/>
                <a:latin typeface="Amare Walter Neue Halbfett"/>
              </a:rPr>
              <a:t>werkt</a:t>
            </a:r>
            <a:r>
              <a:rPr lang="en-US" b="1" dirty="0">
                <a:solidFill>
                  <a:schemeClr val="accent3"/>
                </a:solidFill>
                <a:effectLst/>
                <a:latin typeface="Amare Walter Neue Halbfett"/>
              </a:rPr>
              <a:t> het?</a:t>
            </a:r>
            <a:endParaRPr lang="en-US" b="1" dirty="0">
              <a:solidFill>
                <a:schemeClr val="accent3"/>
              </a:solidFill>
              <a:latin typeface="Amare Walter Neue Halbfett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ittel" panose="020B0503040202060203" pitchFamily="34" charset="0"/>
              </a:rPr>
              <a:t>5. </a:t>
            </a:r>
            <a:r>
              <a:rPr lang="en-US" sz="1600" dirty="0" err="1">
                <a:solidFill>
                  <a:schemeClr val="accent3"/>
                </a:solidFill>
                <a:latin typeface="Amare Walter Neue Mittel" panose="020B0503040202060203" pitchFamily="34" charset="0"/>
              </a:rPr>
              <a:t>Belangrijke</a:t>
            </a:r>
            <a:r>
              <a:rPr lang="en-US" sz="1600" dirty="0">
                <a:solidFill>
                  <a:schemeClr val="accent3"/>
                </a:solidFill>
                <a:latin typeface="Amare Walter Neue Mittel" panose="020B0503040202060203" pitchFamily="34" charset="0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ittel" panose="020B0503040202060203" pitchFamily="34" charset="0"/>
              </a:rPr>
              <a:t>vitamines</a:t>
            </a:r>
            <a:endParaRPr lang="en-US" sz="1600" dirty="0">
              <a:solidFill>
                <a:schemeClr val="accent3"/>
              </a:solidFill>
              <a:latin typeface="Amare Walter Neue Mittel" panose="020B0503040202060203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Vitamine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C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draagt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bij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tot de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normale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collageenvorming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voor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de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normale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functie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van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huid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botten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kraakbeen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 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Biotine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draagt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bij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aan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het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behoud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van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normale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huid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normaal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haar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Vitamine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B12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draagt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bij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aan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de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vermindering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van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vermoeidheid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moeheid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aan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normale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psychologische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functie.*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F4C0E9F-2FED-F499-69F2-B443DD893143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38700" y="216918"/>
            <a:ext cx="1783885" cy="26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Amare </a:t>
            </a:r>
            <a:r>
              <a:rPr lang="en-US" sz="12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NexCollagen</a:t>
            </a:r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™</a:t>
            </a:r>
          </a:p>
        </p:txBody>
      </p:sp>
      <p:sp>
        <p:nvSpPr>
          <p:cNvPr id="6" name="TextBox 18">
            <a:extLst>
              <a:ext uri="{FF2B5EF4-FFF2-40B4-BE49-F238E27FC236}">
                <a16:creationId xmlns:a16="http://schemas.microsoft.com/office/drawing/2014/main" id="{5AA098BB-0E02-DC6B-9BF3-B8B67E468C13}"/>
              </a:ext>
            </a:extLst>
          </p:cNvPr>
          <p:cNvSpPr txBox="1"/>
          <p:nvPr/>
        </p:nvSpPr>
        <p:spPr>
          <a:xfrm>
            <a:off x="138701" y="5414092"/>
            <a:ext cx="5752814" cy="830997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*DISCLAIMER: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Voedingssupplementen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zijn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vervanging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voor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gevarieerde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evenwichtige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voeding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gezonde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levensstijl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De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aanbevolen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dagelijkse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hoeveelheid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niet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overschrijden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Buiten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bereik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kleine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kinderen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houden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Raadpleeg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voor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gebruik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arts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zwangerschap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of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borstvoeding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gebruik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medicijnen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of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bestaande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medische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behandeling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De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vermelde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voordelen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C,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biotine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B12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gelden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wanneer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het product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wordt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geconsumeerd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als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onderdeel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evenwichtige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voeding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deze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vitamines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levert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in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hoeveelheden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die ten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minste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15% van de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referentie-inname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per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portie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bijdragen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71679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2F427-71BC-7829-5FDC-7064EC410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>
            <a:extLst>
              <a:ext uri="{FF2B5EF4-FFF2-40B4-BE49-F238E27FC236}">
                <a16:creationId xmlns:a16="http://schemas.microsoft.com/office/drawing/2014/main" id="{4CCD1C9B-1D77-18DA-447D-80B49B6678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0000"/>
          </a:blip>
          <a:srcRect l="33446" t="55624" r="24206" b="8644"/>
          <a:stretch>
            <a:fillRect/>
          </a:stretch>
        </p:blipFill>
        <p:spPr>
          <a:xfrm flipH="1">
            <a:off x="0" y="-190"/>
            <a:ext cx="12192000" cy="6873596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lumMod val="60000"/>
                <a:lumOff val="40000"/>
                <a:alpha val="11000"/>
              </a:schemeClr>
            </a:glow>
            <a:softEdge rad="0"/>
          </a:effectLst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4A8F6F08-20FD-FFE2-12F9-564E9A9FB7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8634" y="-15406"/>
            <a:ext cx="6111793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93D90E6-C3D1-36F0-F34B-58110D48703C}"/>
              </a:ext>
            </a:extLst>
          </p:cNvPr>
          <p:cNvSpPr/>
          <p:nvPr/>
        </p:nvSpPr>
        <p:spPr>
          <a:xfrm>
            <a:off x="6089650" y="15406"/>
            <a:ext cx="6102350" cy="6858000"/>
          </a:xfrm>
          <a:prstGeom prst="rect">
            <a:avLst/>
          </a:prstGeom>
          <a:gradFill>
            <a:gsLst>
              <a:gs pos="44000">
                <a:schemeClr val="accent1">
                  <a:alpha val="0"/>
                  <a:lumMod val="0"/>
                </a:schemeClr>
              </a:gs>
              <a:gs pos="100000">
                <a:schemeClr val="accent3">
                  <a:alpha val="60411"/>
                  <a:lumMod val="74490"/>
                  <a:lumOff val="2551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89FE1C-B530-E5EA-F363-6DC8ED56B6C6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urple letter on a black background  Description automatically generated">
            <a:extLst>
              <a:ext uri="{FF2B5EF4-FFF2-40B4-BE49-F238E27FC236}">
                <a16:creationId xmlns:a16="http://schemas.microsoft.com/office/drawing/2014/main" id="{6E177B2E-9F52-4691-D889-341786126C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C95A078-62F0-EF00-0CBB-B25976BED9DC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Alle rechten voorbehouden. </a:t>
            </a:r>
            <a:endParaRPr lang="en-US" sz="70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7B4C6889-464A-1EAC-E572-0BC579371B48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7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962857D-CD72-7D1D-56B2-A158838B3F8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77600" y="703129"/>
            <a:ext cx="5359600" cy="33882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b="1" dirty="0">
                <a:solidFill>
                  <a:schemeClr val="accent3"/>
                </a:solidFill>
                <a:effectLst/>
                <a:latin typeface="Amare Walter Neue Halbfett"/>
              </a:rPr>
              <a:t>Hoe </a:t>
            </a:r>
            <a:r>
              <a:rPr lang="en-US" b="1" dirty="0" err="1">
                <a:solidFill>
                  <a:schemeClr val="accent3"/>
                </a:solidFill>
                <a:effectLst/>
                <a:latin typeface="Amare Walter Neue Halbfett"/>
              </a:rPr>
              <a:t>te</a:t>
            </a:r>
            <a:r>
              <a:rPr lang="en-US" b="1" dirty="0">
                <a:solidFill>
                  <a:schemeClr val="accent3"/>
                </a:solidFill>
                <a:effectLst/>
                <a:latin typeface="Amare Walter Neue Halbfett"/>
              </a:rPr>
              <a:t> </a:t>
            </a:r>
            <a:r>
              <a:rPr lang="en-US" b="1" dirty="0" err="1">
                <a:solidFill>
                  <a:schemeClr val="accent3"/>
                </a:solidFill>
                <a:effectLst/>
                <a:latin typeface="Amare Walter Neue Halbfett"/>
              </a:rPr>
              <a:t>gebruiken</a:t>
            </a:r>
            <a:r>
              <a:rPr lang="en-US" b="1" dirty="0">
                <a:solidFill>
                  <a:schemeClr val="accent3"/>
                </a:solidFill>
                <a:effectLst/>
                <a:latin typeface="Amare Walter Neue Halbfett"/>
              </a:rPr>
              <a:t>?</a:t>
            </a:r>
            <a:endParaRPr lang="en-US" b="1" dirty="0">
              <a:solidFill>
                <a:schemeClr val="accent3"/>
              </a:solidFill>
              <a:latin typeface="Amare Walter Neue Halbfett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Meng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één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stick in 240-350 ml water of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drank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naar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keuze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 De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hoeveelheid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vloeistof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heeft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invloed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op de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werkzaamheid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van het product,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dus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pas de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hoeveelheid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water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gerust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aan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om de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gewenste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smaak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concentratie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te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bereiken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Niet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toevoegen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aan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kokend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of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heet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water.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Bewaar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op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koele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droge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plaats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300" dirty="0">
                <a:solidFill>
                  <a:schemeClr val="accent3"/>
                </a:solidFill>
                <a:latin typeface="Amare Walter Neue Mittel" panose="020B0503040202060203" pitchFamily="34" charset="0"/>
              </a:rPr>
              <a:t>WAARSCHUWING:</a:t>
            </a:r>
            <a:r>
              <a:rPr lang="en-US" sz="13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Buiten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bereik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 van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kinderen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houden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. Dit product is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voor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 18+.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Raadpleeg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voor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gebruik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een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 arts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bij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zwangerschap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 of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borstvoeding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bij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gebruik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 van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medicijnen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 of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bij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bestaande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medische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300" i="1" dirty="0" err="1">
                <a:solidFill>
                  <a:schemeClr val="accent3"/>
                </a:solidFill>
                <a:latin typeface="Amare Walter Neue Mager"/>
              </a:rPr>
              <a:t>behandeling</a:t>
            </a:r>
            <a:r>
              <a:rPr lang="en-US" sz="1300" i="1" dirty="0">
                <a:solidFill>
                  <a:schemeClr val="accent3"/>
                </a:solidFill>
                <a:latin typeface="Amare Walter Neue Mager"/>
              </a:rPr>
              <a:t>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4E8EA67-99B5-9943-05C3-E597FB124A2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38700" y="216918"/>
            <a:ext cx="1783885" cy="26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Amare </a:t>
            </a:r>
            <a:r>
              <a:rPr lang="en-US" sz="12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NexCollagen</a:t>
            </a:r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™</a:t>
            </a:r>
          </a:p>
        </p:txBody>
      </p:sp>
      <p:sp>
        <p:nvSpPr>
          <p:cNvPr id="2" name="TextBox 18">
            <a:extLst>
              <a:ext uri="{FF2B5EF4-FFF2-40B4-BE49-F238E27FC236}">
                <a16:creationId xmlns:a16="http://schemas.microsoft.com/office/drawing/2014/main" id="{0218C80F-BDAC-4320-E7FE-D40DD8A4DBF9}"/>
              </a:ext>
            </a:extLst>
          </p:cNvPr>
          <p:cNvSpPr txBox="1"/>
          <p:nvPr/>
        </p:nvSpPr>
        <p:spPr>
          <a:xfrm>
            <a:off x="138701" y="5414092"/>
            <a:ext cx="5752814" cy="830997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*DISCLAIMER: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Voedingssupplementen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zijn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vervanging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voor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gevarieerde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evenwichtige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voeding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gezonde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levensstijl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De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aanbevolen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dagelijkse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hoeveelheid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niet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overschrijden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Buiten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bereik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kleine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kinderen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houden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Raadpleeg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voor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gebruik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arts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zwangerschap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of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borstvoeding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gebruik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medicijnen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of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bestaande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medische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behandeling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De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vermelde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voordelen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C,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biotine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B12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gelden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wanneer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het product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wordt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geconsumeerd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als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onderdeel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evenwichtige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voeding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deze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vitamines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levert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in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hoeveelheden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die ten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minste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15% van de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referentie-inname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per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portie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bijdragen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19047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2F427-71BC-7829-5FDC-7064EC410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>
            <a:extLst>
              <a:ext uri="{FF2B5EF4-FFF2-40B4-BE49-F238E27FC236}">
                <a16:creationId xmlns:a16="http://schemas.microsoft.com/office/drawing/2014/main" id="{3E4B7331-91C3-7382-8FA2-FA4F5F806B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0000"/>
          </a:blip>
          <a:srcRect l="33446" t="55624" r="24206" b="8644"/>
          <a:stretch>
            <a:fillRect/>
          </a:stretch>
        </p:blipFill>
        <p:spPr>
          <a:xfrm flipH="1">
            <a:off x="0" y="-190"/>
            <a:ext cx="12192000" cy="6873596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lumMod val="60000"/>
                <a:lumOff val="40000"/>
                <a:alpha val="11000"/>
              </a:schemeClr>
            </a:glow>
            <a:softEdge rad="0"/>
          </a:effectLst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15D98BAB-D694-7468-16A8-E2EEE681C8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7587" y="-19089"/>
            <a:ext cx="6111793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93D90E6-C3D1-36F0-F34B-58110D48703C}"/>
              </a:ext>
            </a:extLst>
          </p:cNvPr>
          <p:cNvSpPr/>
          <p:nvPr/>
        </p:nvSpPr>
        <p:spPr>
          <a:xfrm>
            <a:off x="6089650" y="15406"/>
            <a:ext cx="6102350" cy="6858000"/>
          </a:xfrm>
          <a:prstGeom prst="rect">
            <a:avLst/>
          </a:prstGeom>
          <a:gradFill>
            <a:gsLst>
              <a:gs pos="44000">
                <a:schemeClr val="accent1">
                  <a:alpha val="0"/>
                  <a:lumMod val="0"/>
                </a:schemeClr>
              </a:gs>
              <a:gs pos="100000">
                <a:schemeClr val="accent3">
                  <a:alpha val="60411"/>
                  <a:lumMod val="74490"/>
                  <a:lumOff val="2551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89FE1C-B530-E5EA-F363-6DC8ED56B6C6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urple letter on a black background  Description automatically generated">
            <a:extLst>
              <a:ext uri="{FF2B5EF4-FFF2-40B4-BE49-F238E27FC236}">
                <a16:creationId xmlns:a16="http://schemas.microsoft.com/office/drawing/2014/main" id="{6E177B2E-9F52-4691-D889-341786126C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C95A078-62F0-EF00-0CBB-B25976BED9DC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Alle rechten voorbehouden. </a:t>
            </a:r>
            <a:endParaRPr lang="en-US" sz="70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7B4C6889-464A-1EAC-E572-0BC579371B48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8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962857D-CD72-7D1D-56B2-A158838B3F8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77599" y="703129"/>
            <a:ext cx="5713915" cy="44847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b="1" dirty="0">
                <a:solidFill>
                  <a:schemeClr val="accent3"/>
                </a:solidFill>
                <a:effectLst/>
                <a:latin typeface="Amare Walter Neue Halbfett"/>
              </a:rPr>
              <a:t>De WETENSCHAP van </a:t>
            </a:r>
            <a:r>
              <a:rPr lang="en-US" b="1" dirty="0" err="1">
                <a:solidFill>
                  <a:schemeClr val="accent3"/>
                </a:solidFill>
                <a:effectLst/>
                <a:latin typeface="Amare Walter Neue Halbfett"/>
              </a:rPr>
              <a:t>NexCollagen</a:t>
            </a:r>
            <a:r>
              <a:rPr lang="en-US" b="1" dirty="0">
                <a:solidFill>
                  <a:schemeClr val="accent3"/>
                </a:solidFill>
                <a:effectLst/>
                <a:latin typeface="Amare Walter Neue Halbfett"/>
              </a:rPr>
              <a:t>™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Amare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NexCollagen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™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combineert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drie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bronnen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van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collageenpeptiden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— Type I-, Type II-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Type III-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collageen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— met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hyaluronzuurmatrix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levende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bacterieculturen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aminozuren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vitamines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in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één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dagelijkse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formule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De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formule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is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ontwikkeld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door het R&amp;D-team van Amare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bevat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Collavant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® n2,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collageenpeptiden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, GPX-4™,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Mobilee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®,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Cerebiome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®,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naast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L-glutamine,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biotine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vitamine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C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vitamine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B12.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Vitamine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C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draagt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bij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aan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de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normale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collageenvorming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voor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de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normale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functie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van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huid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botten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kraakbeen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.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Biotine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draagt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bij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aan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het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behoud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van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normale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huid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normaal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haar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.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Vitamine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B12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draagt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bij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aan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de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vermindering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van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vermoeidheid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moeheid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aan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een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normale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500" dirty="0" err="1">
                <a:solidFill>
                  <a:schemeClr val="accent3"/>
                </a:solidFill>
                <a:latin typeface="Amare Walter Neue Mager"/>
              </a:rPr>
              <a:t>psychologische</a:t>
            </a:r>
            <a:r>
              <a:rPr lang="en-US" sz="1500" dirty="0">
                <a:solidFill>
                  <a:schemeClr val="accent3"/>
                </a:solidFill>
                <a:latin typeface="Amare Walter Neue Mager"/>
              </a:rPr>
              <a:t> functie.*</a:t>
            </a:r>
            <a:endParaRPr lang="en-US" sz="15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ADBD6A5-5C1E-095A-0E01-44555B400E5F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38700" y="216918"/>
            <a:ext cx="1783885" cy="26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Amare </a:t>
            </a:r>
            <a:r>
              <a:rPr lang="en-US" sz="12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NexCollagen</a:t>
            </a:r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™</a:t>
            </a:r>
          </a:p>
        </p:txBody>
      </p:sp>
      <p:sp>
        <p:nvSpPr>
          <p:cNvPr id="2" name="TextBox 18">
            <a:extLst>
              <a:ext uri="{FF2B5EF4-FFF2-40B4-BE49-F238E27FC236}">
                <a16:creationId xmlns:a16="http://schemas.microsoft.com/office/drawing/2014/main" id="{6ACAAA9C-A131-CC27-3D7B-64640B4AD1C6}"/>
              </a:ext>
            </a:extLst>
          </p:cNvPr>
          <p:cNvSpPr txBox="1"/>
          <p:nvPr/>
        </p:nvSpPr>
        <p:spPr>
          <a:xfrm>
            <a:off x="138701" y="5414092"/>
            <a:ext cx="5752814" cy="830997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*DISCLAIMER: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Voedingssupplementen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zijn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vervanging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voor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gevarieerde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evenwichtige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voeding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gezonde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levensstijl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De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aanbevolen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dagelijkse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hoeveelheid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niet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overschrijden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Buiten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bereik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kleine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kinderen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houden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Raadpleeg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voor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gebruik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arts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zwangerschap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of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borstvoeding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gebruik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medicijnen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of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bestaande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medische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behandeling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De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vermelde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voordelen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C,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biotine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B12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gelden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wanneer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het product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wordt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geconsumeerd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als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onderdeel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evenwichtige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voeding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deze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vitamines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levert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in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hoeveelheden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die ten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minste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15% van de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referentie-inname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per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portie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bijdragen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2624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2F427-71BC-7829-5FDC-7064EC410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E28B17F4-2DE3-37A1-81CC-63B8FA9AC3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0000"/>
          </a:blip>
          <a:srcRect l="33446" t="55624" r="24206" b="8644"/>
          <a:stretch>
            <a:fillRect/>
          </a:stretch>
        </p:blipFill>
        <p:spPr>
          <a:xfrm flipH="1">
            <a:off x="0" y="-190"/>
            <a:ext cx="12192000" cy="6873596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lumMod val="60000"/>
                <a:lumOff val="40000"/>
                <a:alpha val="11000"/>
              </a:schemeClr>
            </a:glow>
            <a:softEdge rad="0"/>
          </a:effectLst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1EAE5486-BFF5-9EE3-C419-5C5063110F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7587" y="-19089"/>
            <a:ext cx="6111793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93D90E6-C3D1-36F0-F34B-58110D48703C}"/>
              </a:ext>
            </a:extLst>
          </p:cNvPr>
          <p:cNvSpPr/>
          <p:nvPr/>
        </p:nvSpPr>
        <p:spPr>
          <a:xfrm>
            <a:off x="6089650" y="15406"/>
            <a:ext cx="6102350" cy="6858000"/>
          </a:xfrm>
          <a:prstGeom prst="rect">
            <a:avLst/>
          </a:prstGeom>
          <a:gradFill>
            <a:gsLst>
              <a:gs pos="44000">
                <a:schemeClr val="accent1">
                  <a:alpha val="0"/>
                  <a:lumMod val="0"/>
                </a:schemeClr>
              </a:gs>
              <a:gs pos="100000">
                <a:schemeClr val="accent3">
                  <a:alpha val="60411"/>
                  <a:lumMod val="74490"/>
                  <a:lumOff val="2551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89FE1C-B530-E5EA-F363-6DC8ED56B6C6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urple letter on a black background  Description automatically generated">
            <a:extLst>
              <a:ext uri="{FF2B5EF4-FFF2-40B4-BE49-F238E27FC236}">
                <a16:creationId xmlns:a16="http://schemas.microsoft.com/office/drawing/2014/main" id="{6E177B2E-9F52-4691-D889-341786126C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C95A078-62F0-EF00-0CBB-B25976BED9DC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Alle rechten voorbehouden. </a:t>
            </a:r>
            <a:endParaRPr lang="en-US" sz="70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7B4C6889-464A-1EAC-E572-0BC579371B48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9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962857D-CD72-7D1D-56B2-A158838B3F8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77600" y="703130"/>
            <a:ext cx="5543262" cy="255588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b="1" dirty="0">
                <a:solidFill>
                  <a:schemeClr val="accent3"/>
                </a:solidFill>
                <a:effectLst/>
                <a:latin typeface="Amare Walter Neue Halbfett"/>
              </a:rPr>
              <a:t>De WETENSCHAP van </a:t>
            </a:r>
            <a:r>
              <a:rPr lang="en-US" b="1" dirty="0" err="1">
                <a:solidFill>
                  <a:schemeClr val="accent3"/>
                </a:solidFill>
                <a:effectLst/>
                <a:latin typeface="Amare Walter Neue Halbfett"/>
              </a:rPr>
              <a:t>NexCollagen</a:t>
            </a:r>
            <a:r>
              <a:rPr lang="en-US" b="1" dirty="0">
                <a:solidFill>
                  <a:schemeClr val="accent3"/>
                </a:solidFill>
                <a:effectLst/>
                <a:latin typeface="Amare Walter Neue Halbfett"/>
              </a:rPr>
              <a:t>™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De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informatie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over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specifiek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genoemde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ingrediënten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is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afkomstig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van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wetenschappelijke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studies die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zijn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uitgevoerd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op die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afzonderlijke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ingrediënten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Deze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studies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zijn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niet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rechtstreeks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uitgevoerd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op Amare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NexCollagen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Bevindingen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uit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ingrediëntenstudies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mogen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niet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worden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geïnterpreteerd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als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direct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bewijs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van de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effecten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van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dit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product.</a:t>
            </a:r>
            <a:endParaRPr lang="en-US" sz="16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ADBD6A5-5C1E-095A-0E01-44555B400E5F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38700" y="216918"/>
            <a:ext cx="1783885" cy="26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Amare </a:t>
            </a:r>
            <a:r>
              <a:rPr lang="en-US" sz="12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NexCollagen</a:t>
            </a:r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™</a:t>
            </a:r>
          </a:p>
        </p:txBody>
      </p:sp>
      <p:sp>
        <p:nvSpPr>
          <p:cNvPr id="3" name="TextBox 18">
            <a:extLst>
              <a:ext uri="{FF2B5EF4-FFF2-40B4-BE49-F238E27FC236}">
                <a16:creationId xmlns:a16="http://schemas.microsoft.com/office/drawing/2014/main" id="{38E61D64-609F-EADE-5489-84F9D9396D8C}"/>
              </a:ext>
            </a:extLst>
          </p:cNvPr>
          <p:cNvSpPr txBox="1"/>
          <p:nvPr/>
        </p:nvSpPr>
        <p:spPr>
          <a:xfrm>
            <a:off x="138701" y="5414092"/>
            <a:ext cx="5752814" cy="830997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*DISCLAIMER: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Voedingssupplementen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zijn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vervanging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voor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gevarieerde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evenwichtige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voeding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gezonde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levensstijl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De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aanbevolen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dagelijkse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hoeveelheid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niet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overschrijden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Buiten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bereik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kleine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kinderen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houden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Raadpleeg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voor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gebruik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arts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zwangerschap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of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borstvoeding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gebruik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medicijnen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of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bestaande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medische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behandeling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 De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vermelde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voordelen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C,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biotine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B12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gelden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wanneer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het product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wordt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geconsumeerd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als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onderdeel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evenwichtige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voeding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deze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vitamines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levert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in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hoeveelheden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die ten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minste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15% van de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referentie-inname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per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portie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accent3"/>
                </a:solidFill>
                <a:latin typeface="Amare Walter Neue" panose="020B0503040202060203" pitchFamily="34" charset="77"/>
              </a:rPr>
              <a:t>bijdragen</a:t>
            </a:r>
            <a:r>
              <a:rPr lang="en-US" sz="800" dirty="0">
                <a:solidFill>
                  <a:schemeClr val="accent3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3256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F259F-6596-FF52-CDD9-1BB110552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>
            <a:extLst>
              <a:ext uri="{FF2B5EF4-FFF2-40B4-BE49-F238E27FC236}">
                <a16:creationId xmlns:a16="http://schemas.microsoft.com/office/drawing/2014/main" id="{F7CFD352-DC92-781D-9119-682020DAC9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6695" y="0"/>
            <a:ext cx="7925067" cy="6858000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061AB481-E1A0-4315-48AC-4BECECA8DE04}"/>
              </a:ext>
            </a:extLst>
          </p:cNvPr>
          <p:cNvSpPr/>
          <p:nvPr/>
        </p:nvSpPr>
        <p:spPr>
          <a:xfrm>
            <a:off x="4243028" y="-12032"/>
            <a:ext cx="7964953" cy="6870032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3AC21E3-7BFA-0631-0C56-067069E4E280}"/>
              </a:ext>
            </a:extLst>
          </p:cNvPr>
          <p:cNvSpPr/>
          <p:nvPr/>
        </p:nvSpPr>
        <p:spPr>
          <a:xfrm>
            <a:off x="0" y="0"/>
            <a:ext cx="4270662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urple letter on a black background  Description automatically generated">
            <a:extLst>
              <a:ext uri="{FF2B5EF4-FFF2-40B4-BE49-F238E27FC236}">
                <a16:creationId xmlns:a16="http://schemas.microsoft.com/office/drawing/2014/main" id="{7BAE8996-3ECA-7503-B618-6179D4BFE3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33" name="Title 1">
            <a:extLst>
              <a:ext uri="{FF2B5EF4-FFF2-40B4-BE49-F238E27FC236}">
                <a16:creationId xmlns:a16="http://schemas.microsoft.com/office/drawing/2014/main" id="{AB27F141-4215-8EC0-6B08-1A7F63B140B9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44700" y="780783"/>
            <a:ext cx="3664496" cy="7919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4400" dirty="0" err="1">
                <a:solidFill>
                  <a:schemeClr val="bg1"/>
                </a:solidFill>
                <a:latin typeface="Amare Walter Neue Leicht" panose="020B0303040202060203" pitchFamily="34" charset="77"/>
              </a:rPr>
              <a:t>Kenmerken</a:t>
            </a:r>
            <a:endParaRPr lang="en-US" sz="4400" baseline="30000" dirty="0">
              <a:solidFill>
                <a:schemeClr val="bg1"/>
              </a:solidFill>
              <a:latin typeface="Amare Walter Neue Leicht" panose="020B0303040202060203" pitchFamily="34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74AD17-F50A-FAED-CF13-5C598F99A916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38700" y="216918"/>
            <a:ext cx="1783885" cy="26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bg1"/>
                </a:solidFill>
              </a:rPr>
              <a:t>Amare </a:t>
            </a:r>
            <a:r>
              <a:rPr lang="en-US" sz="1200" dirty="0" err="1">
                <a:solidFill>
                  <a:schemeClr val="bg1"/>
                </a:solidFill>
              </a:rPr>
              <a:t>NexCollagen</a:t>
            </a:r>
            <a:r>
              <a:rPr lang="en-US" sz="1200" dirty="0">
                <a:solidFill>
                  <a:schemeClr val="bg1"/>
                </a:solidFill>
              </a:rPr>
              <a:t>™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FADF7F89-5B2E-FFEA-2858-62D8EB5091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0760" y="1484721"/>
            <a:ext cx="3851655" cy="47497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0EE255F-CCE4-611F-4848-F88AAE8575E2}"/>
              </a:ext>
            </a:extLst>
          </p:cNvPr>
          <p:cNvSpPr txBox="1"/>
          <p:nvPr/>
        </p:nvSpPr>
        <p:spPr>
          <a:xfrm>
            <a:off x="368349" y="2435156"/>
            <a:ext cx="1224692" cy="276999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  <a:latin typeface="Amare Walter Neue Halbfett" panose="020B0703040202060203" pitchFamily="34" charset="0"/>
              </a:rPr>
              <a:t>Cafeïnevrij</a:t>
            </a:r>
            <a:endParaRPr lang="en-US" sz="1200" dirty="0">
              <a:solidFill>
                <a:schemeClr val="bg1"/>
              </a:solidFill>
              <a:latin typeface="Amare Walter Neue Halbfett" panose="020B070304020206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51E836-305E-9CC6-42C5-800262C9B641}"/>
              </a:ext>
            </a:extLst>
          </p:cNvPr>
          <p:cNvSpPr txBox="1"/>
          <p:nvPr/>
        </p:nvSpPr>
        <p:spPr>
          <a:xfrm>
            <a:off x="2517048" y="2353556"/>
            <a:ext cx="1725980" cy="57708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mare Walter Neue Halbfett" panose="020B0703040202060203" pitchFamily="34" charset="0"/>
              </a:rPr>
              <a:t>Zonder</a:t>
            </a:r>
          </a:p>
          <a:p>
            <a:pPr algn="ctr"/>
            <a:r>
              <a:rPr lang="en-US" sz="1050" dirty="0" err="1">
                <a:solidFill>
                  <a:schemeClr val="bg1"/>
                </a:solidFill>
                <a:latin typeface="Amare Walter Neue Halbfett" panose="020B0703040202060203" pitchFamily="34" charset="0"/>
              </a:rPr>
              <a:t>kunstmatige</a:t>
            </a:r>
            <a:r>
              <a:rPr lang="en-US" sz="1050" dirty="0">
                <a:solidFill>
                  <a:schemeClr val="bg1"/>
                </a:solidFill>
                <a:latin typeface="Amare Walter Neue Halbfett" panose="020B0703040202060203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mare Walter Neue Halbfett" panose="020B0703040202060203" pitchFamily="34" charset="0"/>
              </a:rPr>
              <a:t>conserveringsmiddelen</a:t>
            </a:r>
            <a:endParaRPr lang="en-US" sz="1050" dirty="0">
              <a:solidFill>
                <a:schemeClr val="bg1"/>
              </a:solidFill>
              <a:latin typeface="Amare Walter Neue Halbfett" panose="020B070304020206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DA3B1F-D98A-4206-29BF-25CDF6615CAB}"/>
              </a:ext>
            </a:extLst>
          </p:cNvPr>
          <p:cNvSpPr txBox="1"/>
          <p:nvPr/>
        </p:nvSpPr>
        <p:spPr>
          <a:xfrm>
            <a:off x="1507749" y="5409258"/>
            <a:ext cx="1264433" cy="461665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  <a:latin typeface="Amare Walter Neue Halbfett" panose="020B0703040202060203" pitchFamily="34" charset="0"/>
              </a:rPr>
              <a:t>Inhoud</a:t>
            </a:r>
            <a:endParaRPr lang="en-US" sz="1200" dirty="0">
              <a:solidFill>
                <a:schemeClr val="bg1"/>
              </a:solidFill>
              <a:latin typeface="Amare Walter Neue Halbfett" panose="020B0703040202060203" pitchFamily="34" charset="0"/>
            </a:endParaRP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Amare Walter Neue Leicht" panose="020B0303040202060203" pitchFamily="34" charset="0"/>
              </a:rPr>
              <a:t>15 </a:t>
            </a:r>
            <a:r>
              <a:rPr lang="en-US" sz="1200" dirty="0" err="1">
                <a:solidFill>
                  <a:schemeClr val="bg1"/>
                </a:solidFill>
                <a:latin typeface="Amare Walter Neue Leicht" panose="020B0303040202060203" pitchFamily="34" charset="0"/>
              </a:rPr>
              <a:t>stickpacks</a:t>
            </a:r>
            <a:endParaRPr lang="en-US" sz="1200" dirty="0">
              <a:solidFill>
                <a:schemeClr val="bg1"/>
              </a:solidFill>
              <a:latin typeface="Amare Walter Neue Leicht" panose="020B030304020206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822CF4-155C-CD66-33FB-6AA1CE42B33D}"/>
              </a:ext>
            </a:extLst>
          </p:cNvPr>
          <p:cNvSpPr txBox="1"/>
          <p:nvPr/>
        </p:nvSpPr>
        <p:spPr>
          <a:xfrm>
            <a:off x="2686890" y="5397921"/>
            <a:ext cx="1264433" cy="461665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mare Walter Neue Halbfett" panose="020B0703040202060203" pitchFamily="34" charset="0"/>
              </a:rPr>
              <a:t>Per </a:t>
            </a:r>
            <a:r>
              <a:rPr lang="en-US" sz="1200" dirty="0" err="1">
                <a:solidFill>
                  <a:schemeClr val="bg1"/>
                </a:solidFill>
                <a:latin typeface="Amare Walter Neue Halbfett" panose="020B0703040202060203" pitchFamily="34" charset="0"/>
              </a:rPr>
              <a:t>dag</a:t>
            </a:r>
            <a:endParaRPr lang="en-US" sz="1200" dirty="0">
              <a:solidFill>
                <a:schemeClr val="bg1"/>
              </a:solidFill>
              <a:latin typeface="Amare Walter Neue Halbfett" panose="020B0703040202060203" pitchFamily="34" charset="0"/>
            </a:endParaRP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Amare Walter Neue Leicht" panose="020B0303040202060203" pitchFamily="34" charset="0"/>
              </a:rPr>
              <a:t>1 </a:t>
            </a:r>
            <a:r>
              <a:rPr lang="en-US" sz="1200" dirty="0" err="1">
                <a:solidFill>
                  <a:schemeClr val="bg1"/>
                </a:solidFill>
                <a:latin typeface="Amare Walter Neue Leicht" panose="020B0303040202060203" pitchFamily="34" charset="0"/>
              </a:rPr>
              <a:t>stickpack</a:t>
            </a:r>
            <a:endParaRPr lang="en-US" sz="1200" dirty="0">
              <a:solidFill>
                <a:schemeClr val="bg1"/>
              </a:solidFill>
              <a:latin typeface="Amare Walter Neue Leicht" panose="020B030304020206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6DF47F-A5DB-2FDC-91AA-66AB75D4F74D}"/>
              </a:ext>
            </a:extLst>
          </p:cNvPr>
          <p:cNvSpPr txBox="1"/>
          <p:nvPr/>
        </p:nvSpPr>
        <p:spPr>
          <a:xfrm>
            <a:off x="328608" y="5409258"/>
            <a:ext cx="1264433" cy="461665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  <a:latin typeface="Amare Walter Neue Halbfett" panose="020B0703040202060203" pitchFamily="34" charset="0"/>
              </a:rPr>
              <a:t>Smaak</a:t>
            </a:r>
            <a:endParaRPr lang="en-US" sz="1200" dirty="0">
              <a:solidFill>
                <a:schemeClr val="bg1"/>
              </a:solidFill>
              <a:latin typeface="Amare Walter Neue Halbfett" panose="020B0703040202060203" pitchFamily="34" charset="0"/>
            </a:endParaRP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Amare Walter Neue Leicht" panose="020B0303040202060203" pitchFamily="34" charset="0"/>
              </a:rPr>
              <a:t>Bes (</a:t>
            </a:r>
            <a:r>
              <a:rPr lang="en-US" sz="1200" dirty="0" err="1">
                <a:solidFill>
                  <a:schemeClr val="bg1"/>
                </a:solidFill>
                <a:latin typeface="Amare Walter Neue Leicht" panose="020B0303040202060203" pitchFamily="34" charset="0"/>
              </a:rPr>
              <a:t>natuurlijk</a:t>
            </a:r>
            <a:r>
              <a:rPr lang="en-US" sz="1200" dirty="0">
                <a:solidFill>
                  <a:schemeClr val="bg1"/>
                </a:solidFill>
                <a:latin typeface="Amare Walter Neue Leicht" panose="020B0303040202060203" pitchFamily="34" charset="0"/>
              </a:rPr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017201-52D0-4428-7FE9-7914775D5829}"/>
              </a:ext>
            </a:extLst>
          </p:cNvPr>
          <p:cNvSpPr txBox="1"/>
          <p:nvPr/>
        </p:nvSpPr>
        <p:spPr>
          <a:xfrm>
            <a:off x="1607720" y="2422095"/>
            <a:ext cx="1117343" cy="276999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  <a:latin typeface="Amare Walter Neue Halbfett" panose="020B0703040202060203" pitchFamily="34" charset="0"/>
              </a:rPr>
              <a:t>Lactosevrij</a:t>
            </a:r>
            <a:endParaRPr lang="en-US" sz="1200" dirty="0">
              <a:solidFill>
                <a:schemeClr val="bg1"/>
              </a:solidFill>
              <a:latin typeface="Amare Walter Neue Halbfett" panose="020B070304020206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FD92A71-B834-4737-C4E7-CC92EA08E4F8}"/>
              </a:ext>
            </a:extLst>
          </p:cNvPr>
          <p:cNvSpPr txBox="1"/>
          <p:nvPr/>
        </p:nvSpPr>
        <p:spPr>
          <a:xfrm>
            <a:off x="77303" y="3731420"/>
            <a:ext cx="1725980" cy="57708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mare Walter Neue Halbfett" panose="020B0703040202060203" pitchFamily="34" charset="0"/>
              </a:rPr>
              <a:t>Zonder</a:t>
            </a:r>
          </a:p>
          <a:p>
            <a:pPr algn="ctr"/>
            <a:r>
              <a:rPr lang="en-US" sz="1050" dirty="0" err="1">
                <a:solidFill>
                  <a:schemeClr val="bg1"/>
                </a:solidFill>
                <a:latin typeface="Amare Walter Neue Halbfett" panose="020B0703040202060203" pitchFamily="34" charset="0"/>
              </a:rPr>
              <a:t>kunstmatige</a:t>
            </a:r>
            <a:r>
              <a:rPr lang="en-US" sz="1050" dirty="0">
                <a:solidFill>
                  <a:schemeClr val="bg1"/>
                </a:solidFill>
                <a:latin typeface="Amare Walter Neue Halbfett" panose="020B0703040202060203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mare Walter Neue Halbfett" panose="020B0703040202060203" pitchFamily="34" charset="0"/>
              </a:rPr>
              <a:t>kleurstoffen</a:t>
            </a:r>
            <a:endParaRPr lang="en-US" sz="1050" dirty="0">
              <a:solidFill>
                <a:schemeClr val="bg1"/>
              </a:solidFill>
              <a:latin typeface="Amare Walter Neue Halbfett" panose="020B070304020206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C476C0-4937-4C02-8EE0-27E68ED30AAC}"/>
              </a:ext>
            </a:extLst>
          </p:cNvPr>
          <p:cNvSpPr txBox="1"/>
          <p:nvPr/>
        </p:nvSpPr>
        <p:spPr>
          <a:xfrm>
            <a:off x="1516187" y="3735772"/>
            <a:ext cx="1421662" cy="57708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mare Walter Neue Halbfett" panose="020B0703040202060203" pitchFamily="34" charset="0"/>
              </a:rPr>
              <a:t>Zonder</a:t>
            </a:r>
          </a:p>
          <a:p>
            <a:pPr algn="ctr"/>
            <a:r>
              <a:rPr lang="en-US" sz="1050" dirty="0" err="1">
                <a:solidFill>
                  <a:schemeClr val="bg1"/>
                </a:solidFill>
                <a:latin typeface="Amare Walter Neue Halbfett" panose="020B0703040202060203" pitchFamily="34" charset="0"/>
              </a:rPr>
              <a:t>kunstmatige</a:t>
            </a:r>
            <a:r>
              <a:rPr lang="en-US" sz="1050" dirty="0">
                <a:solidFill>
                  <a:schemeClr val="bg1"/>
                </a:solidFill>
                <a:latin typeface="Amare Walter Neue Halbfett" panose="020B0703040202060203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mare Walter Neue Halbfett" panose="020B0703040202060203" pitchFamily="34" charset="0"/>
              </a:rPr>
              <a:t>smaakstoffen</a:t>
            </a:r>
            <a:endParaRPr lang="en-US" sz="1050" dirty="0">
              <a:solidFill>
                <a:schemeClr val="bg1"/>
              </a:solidFill>
              <a:latin typeface="Amare Walter Neue Halbfett" panose="020B070304020206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97E437-329D-53FE-2D59-0B788C638BAC}"/>
              </a:ext>
            </a:extLst>
          </p:cNvPr>
          <p:cNvSpPr txBox="1"/>
          <p:nvPr/>
        </p:nvSpPr>
        <p:spPr>
          <a:xfrm>
            <a:off x="2682442" y="3724435"/>
            <a:ext cx="1421662" cy="57708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mare Walter Neue Halbfett" panose="020B0703040202060203" pitchFamily="34" charset="0"/>
              </a:rPr>
              <a:t>Zonder</a:t>
            </a:r>
          </a:p>
          <a:p>
            <a:pPr algn="ctr"/>
            <a:r>
              <a:rPr lang="en-US" sz="1050" dirty="0" err="1">
                <a:solidFill>
                  <a:schemeClr val="bg1"/>
                </a:solidFill>
                <a:latin typeface="Amare Walter Neue Halbfett" panose="020B0703040202060203" pitchFamily="34" charset="0"/>
              </a:rPr>
              <a:t>kunstmatige</a:t>
            </a:r>
            <a:r>
              <a:rPr lang="en-US" sz="1050" dirty="0">
                <a:solidFill>
                  <a:schemeClr val="bg1"/>
                </a:solidFill>
                <a:latin typeface="Amare Walter Neue Halbfett" panose="020B0703040202060203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mare Walter Neue Halbfett" panose="020B0703040202060203" pitchFamily="34" charset="0"/>
              </a:rPr>
              <a:t>zoetstoffen</a:t>
            </a:r>
            <a:endParaRPr lang="en-US" sz="1050" dirty="0">
              <a:solidFill>
                <a:schemeClr val="bg1"/>
              </a:solidFill>
              <a:latin typeface="Amare Walter Neue Halbfett" panose="020B070304020206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C966A0-74C4-2774-7B64-398E7ABFFE20}"/>
              </a:ext>
            </a:extLst>
          </p:cNvPr>
          <p:cNvSpPr txBox="1"/>
          <p:nvPr/>
        </p:nvSpPr>
        <p:spPr>
          <a:xfrm>
            <a:off x="304458" y="5888626"/>
            <a:ext cx="3723866" cy="461665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bg1"/>
                </a:solidFill>
                <a:latin typeface="Amare Walter Neue Leicht" panose="020B0303040202060203" pitchFamily="34" charset="0"/>
              </a:rPr>
              <a:t>Amare </a:t>
            </a:r>
            <a:r>
              <a:rPr lang="en-US" sz="1200" i="1" dirty="0" err="1">
                <a:solidFill>
                  <a:schemeClr val="bg1"/>
                </a:solidFill>
                <a:latin typeface="Amare Walter Neue Leicht" panose="020B0303040202060203" pitchFamily="34" charset="0"/>
              </a:rPr>
              <a:t>NexCollagen</a:t>
            </a:r>
            <a:r>
              <a:rPr lang="en-US" sz="1200" i="1" dirty="0">
                <a:solidFill>
                  <a:schemeClr val="bg1"/>
                </a:solidFill>
                <a:latin typeface="Amare Walter Neue Leicht" panose="020B0303040202060203" pitchFamily="34" charset="0"/>
              </a:rPr>
              <a:t>™ </a:t>
            </a:r>
            <a:r>
              <a:rPr lang="en-US" sz="1200" i="1" dirty="0" err="1">
                <a:solidFill>
                  <a:schemeClr val="bg1"/>
                </a:solidFill>
                <a:latin typeface="Amare Walter Neue Leicht" panose="020B0303040202060203" pitchFamily="34" charset="0"/>
              </a:rPr>
              <a:t>bevat</a:t>
            </a:r>
            <a:r>
              <a:rPr lang="en-US" sz="1200" i="1" dirty="0">
                <a:solidFill>
                  <a:schemeClr val="bg1"/>
                </a:solidFill>
                <a:latin typeface="Amare Walter Neue Leicht" panose="020B0303040202060203" pitchFamily="34" charset="0"/>
              </a:rPr>
              <a:t> </a:t>
            </a:r>
            <a:r>
              <a:rPr lang="en-US" sz="1200" i="1" dirty="0" err="1">
                <a:solidFill>
                  <a:schemeClr val="bg1"/>
                </a:solidFill>
                <a:latin typeface="Amare Walter Neue Leicht" panose="020B0303040202060203" pitchFamily="34" charset="0"/>
              </a:rPr>
              <a:t>collageenpeptiden</a:t>
            </a:r>
            <a:r>
              <a:rPr lang="en-US" sz="1200" i="1" dirty="0">
                <a:solidFill>
                  <a:schemeClr val="bg1"/>
                </a:solidFill>
                <a:latin typeface="Amare Walter Neue Leicht" panose="020B0303040202060203" pitchFamily="34" charset="0"/>
              </a:rPr>
              <a:t> van </a:t>
            </a:r>
            <a:r>
              <a:rPr lang="en-US" sz="1200" i="1" dirty="0" err="1">
                <a:solidFill>
                  <a:schemeClr val="bg1"/>
                </a:solidFill>
                <a:latin typeface="Amare Walter Neue Leicht" panose="020B0303040202060203" pitchFamily="34" charset="0"/>
              </a:rPr>
              <a:t>dierlijke</a:t>
            </a:r>
            <a:r>
              <a:rPr lang="en-US" sz="1200" i="1" dirty="0">
                <a:solidFill>
                  <a:schemeClr val="bg1"/>
                </a:solidFill>
                <a:latin typeface="Amare Walter Neue Leicht" panose="020B0303040202060203" pitchFamily="34" charset="0"/>
              </a:rPr>
              <a:t> </a:t>
            </a:r>
            <a:r>
              <a:rPr lang="en-US" sz="1200" i="1" dirty="0" err="1">
                <a:solidFill>
                  <a:schemeClr val="bg1"/>
                </a:solidFill>
                <a:latin typeface="Amare Walter Neue Leicht" panose="020B0303040202060203" pitchFamily="34" charset="0"/>
              </a:rPr>
              <a:t>bronnen</a:t>
            </a:r>
            <a:r>
              <a:rPr lang="en-US" sz="1200" i="1" dirty="0">
                <a:solidFill>
                  <a:schemeClr val="bg1"/>
                </a:solidFill>
                <a:latin typeface="Amare Walter Neue Leicht" panose="020B030304020206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60396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818CBE1-0D2D-10C7-C263-5DC8CDE84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2">
            <a:extLst>
              <a:ext uri="{FF2B5EF4-FFF2-40B4-BE49-F238E27FC236}">
                <a16:creationId xmlns:a16="http://schemas.microsoft.com/office/drawing/2014/main" id="{C640C4F1-8318-1BCF-566F-3F82DE1D134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70000"/>
          </a:blip>
          <a:srcRect l="33446" t="55624" r="24206" b="8644"/>
          <a:stretch>
            <a:fillRect/>
          </a:stretch>
        </p:blipFill>
        <p:spPr>
          <a:xfrm>
            <a:off x="-6264" y="-30812"/>
            <a:ext cx="12192000" cy="6858000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lumMod val="60000"/>
                <a:lumOff val="40000"/>
                <a:alpha val="11000"/>
              </a:schemeClr>
            </a:glow>
            <a:softEdge rad="0"/>
          </a:effectLst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CF301691-4F13-F650-635E-1321AEE555CD}"/>
              </a:ext>
            </a:extLst>
          </p:cNvPr>
          <p:cNvSpPr/>
          <p:nvPr/>
        </p:nvSpPr>
        <p:spPr>
          <a:xfrm>
            <a:off x="-6264" y="-15406"/>
            <a:ext cx="4270662" cy="687340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5608F5-0B02-0467-FBCF-318DA274274F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44700" y="780783"/>
            <a:ext cx="3664496" cy="7919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4400">
                <a:solidFill>
                  <a:schemeClr val="bg1"/>
                </a:solidFill>
                <a:latin typeface="Amare Walter Neue Leicht" panose="020B0303040202060203" pitchFamily="34" charset="77"/>
              </a:rPr>
              <a:t>Belangrijkste voordelen</a:t>
            </a:r>
            <a:endParaRPr lang="en-US" sz="4400" baseline="30000" dirty="0">
              <a:solidFill>
                <a:schemeClr val="bg1"/>
              </a:solidFill>
              <a:latin typeface="Amare Walter Neue Leicht" panose="020B0303040202060203" pitchFamily="34" charset="77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E4FB0EA-779A-7D71-2662-2A1FAE3972C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780247" y="299284"/>
            <a:ext cx="2336999" cy="4814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b="1">
                <a:solidFill>
                  <a:schemeClr val="accent3"/>
                </a:solidFill>
                <a:latin typeface="Amare Walter Neue Halbfett"/>
              </a:rPr>
              <a:t>Botten</a:t>
            </a:r>
            <a:endParaRPr lang="en-US" sz="20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F2370FA-12F6-B729-5210-64FD109E7B63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5720482" y="806500"/>
            <a:ext cx="5710853" cy="6935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Vitamine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C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draagt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bij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tot de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normale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collageenvorming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br>
              <a:rPr lang="en-US" sz="1400" dirty="0">
                <a:solidFill>
                  <a:schemeClr val="accent3"/>
                </a:solidFill>
                <a:latin typeface="Amare Walter Neue Mager"/>
              </a:rPr>
            </a:b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voor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de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normale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functie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van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botten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.</a:t>
            </a:r>
            <a:endParaRPr lang="en-US" sz="14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46" name="Rectangle 4">
            <a:extLst>
              <a:ext uri="{FF2B5EF4-FFF2-40B4-BE49-F238E27FC236}">
                <a16:creationId xmlns:a16="http://schemas.microsoft.com/office/drawing/2014/main" id="{B0ADA8A8-4E3D-32C8-E3E0-65439B70EB63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7" descr="A purple letter on a black background  Description automatically generated">
            <a:extLst>
              <a:ext uri="{FF2B5EF4-FFF2-40B4-BE49-F238E27FC236}">
                <a16:creationId xmlns:a16="http://schemas.microsoft.com/office/drawing/2014/main" id="{6CEAA1AF-7EFE-B82B-2725-C56E340F267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5B4D24A6-41BE-C445-7244-13E296254CA1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Alle rechten voorbehouden. </a:t>
            </a:r>
            <a:endParaRPr lang="en-US" sz="70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49" name="Slide Number Placeholder 1">
            <a:extLst>
              <a:ext uri="{FF2B5EF4-FFF2-40B4-BE49-F238E27FC236}">
                <a16:creationId xmlns:a16="http://schemas.microsoft.com/office/drawing/2014/main" id="{A0C136A8-48FE-4726-E32F-72514238072F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11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0971A47-AB73-7BAC-C021-39C79B256EFF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38700" y="216918"/>
            <a:ext cx="1783885" cy="26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bg1"/>
                </a:solidFill>
              </a:rPr>
              <a:t>Amare </a:t>
            </a:r>
            <a:r>
              <a:rPr lang="en-US" sz="1200" dirty="0" err="1">
                <a:solidFill>
                  <a:schemeClr val="bg1"/>
                </a:solidFill>
              </a:rPr>
              <a:t>NexCollagen</a:t>
            </a:r>
            <a:r>
              <a:rPr lang="en-US" sz="1200" dirty="0">
                <a:solidFill>
                  <a:schemeClr val="bg1"/>
                </a:solidFill>
              </a:rPr>
              <a:t>™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B03E6F2B-4D27-E9C7-18DF-A421E75BDCD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01341" y="682920"/>
            <a:ext cx="719109" cy="817169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FFE22424-53FD-C121-67DD-78CD7D3DD48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901340" y="2184040"/>
            <a:ext cx="719109" cy="817169"/>
          </a:xfrm>
          <a:prstGeom prst="rect">
            <a:avLst/>
          </a:prstGeom>
        </p:spPr>
      </p:pic>
      <p:pic>
        <p:nvPicPr>
          <p:cNvPr id="17" name="Resim 16">
            <a:extLst>
              <a:ext uri="{FF2B5EF4-FFF2-40B4-BE49-F238E27FC236}">
                <a16:creationId xmlns:a16="http://schemas.microsoft.com/office/drawing/2014/main" id="{7A19F3DA-84F7-F197-DDEA-5A9AAD99A63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901339" y="3694815"/>
            <a:ext cx="719109" cy="817169"/>
          </a:xfrm>
          <a:prstGeom prst="rect">
            <a:avLst/>
          </a:prstGeom>
        </p:spPr>
      </p:pic>
      <p:pic>
        <p:nvPicPr>
          <p:cNvPr id="20" name="Resim 19">
            <a:extLst>
              <a:ext uri="{FF2B5EF4-FFF2-40B4-BE49-F238E27FC236}">
                <a16:creationId xmlns:a16="http://schemas.microsoft.com/office/drawing/2014/main" id="{66E76F0A-9311-1442-B196-BF0AD1D4D64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909595" y="5183645"/>
            <a:ext cx="719109" cy="817169"/>
          </a:xfrm>
          <a:prstGeom prst="rect">
            <a:avLst/>
          </a:prstGeom>
        </p:spPr>
      </p:pic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189EA493-98C5-0C90-C875-5359B1AC668B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4780247" y="1787546"/>
            <a:ext cx="2336999" cy="4814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b="1">
                <a:solidFill>
                  <a:schemeClr val="accent3"/>
                </a:solidFill>
                <a:latin typeface="Amare Walter Neue Halbfett"/>
              </a:rPr>
              <a:t>Kraakbeen</a:t>
            </a:r>
            <a:endParaRPr lang="en-US" sz="20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4F40EAC5-1676-980D-5091-11000FB273C1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5720482" y="2294762"/>
            <a:ext cx="5710853" cy="6935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Vitamine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C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draagt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bij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tot de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normale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collageenvorming</a:t>
            </a:r>
            <a:br>
              <a:rPr lang="en-US" sz="1400" dirty="0">
                <a:solidFill>
                  <a:schemeClr val="accent3"/>
                </a:solidFill>
                <a:latin typeface="Amare Walter Neue Mager"/>
              </a:rPr>
            </a:b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voor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de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normale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functie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van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kraakbeen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.</a:t>
            </a:r>
            <a:endParaRPr lang="en-US" sz="14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7B8EBF44-CA65-4ED6-1780-619289FE335A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4780247" y="3288668"/>
            <a:ext cx="2336999" cy="4814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b="1">
                <a:solidFill>
                  <a:schemeClr val="accent3"/>
                </a:solidFill>
                <a:latin typeface="Amare Walter Neue Halbfett"/>
              </a:rPr>
              <a:t>Immuunsysteem</a:t>
            </a:r>
            <a:endParaRPr lang="en-US" sz="20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29C42F4F-FCC9-CD5B-918E-D9CAD8B12979}"/>
              </a:ext>
            </a:extLst>
          </p:cNvPr>
          <p:cNvSpPr txBox="1">
            <a:spLocks/>
          </p:cNvSpPr>
          <p:nvPr>
            <p:custDataLst>
              <p:tags r:id="rId8"/>
            </p:custDataLst>
          </p:nvPr>
        </p:nvSpPr>
        <p:spPr>
          <a:xfrm>
            <a:off x="5720482" y="3795884"/>
            <a:ext cx="5710853" cy="6935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Vitamine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C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vitamine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B12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dragen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bij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tot de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normale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functie</a:t>
            </a:r>
            <a:br>
              <a:rPr lang="en-US" sz="1400" dirty="0">
                <a:solidFill>
                  <a:schemeClr val="accent3"/>
                </a:solidFill>
                <a:latin typeface="Amare Walter Neue Mager"/>
              </a:rPr>
            </a:b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van het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immuunsysteem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.</a:t>
            </a:r>
            <a:endParaRPr lang="en-US" sz="14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89DA0083-AAD6-1E33-55AE-E4242A742A92}"/>
              </a:ext>
            </a:extLst>
          </p:cNvPr>
          <p:cNvSpPr txBox="1">
            <a:spLocks/>
          </p:cNvSpPr>
          <p:nvPr>
            <p:custDataLst>
              <p:tags r:id="rId9"/>
            </p:custDataLst>
          </p:nvPr>
        </p:nvSpPr>
        <p:spPr>
          <a:xfrm>
            <a:off x="4780247" y="4777498"/>
            <a:ext cx="2336999" cy="4814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b="1">
                <a:solidFill>
                  <a:schemeClr val="accent3"/>
                </a:solidFill>
                <a:latin typeface="Amare Walter Neue Halbfett"/>
              </a:rPr>
              <a:t>Haar</a:t>
            </a:r>
            <a:endParaRPr lang="en-US" sz="20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5C654279-3584-E22D-61F2-7F8F5075565F}"/>
              </a:ext>
            </a:extLst>
          </p:cNvPr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5720482" y="5284714"/>
            <a:ext cx="5710853" cy="4814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Biotine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draagt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bij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tot het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behoud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van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normaal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haar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.</a:t>
            </a:r>
            <a:endParaRPr lang="en-US" sz="1400" i="1" dirty="0">
              <a:solidFill>
                <a:schemeClr val="accent3"/>
              </a:solidFill>
              <a:latin typeface="Amare Walter Neue Mager"/>
            </a:endParaRPr>
          </a:p>
        </p:txBody>
      </p:sp>
      <p:pic>
        <p:nvPicPr>
          <p:cNvPr id="36" name="Resim 35">
            <a:extLst>
              <a:ext uri="{FF2B5EF4-FFF2-40B4-BE49-F238E27FC236}">
                <a16:creationId xmlns:a16="http://schemas.microsoft.com/office/drawing/2014/main" id="{1D44C3A7-420E-579E-8191-3C67F160F46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33483" y="1918330"/>
            <a:ext cx="3534361" cy="2571144"/>
          </a:xfrm>
          <a:prstGeom prst="rect">
            <a:avLst/>
          </a:prstGeom>
        </p:spPr>
      </p:pic>
      <p:sp>
        <p:nvSpPr>
          <p:cNvPr id="2" name="TextBox 18">
            <a:extLst>
              <a:ext uri="{FF2B5EF4-FFF2-40B4-BE49-F238E27FC236}">
                <a16:creationId xmlns:a16="http://schemas.microsoft.com/office/drawing/2014/main" id="{5BCBF57F-E6ED-DC2C-35D7-44352461394B}"/>
              </a:ext>
            </a:extLst>
          </p:cNvPr>
          <p:cNvSpPr txBox="1"/>
          <p:nvPr/>
        </p:nvSpPr>
        <p:spPr>
          <a:xfrm>
            <a:off x="138701" y="4977635"/>
            <a:ext cx="4016493" cy="1200329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*DISCLAIMER: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Voedingssupplementen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zijn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vervanging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voor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gevarieerde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evenwichtige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voeding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gezonde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levensstijl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De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aanbevolen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dagelijkse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hoeveelheid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niet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overschrijden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Buiten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bereik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kleine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kinderen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houden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Raadpleeg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voor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gebruik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arts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zwangerschap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of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borstvoeding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gebruik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medicijnen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of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bestaande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medische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behandeling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De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vermelde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voordelen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C,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biotine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B12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gelden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wanneer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het product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wordt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geconsumeerd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als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onderdeel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evenwichtige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voeding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deze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vitamines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levert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in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hoeveelheden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die ten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minste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15% van de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referentie-inname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per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portie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bijdragen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45664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818CBE1-0D2D-10C7-C263-5DC8CDE84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88F8FE-FC50-9D7A-A8B9-6C32E4C16CDE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70000"/>
          </a:blip>
          <a:srcRect l="33446" t="55624" r="24206" b="8644"/>
          <a:stretch>
            <a:fillRect/>
          </a:stretch>
        </p:blipFill>
        <p:spPr>
          <a:xfrm>
            <a:off x="-6264" y="-30812"/>
            <a:ext cx="12192000" cy="6858000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lumMod val="60000"/>
                <a:lumOff val="40000"/>
                <a:alpha val="11000"/>
              </a:schemeClr>
            </a:glow>
            <a:softEdge rad="0"/>
          </a:effectLst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CF301691-4F13-F650-635E-1321AEE555CD}"/>
              </a:ext>
            </a:extLst>
          </p:cNvPr>
          <p:cNvSpPr/>
          <p:nvPr/>
        </p:nvSpPr>
        <p:spPr>
          <a:xfrm>
            <a:off x="-6264" y="-15406"/>
            <a:ext cx="4270662" cy="687340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5608F5-0B02-0467-FBCF-318DA274274F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44700" y="780783"/>
            <a:ext cx="3664496" cy="7919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4400">
                <a:solidFill>
                  <a:schemeClr val="bg1"/>
                </a:solidFill>
                <a:latin typeface="Amare Walter Neue Leicht" panose="020B0303040202060203" pitchFamily="34" charset="77"/>
              </a:rPr>
              <a:t>Belangrijkste voordelen</a:t>
            </a:r>
            <a:endParaRPr lang="en-US" sz="4400" baseline="30000" dirty="0">
              <a:solidFill>
                <a:schemeClr val="bg1"/>
              </a:solidFill>
              <a:latin typeface="Amare Walter Neue Leicht" panose="020B0303040202060203" pitchFamily="34" charset="77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E4FB0EA-779A-7D71-2662-2A1FAE3972C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780247" y="299284"/>
            <a:ext cx="2336999" cy="4814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b="1">
                <a:solidFill>
                  <a:schemeClr val="accent3"/>
                </a:solidFill>
                <a:latin typeface="Amare Walter Neue Halbfett"/>
              </a:rPr>
              <a:t>Huid</a:t>
            </a:r>
            <a:endParaRPr lang="en-US" sz="20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F2370FA-12F6-B729-5210-64FD109E7B63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5720482" y="806500"/>
            <a:ext cx="5710853" cy="6935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Vitamine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C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draagt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bij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tot de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normale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collageenvorming</a:t>
            </a:r>
            <a:br>
              <a:rPr lang="en-US" sz="1400" dirty="0">
                <a:solidFill>
                  <a:schemeClr val="accent3"/>
                </a:solidFill>
                <a:latin typeface="Amare Walter Neue Mager"/>
              </a:rPr>
            </a:b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voor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de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normale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functie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van de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huid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Biotine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draagt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bij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tot het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behoud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van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een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normale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huid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.</a:t>
            </a:r>
            <a:endParaRPr lang="en-US" sz="14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46" name="Rectangle 4">
            <a:extLst>
              <a:ext uri="{FF2B5EF4-FFF2-40B4-BE49-F238E27FC236}">
                <a16:creationId xmlns:a16="http://schemas.microsoft.com/office/drawing/2014/main" id="{B0ADA8A8-4E3D-32C8-E3E0-65439B70EB63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7" descr="A purple letter on a black background  Description automatically generated">
            <a:extLst>
              <a:ext uri="{FF2B5EF4-FFF2-40B4-BE49-F238E27FC236}">
                <a16:creationId xmlns:a16="http://schemas.microsoft.com/office/drawing/2014/main" id="{6CEAA1AF-7EFE-B82B-2725-C56E340F267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5B4D24A6-41BE-C445-7244-13E296254CA1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Alle rechten voorbehouden. </a:t>
            </a:r>
            <a:endParaRPr lang="en-US" sz="70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49" name="Slide Number Placeholder 1">
            <a:extLst>
              <a:ext uri="{FF2B5EF4-FFF2-40B4-BE49-F238E27FC236}">
                <a16:creationId xmlns:a16="http://schemas.microsoft.com/office/drawing/2014/main" id="{A0C136A8-48FE-4726-E32F-72514238072F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12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0971A47-AB73-7BAC-C021-39C79B256EFF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38700" y="216918"/>
            <a:ext cx="1783885" cy="26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bg1"/>
                </a:solidFill>
              </a:rPr>
              <a:t>Amare </a:t>
            </a:r>
            <a:r>
              <a:rPr lang="en-US" sz="1200" dirty="0" err="1">
                <a:solidFill>
                  <a:schemeClr val="bg1"/>
                </a:solidFill>
              </a:rPr>
              <a:t>NexCollagen</a:t>
            </a:r>
            <a:r>
              <a:rPr lang="en-US" sz="1200" dirty="0">
                <a:solidFill>
                  <a:schemeClr val="bg1"/>
                </a:solidFill>
              </a:rPr>
              <a:t>™</a:t>
            </a:r>
          </a:p>
        </p:txBody>
      </p:sp>
      <p:pic>
        <p:nvPicPr>
          <p:cNvPr id="22" name="Resim 21">
            <a:extLst>
              <a:ext uri="{FF2B5EF4-FFF2-40B4-BE49-F238E27FC236}">
                <a16:creationId xmlns:a16="http://schemas.microsoft.com/office/drawing/2014/main" id="{5653E86C-F8B8-36E1-BEF9-4B0B9C935A3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01338" y="685761"/>
            <a:ext cx="719109" cy="817169"/>
          </a:xfrm>
          <a:prstGeom prst="rect">
            <a:avLst/>
          </a:prstGeom>
        </p:spPr>
      </p:pic>
      <p:pic>
        <p:nvPicPr>
          <p:cNvPr id="24" name="Resim 23">
            <a:extLst>
              <a:ext uri="{FF2B5EF4-FFF2-40B4-BE49-F238E27FC236}">
                <a16:creationId xmlns:a16="http://schemas.microsoft.com/office/drawing/2014/main" id="{7E8B19B0-C09D-6124-EC8C-30278AA0A91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09595" y="2184301"/>
            <a:ext cx="719109" cy="817169"/>
          </a:xfrm>
          <a:prstGeom prst="rect">
            <a:avLst/>
          </a:prstGeom>
        </p:spPr>
      </p:pic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189EA493-98C5-0C90-C875-5359B1AC668B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4780247" y="1787546"/>
            <a:ext cx="2336999" cy="4814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b="1">
                <a:solidFill>
                  <a:schemeClr val="accent3"/>
                </a:solidFill>
                <a:latin typeface="Amare Walter Neue Halbfett"/>
              </a:rPr>
              <a:t>Hersenen</a:t>
            </a:r>
            <a:endParaRPr lang="en-US" sz="20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4F40EAC5-1676-980D-5091-11000FB273C1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5720482" y="2294762"/>
            <a:ext cx="5710853" cy="6935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Vitamine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C,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biotine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vitamine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B12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dragen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bij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tot de</a:t>
            </a:r>
            <a:br>
              <a:rPr lang="en-US" sz="1400" dirty="0">
                <a:solidFill>
                  <a:schemeClr val="accent3"/>
                </a:solidFill>
                <a:latin typeface="Amare Walter Neue Mager"/>
              </a:rPr>
            </a:b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normale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werking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 van het </a:t>
            </a:r>
            <a:r>
              <a:rPr lang="en-US" sz="1400" dirty="0" err="1">
                <a:solidFill>
                  <a:schemeClr val="accent3"/>
                </a:solidFill>
                <a:latin typeface="Amare Walter Neue Mager"/>
              </a:rPr>
              <a:t>zenuwstelsel</a:t>
            </a:r>
            <a:r>
              <a:rPr lang="en-US" sz="1400" dirty="0">
                <a:solidFill>
                  <a:schemeClr val="accent3"/>
                </a:solidFill>
                <a:latin typeface="Amare Walter Neue Mager"/>
              </a:rPr>
              <a:t>.</a:t>
            </a:r>
            <a:endParaRPr lang="en-US" sz="1400" i="1" dirty="0">
              <a:solidFill>
                <a:schemeClr val="accent3"/>
              </a:solidFill>
              <a:latin typeface="Amare Walter Neue Mager"/>
            </a:endParaRP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E02ACE39-F192-7E9D-9AF7-290C7A4FCF4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3483" y="1918330"/>
            <a:ext cx="3534361" cy="2571144"/>
          </a:xfrm>
          <a:prstGeom prst="rect">
            <a:avLst/>
          </a:prstGeom>
        </p:spPr>
      </p:pic>
      <p:sp>
        <p:nvSpPr>
          <p:cNvPr id="8" name="TextBox 18">
            <a:extLst>
              <a:ext uri="{FF2B5EF4-FFF2-40B4-BE49-F238E27FC236}">
                <a16:creationId xmlns:a16="http://schemas.microsoft.com/office/drawing/2014/main" id="{612E9773-746D-3D44-589C-8E263D4BC1B9}"/>
              </a:ext>
            </a:extLst>
          </p:cNvPr>
          <p:cNvSpPr txBox="1"/>
          <p:nvPr/>
        </p:nvSpPr>
        <p:spPr>
          <a:xfrm>
            <a:off x="138701" y="4977635"/>
            <a:ext cx="4016493" cy="1200329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*DISCLAIMER: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Voedingssupplementen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zijn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vervanging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voor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gevarieerde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evenwichtige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voeding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gezonde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levensstijl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De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aanbevolen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dagelijkse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hoeveelheid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niet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overschrijden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Buiten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bereik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kleine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kinderen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houden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Raadpleeg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voor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gebruik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arts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zwangerschap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of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borstvoeding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gebruik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medicijnen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of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bestaande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medische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behandeling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De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vermelde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voordelen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C,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biotine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B12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gelden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wanneer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het product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wordt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geconsumeerd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als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onderdeel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evenwichtige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voeding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deze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vitamines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levert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in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hoeveelheden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die ten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minste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15% van de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referentie-inname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per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portie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bijdragen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622834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818CBE1-0D2D-10C7-C263-5DC8CDE84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>
            <a:extLst>
              <a:ext uri="{FF2B5EF4-FFF2-40B4-BE49-F238E27FC236}">
                <a16:creationId xmlns:a16="http://schemas.microsoft.com/office/drawing/2014/main" id="{B1419843-6DC0-114A-16D5-3B996D30CDD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70000"/>
          </a:blip>
          <a:srcRect l="33446" t="55624" r="24206" b="8644"/>
          <a:stretch>
            <a:fillRect/>
          </a:stretch>
        </p:blipFill>
        <p:spPr>
          <a:xfrm>
            <a:off x="-6264" y="-30812"/>
            <a:ext cx="12192000" cy="6858000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lumMod val="60000"/>
                <a:lumOff val="40000"/>
                <a:alpha val="11000"/>
              </a:schemeClr>
            </a:glow>
            <a:softEdge rad="0"/>
          </a:effectLst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CF301691-4F13-F650-635E-1321AEE555CD}"/>
              </a:ext>
            </a:extLst>
          </p:cNvPr>
          <p:cNvSpPr/>
          <p:nvPr/>
        </p:nvSpPr>
        <p:spPr>
          <a:xfrm>
            <a:off x="-6264" y="-15406"/>
            <a:ext cx="4270662" cy="687340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5608F5-0B02-0467-FBCF-318DA274274F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44700" y="780782"/>
            <a:ext cx="3664496" cy="13436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4400">
                <a:solidFill>
                  <a:schemeClr val="bg1"/>
                </a:solidFill>
                <a:latin typeface="Amare Walter Neue Leicht" panose="020B0303040202060203" pitchFamily="34" charset="77"/>
              </a:rPr>
              <a:t>Belangrijkste ingrediënten</a:t>
            </a:r>
            <a:endParaRPr lang="en-US" sz="4400" baseline="30000" dirty="0">
              <a:solidFill>
                <a:schemeClr val="bg1"/>
              </a:solidFill>
              <a:latin typeface="Amare Walter Neue Leicht" panose="020B0303040202060203" pitchFamily="34" charset="77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E4FB0EA-779A-7D71-2662-2A1FAE3972C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780246" y="299284"/>
            <a:ext cx="6684016" cy="83705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b="1" dirty="0" err="1">
                <a:solidFill>
                  <a:schemeClr val="accent3"/>
                </a:solidFill>
                <a:latin typeface="Amare Walter Neue Halbfett"/>
              </a:rPr>
              <a:t>Collavant</a:t>
            </a:r>
            <a:r>
              <a:rPr lang="en-US" b="1" dirty="0">
                <a:solidFill>
                  <a:schemeClr val="accent3"/>
                </a:solidFill>
                <a:latin typeface="Amare Walter Neue Halbfett"/>
              </a:rPr>
              <a:t>® n2                 (</a:t>
            </a:r>
            <a:r>
              <a:rPr lang="en-US" b="1" dirty="0" err="1">
                <a:solidFill>
                  <a:schemeClr val="accent3"/>
                </a:solidFill>
                <a:latin typeface="Amare Walter Neue Halbfett"/>
              </a:rPr>
              <a:t>ongedenatureerd</a:t>
            </a:r>
            <a:r>
              <a:rPr lang="en-US" b="1" dirty="0">
                <a:solidFill>
                  <a:schemeClr val="accent3"/>
                </a:solidFill>
                <a:latin typeface="Amare Walter Neue Halbfett"/>
              </a:rPr>
              <a:t> type II-</a:t>
            </a:r>
            <a:r>
              <a:rPr lang="en-US" b="1" dirty="0" err="1">
                <a:solidFill>
                  <a:schemeClr val="accent3"/>
                </a:solidFill>
                <a:latin typeface="Amare Walter Neue Halbfett"/>
              </a:rPr>
              <a:t>collageen</a:t>
            </a:r>
            <a:r>
              <a:rPr lang="en-US" b="1" dirty="0">
                <a:solidFill>
                  <a:schemeClr val="accent3"/>
                </a:solidFill>
                <a:latin typeface="Amare Walter Neue Halbfett"/>
              </a:rPr>
              <a:t>)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F2370FA-12F6-B729-5210-64FD109E7B63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4780247" y="1380361"/>
            <a:ext cx="5805691" cy="29337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Collavant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® n2 is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ongedenatureerd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collageen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type II </a:t>
            </a:r>
            <a:r>
              <a:rPr lang="en-US" sz="1600">
                <a:solidFill>
                  <a:schemeClr val="accent3"/>
                </a:solidFill>
                <a:latin typeface="Amare Walter Neue Mager"/>
              </a:rPr>
              <a:t>afkomstig 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van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borstbeen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van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gevogelte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geproduceerd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met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behulp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van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gepatenteerd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productieproces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ontwikkeld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door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Bioiberica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S.A.U.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solidFill>
                <a:schemeClr val="accent3"/>
              </a:solidFill>
              <a:latin typeface="Amare Walter Neue Mager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Ongedenatureerd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type II-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collageen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behoudt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zijn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natuurlijke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drievoudige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helixstructuur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wordt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gebruikt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als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ingrediënt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in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voedingssupplementformuleringen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solidFill>
                <a:schemeClr val="accent3"/>
              </a:solidFill>
              <a:latin typeface="Amare Walter Neue Mager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Collavant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® n2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wordt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gebruikt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in Amare-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formuleringen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in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combinatie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met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Mobilee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®.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solidFill>
                <a:schemeClr val="accent3"/>
              </a:solidFill>
              <a:latin typeface="Amare Walter Neue Mager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Collavant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® n2 is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geregistreerd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handelsmerk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in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licentie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van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Bioiberica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S.A.U.</a:t>
            </a:r>
            <a:endParaRPr lang="en-US" sz="16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46" name="Rectangle 4">
            <a:extLst>
              <a:ext uri="{FF2B5EF4-FFF2-40B4-BE49-F238E27FC236}">
                <a16:creationId xmlns:a16="http://schemas.microsoft.com/office/drawing/2014/main" id="{B0ADA8A8-4E3D-32C8-E3E0-65439B70EB63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7" descr="A purple letter on a black background  Description automatically generated">
            <a:extLst>
              <a:ext uri="{FF2B5EF4-FFF2-40B4-BE49-F238E27FC236}">
                <a16:creationId xmlns:a16="http://schemas.microsoft.com/office/drawing/2014/main" id="{6CEAA1AF-7EFE-B82B-2725-C56E340F26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5B4D24A6-41BE-C445-7244-13E296254CA1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Alle rechten voorbehouden. </a:t>
            </a:r>
            <a:endParaRPr lang="en-US" sz="70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49" name="Slide Number Placeholder 1">
            <a:extLst>
              <a:ext uri="{FF2B5EF4-FFF2-40B4-BE49-F238E27FC236}">
                <a16:creationId xmlns:a16="http://schemas.microsoft.com/office/drawing/2014/main" id="{A0C136A8-48FE-4726-E32F-72514238072F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13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0971A47-AB73-7BAC-C021-39C79B256EFF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38700" y="216918"/>
            <a:ext cx="1783885" cy="26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bg1"/>
                </a:solidFill>
              </a:rPr>
              <a:t>Amare </a:t>
            </a:r>
            <a:r>
              <a:rPr lang="en-US" sz="1200" dirty="0" err="1">
                <a:solidFill>
                  <a:schemeClr val="bg1"/>
                </a:solidFill>
              </a:rPr>
              <a:t>NexCollagen</a:t>
            </a:r>
            <a:r>
              <a:rPr lang="en-US" sz="1200" dirty="0">
                <a:solidFill>
                  <a:schemeClr val="bg1"/>
                </a:solidFill>
              </a:rPr>
              <a:t>™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7C0BCE8-C389-78AC-A888-E9B333E9370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9633" y="2221287"/>
            <a:ext cx="2137622" cy="2493892"/>
          </a:xfrm>
          <a:prstGeom prst="rect">
            <a:avLst/>
          </a:prstGeom>
        </p:spPr>
      </p:pic>
      <p:sp>
        <p:nvSpPr>
          <p:cNvPr id="2" name="TextBox 18">
            <a:extLst>
              <a:ext uri="{FF2B5EF4-FFF2-40B4-BE49-F238E27FC236}">
                <a16:creationId xmlns:a16="http://schemas.microsoft.com/office/drawing/2014/main" id="{EC068350-35D6-2121-8DB1-9EBDFFD09BD0}"/>
              </a:ext>
            </a:extLst>
          </p:cNvPr>
          <p:cNvSpPr txBox="1"/>
          <p:nvPr/>
        </p:nvSpPr>
        <p:spPr>
          <a:xfrm>
            <a:off x="138701" y="4977635"/>
            <a:ext cx="4016493" cy="1200329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*DISCLAIMER: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Voedingssupplementen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zijn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vervanging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voor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gevarieerde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evenwichtige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voeding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gezonde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levensstijl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De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aanbevolen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dagelijkse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hoeveelheid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niet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overschrijden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Buiten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bereik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kleine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kinderen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houden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Raadpleeg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voor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gebruik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arts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zwangerschap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of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borstvoeding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gebruik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medicijnen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of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bestaande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medische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behandeling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De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vermelde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voordelen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C,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biotine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B12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gelden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wanneer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het product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wordt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geconsumeerd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als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onderdeel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evenwichtige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voeding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deze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vitamines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levert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in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hoeveelheden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die ten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minste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15% van de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referentie-inname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per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portie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bijdragen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06593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818CBE1-0D2D-10C7-C263-5DC8CDE84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2C13EA48-BD03-5626-513B-75A4721F0A3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70000"/>
          </a:blip>
          <a:srcRect l="33446" t="55624" r="24206" b="8644"/>
          <a:stretch>
            <a:fillRect/>
          </a:stretch>
        </p:blipFill>
        <p:spPr>
          <a:xfrm>
            <a:off x="-6264" y="-30812"/>
            <a:ext cx="12192000" cy="6858000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lumMod val="60000"/>
                <a:lumOff val="40000"/>
                <a:alpha val="11000"/>
              </a:schemeClr>
            </a:glow>
            <a:softEdge rad="0"/>
          </a:effectLst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CF301691-4F13-F650-635E-1321AEE555CD}"/>
              </a:ext>
            </a:extLst>
          </p:cNvPr>
          <p:cNvSpPr/>
          <p:nvPr/>
        </p:nvSpPr>
        <p:spPr>
          <a:xfrm>
            <a:off x="-6264" y="-15406"/>
            <a:ext cx="4270662" cy="687340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5608F5-0B02-0467-FBCF-318DA274274F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44700" y="780782"/>
            <a:ext cx="3664496" cy="13436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4400">
                <a:solidFill>
                  <a:schemeClr val="bg1"/>
                </a:solidFill>
                <a:latin typeface="Amare Walter Neue Leicht" panose="020B0303040202060203" pitchFamily="34" charset="77"/>
              </a:rPr>
              <a:t>Belangrijkste ingrediënten</a:t>
            </a:r>
            <a:endParaRPr lang="en-US" sz="4400" baseline="30000" dirty="0">
              <a:solidFill>
                <a:schemeClr val="bg1"/>
              </a:solidFill>
              <a:latin typeface="Amare Walter Neue Leicht" panose="020B0303040202060203" pitchFamily="34" charset="77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E4FB0EA-779A-7D71-2662-2A1FAE3972C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780246" y="299284"/>
            <a:ext cx="4879569" cy="83705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b="1" dirty="0" err="1">
                <a:solidFill>
                  <a:schemeClr val="accent3"/>
                </a:solidFill>
                <a:latin typeface="Amare Walter Neue Halbfett"/>
              </a:rPr>
              <a:t>Mobilee</a:t>
            </a:r>
            <a:r>
              <a:rPr lang="en-US" b="1" dirty="0">
                <a:solidFill>
                  <a:schemeClr val="accent3"/>
                </a:solidFill>
                <a:latin typeface="Amare Walter Neue Halbfett"/>
              </a:rPr>
              <a:t>®              (</a:t>
            </a:r>
            <a:r>
              <a:rPr lang="en-US" b="1">
                <a:solidFill>
                  <a:schemeClr val="accent3"/>
                </a:solidFill>
                <a:latin typeface="Amare Walter Neue Halbfett"/>
              </a:rPr>
              <a:t>hyaluronzuurmatrix</a:t>
            </a:r>
            <a:r>
              <a:rPr lang="en-US" b="1" dirty="0">
                <a:solidFill>
                  <a:schemeClr val="accent3"/>
                </a:solidFill>
                <a:latin typeface="Amare Walter Neue Halbfett"/>
              </a:rPr>
              <a:t>)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F2370FA-12F6-B729-5210-64FD109E7B63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4780247" y="1380361"/>
            <a:ext cx="5805691" cy="29337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Mobilee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® is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gepatenteerd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hyaluronzuurmatrix-ingrediënt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ontwikkeld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door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Bioiberica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S.A.U.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Hyaluronzuur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is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stof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die van nature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aanwezig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is in het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bindweefsel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van het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lichaam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solidFill>
                <a:schemeClr val="accent3"/>
              </a:solidFill>
              <a:latin typeface="Amare Walter Neue Mager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Mobilee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®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wordt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gebruikt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in Amare-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formuleringen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in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combinatie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met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Collavant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® n2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als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onderdeel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van het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collageen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-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hyaluronzuuringrediëntensysteem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van de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formule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solidFill>
                <a:schemeClr val="accent3"/>
              </a:solidFill>
              <a:latin typeface="Amare Walter Neue Mager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Mobilee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® is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geregistreerd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handelsmerk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in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licentie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van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Bioiberica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S.A.U.</a:t>
            </a:r>
            <a:endParaRPr lang="en-US" sz="16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46" name="Rectangle 4">
            <a:extLst>
              <a:ext uri="{FF2B5EF4-FFF2-40B4-BE49-F238E27FC236}">
                <a16:creationId xmlns:a16="http://schemas.microsoft.com/office/drawing/2014/main" id="{B0ADA8A8-4E3D-32C8-E3E0-65439B70EB63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7" descr="A purple letter on a black background  Description automatically generated">
            <a:extLst>
              <a:ext uri="{FF2B5EF4-FFF2-40B4-BE49-F238E27FC236}">
                <a16:creationId xmlns:a16="http://schemas.microsoft.com/office/drawing/2014/main" id="{6CEAA1AF-7EFE-B82B-2725-C56E340F26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5B4D24A6-41BE-C445-7244-13E296254CA1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Alle rechten voorbehouden. </a:t>
            </a:r>
            <a:endParaRPr lang="en-US" sz="70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49" name="Slide Number Placeholder 1">
            <a:extLst>
              <a:ext uri="{FF2B5EF4-FFF2-40B4-BE49-F238E27FC236}">
                <a16:creationId xmlns:a16="http://schemas.microsoft.com/office/drawing/2014/main" id="{A0C136A8-48FE-4726-E32F-72514238072F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14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0971A47-AB73-7BAC-C021-39C79B256EFF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38700" y="216918"/>
            <a:ext cx="1783885" cy="26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bg1"/>
                </a:solidFill>
              </a:rPr>
              <a:t>Amare </a:t>
            </a:r>
            <a:r>
              <a:rPr lang="en-US" sz="1200" dirty="0" err="1">
                <a:solidFill>
                  <a:schemeClr val="bg1"/>
                </a:solidFill>
              </a:rPr>
              <a:t>NexCollagen</a:t>
            </a:r>
            <a:r>
              <a:rPr lang="en-US" sz="1200" dirty="0">
                <a:solidFill>
                  <a:schemeClr val="bg1"/>
                </a:solidFill>
              </a:rPr>
              <a:t>™</a:t>
            </a:r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62DBC6E8-F480-B386-F554-AAC9E671DA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8504" y="2216944"/>
            <a:ext cx="2137622" cy="2493892"/>
          </a:xfrm>
          <a:prstGeom prst="rect">
            <a:avLst/>
          </a:prstGeom>
        </p:spPr>
      </p:pic>
      <p:sp>
        <p:nvSpPr>
          <p:cNvPr id="3" name="TextBox 18">
            <a:extLst>
              <a:ext uri="{FF2B5EF4-FFF2-40B4-BE49-F238E27FC236}">
                <a16:creationId xmlns:a16="http://schemas.microsoft.com/office/drawing/2014/main" id="{E7F7979A-C344-F0E7-C052-62D55E5FEB30}"/>
              </a:ext>
            </a:extLst>
          </p:cNvPr>
          <p:cNvSpPr txBox="1"/>
          <p:nvPr/>
        </p:nvSpPr>
        <p:spPr>
          <a:xfrm>
            <a:off x="138701" y="4977635"/>
            <a:ext cx="4016493" cy="1200329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*DISCLAIMER: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Voedingssupplementen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zijn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vervanging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voor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gevarieerde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evenwichtige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voeding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gezonde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levensstijl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De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aanbevolen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dagelijkse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hoeveelheid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niet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overschrijden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Buiten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bereik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kleine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kinderen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houden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Raadpleeg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voor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gebruik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arts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zwangerschap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of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borstvoeding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gebruik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medicijnen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of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bestaande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medische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behandeling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De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vermelde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voordelen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C,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biotine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B12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gelden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wanneer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het product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wordt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geconsumeerd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als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onderdeel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evenwichtige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voeding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deze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vitamines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levert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in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hoeveelheden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die ten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minste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15% van de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referentie-inname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per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portie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bijdragen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144779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818CBE1-0D2D-10C7-C263-5DC8CDE84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20F927C-72D7-3B63-4AC4-B73F5A97BC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70000"/>
          </a:blip>
          <a:srcRect l="33446" t="55624" r="24206" b="8644"/>
          <a:stretch>
            <a:fillRect/>
          </a:stretch>
        </p:blipFill>
        <p:spPr>
          <a:xfrm>
            <a:off x="-6264" y="-30812"/>
            <a:ext cx="12192000" cy="6858000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lumMod val="60000"/>
                <a:lumOff val="40000"/>
                <a:alpha val="11000"/>
              </a:schemeClr>
            </a:glow>
            <a:softEdge rad="0"/>
          </a:effectLst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CF301691-4F13-F650-635E-1321AEE555CD}"/>
              </a:ext>
            </a:extLst>
          </p:cNvPr>
          <p:cNvSpPr/>
          <p:nvPr/>
        </p:nvSpPr>
        <p:spPr>
          <a:xfrm>
            <a:off x="-6264" y="-15406"/>
            <a:ext cx="4270662" cy="687340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5608F5-0B02-0467-FBCF-318DA274274F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44700" y="780782"/>
            <a:ext cx="3664496" cy="13436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4400">
                <a:solidFill>
                  <a:schemeClr val="bg1"/>
                </a:solidFill>
                <a:latin typeface="Amare Walter Neue Leicht" panose="020B0303040202060203" pitchFamily="34" charset="77"/>
              </a:rPr>
              <a:t>Belangrijkste ingrediënten</a:t>
            </a:r>
            <a:endParaRPr lang="en-US" sz="4400" baseline="30000" dirty="0">
              <a:solidFill>
                <a:schemeClr val="bg1"/>
              </a:solidFill>
              <a:latin typeface="Amare Walter Neue Leicht" panose="020B0303040202060203" pitchFamily="34" charset="77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E4FB0EA-779A-7D71-2662-2A1FAE3972C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780246" y="299284"/>
            <a:ext cx="4879569" cy="83705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b="1" dirty="0">
                <a:solidFill>
                  <a:schemeClr val="accent3"/>
                </a:solidFill>
                <a:latin typeface="Amare Walter Neue Halbfett"/>
              </a:rPr>
              <a:t>GPX-4™                     (</a:t>
            </a:r>
            <a:r>
              <a:rPr lang="en-US" b="1">
                <a:solidFill>
                  <a:schemeClr val="accent3"/>
                </a:solidFill>
                <a:latin typeface="Amare Walter Neue Halbfett"/>
              </a:rPr>
              <a:t>collageentripeptiden</a:t>
            </a:r>
            <a:r>
              <a:rPr lang="en-US" b="1" dirty="0">
                <a:solidFill>
                  <a:schemeClr val="accent3"/>
                </a:solidFill>
                <a:latin typeface="Amare Walter Neue Halbfett"/>
              </a:rPr>
              <a:t>)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F2370FA-12F6-B729-5210-64FD109E7B63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4780247" y="1380361"/>
            <a:ext cx="5805691" cy="29337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GPX-4™ is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collageentripeptide-ingrediënt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met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laag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molecuulgewicht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geproduceerd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door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Newtree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Co. Ltd.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Collageentripeptiden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zijn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vorm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van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gehydrolyseerd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collagen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dat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gekenmerkt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wordt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door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zijn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kleine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moleculaire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grootte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solidFill>
                <a:schemeClr val="accent3"/>
              </a:solidFill>
              <a:latin typeface="Amare Walter Neue Mager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GPX-4™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draagt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bij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tot het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collageenpeptideprofiel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van de Amare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NexCollagen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™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formule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solidFill>
                <a:schemeClr val="accent3"/>
              </a:solidFill>
              <a:latin typeface="Amare Walter Neue Mager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GPX-4™ is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exclusief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ingrediënt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in Amare-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formuleringen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is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handelsmerk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in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licentie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van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Newtree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Co. Ltd.</a:t>
            </a:r>
            <a:endParaRPr lang="en-US" sz="16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46" name="Rectangle 4">
            <a:extLst>
              <a:ext uri="{FF2B5EF4-FFF2-40B4-BE49-F238E27FC236}">
                <a16:creationId xmlns:a16="http://schemas.microsoft.com/office/drawing/2014/main" id="{B0ADA8A8-4E3D-32C8-E3E0-65439B70EB63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7" descr="A purple letter on a black background  Description automatically generated">
            <a:extLst>
              <a:ext uri="{FF2B5EF4-FFF2-40B4-BE49-F238E27FC236}">
                <a16:creationId xmlns:a16="http://schemas.microsoft.com/office/drawing/2014/main" id="{6CEAA1AF-7EFE-B82B-2725-C56E340F26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5B4D24A6-41BE-C445-7244-13E296254CA1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Alle rechten voorbehouden. </a:t>
            </a:r>
            <a:endParaRPr lang="en-US" sz="70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49" name="Slide Number Placeholder 1">
            <a:extLst>
              <a:ext uri="{FF2B5EF4-FFF2-40B4-BE49-F238E27FC236}">
                <a16:creationId xmlns:a16="http://schemas.microsoft.com/office/drawing/2014/main" id="{A0C136A8-48FE-4726-E32F-72514238072F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15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0971A47-AB73-7BAC-C021-39C79B256EFF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38700" y="216918"/>
            <a:ext cx="1783885" cy="26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bg1"/>
                </a:solidFill>
              </a:rPr>
              <a:t>Amare </a:t>
            </a:r>
            <a:r>
              <a:rPr lang="en-US" sz="1200" dirty="0" err="1">
                <a:solidFill>
                  <a:schemeClr val="bg1"/>
                </a:solidFill>
              </a:rPr>
              <a:t>NexCollagen</a:t>
            </a:r>
            <a:r>
              <a:rPr lang="en-US" sz="1200" dirty="0">
                <a:solidFill>
                  <a:schemeClr val="bg1"/>
                </a:solidFill>
              </a:rPr>
              <a:t>™</a:t>
            </a:r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0DCF689B-A6CB-D611-EFD6-38FF2C2E8EE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8504" y="2216944"/>
            <a:ext cx="2137622" cy="2493892"/>
          </a:xfrm>
          <a:prstGeom prst="rect">
            <a:avLst/>
          </a:prstGeom>
        </p:spPr>
      </p:pic>
      <p:sp>
        <p:nvSpPr>
          <p:cNvPr id="3" name="TextBox 18">
            <a:extLst>
              <a:ext uri="{FF2B5EF4-FFF2-40B4-BE49-F238E27FC236}">
                <a16:creationId xmlns:a16="http://schemas.microsoft.com/office/drawing/2014/main" id="{F75C49F5-F148-0A38-3273-7AB41D21A1BD}"/>
              </a:ext>
            </a:extLst>
          </p:cNvPr>
          <p:cNvSpPr txBox="1"/>
          <p:nvPr/>
        </p:nvSpPr>
        <p:spPr>
          <a:xfrm>
            <a:off x="138701" y="4977635"/>
            <a:ext cx="4016493" cy="1200329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*DISCLAIMER: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Voedingssupplementen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zijn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vervanging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voor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gevarieerde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evenwichtige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voeding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gezonde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levensstijl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De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aanbevolen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dagelijkse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hoeveelheid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niet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overschrijden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Buiten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bereik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kleine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kinderen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houden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Raadpleeg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voor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gebruik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arts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zwangerschap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of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borstvoeding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gebruik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medicijnen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of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bestaande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medische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behandeling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De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vermelde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voordelen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C,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biotine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B12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gelden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wanneer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het product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wordt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geconsumeerd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als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onderdeel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evenwichtige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voeding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deze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vitamines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levert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in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hoeveelheden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die ten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minste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15% van de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referentie-inname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per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portie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bijdragen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03147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818CBE1-0D2D-10C7-C263-5DC8CDE84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93A36EE-34C3-2F2C-94A8-78818CCCBFA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70000"/>
          </a:blip>
          <a:srcRect l="33446" t="55624" r="24206" b="8644"/>
          <a:stretch>
            <a:fillRect/>
          </a:stretch>
        </p:blipFill>
        <p:spPr>
          <a:xfrm>
            <a:off x="-6264" y="-30812"/>
            <a:ext cx="12192000" cy="6858000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lumMod val="60000"/>
                <a:lumOff val="40000"/>
                <a:alpha val="11000"/>
              </a:schemeClr>
            </a:glow>
            <a:softEdge rad="0"/>
          </a:effectLst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CF301691-4F13-F650-635E-1321AEE555CD}"/>
              </a:ext>
            </a:extLst>
          </p:cNvPr>
          <p:cNvSpPr/>
          <p:nvPr/>
        </p:nvSpPr>
        <p:spPr>
          <a:xfrm>
            <a:off x="-6264" y="-15406"/>
            <a:ext cx="4270662" cy="687340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5608F5-0B02-0467-FBCF-318DA274274F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44700" y="780782"/>
            <a:ext cx="3664496" cy="13436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4400">
                <a:solidFill>
                  <a:schemeClr val="bg1"/>
                </a:solidFill>
                <a:latin typeface="Amare Walter Neue Leicht" panose="020B0303040202060203" pitchFamily="34" charset="77"/>
              </a:rPr>
              <a:t>Belangrijkste ingrediënten</a:t>
            </a:r>
            <a:endParaRPr lang="en-US" sz="4400" baseline="30000" dirty="0">
              <a:solidFill>
                <a:schemeClr val="bg1"/>
              </a:solidFill>
              <a:latin typeface="Amare Walter Neue Leicht" panose="020B0303040202060203" pitchFamily="34" charset="77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E4FB0EA-779A-7D71-2662-2A1FAE3972C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780246" y="299284"/>
            <a:ext cx="4879569" cy="83705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b="1" dirty="0" err="1">
                <a:solidFill>
                  <a:schemeClr val="accent3"/>
                </a:solidFill>
                <a:latin typeface="Amare Walter Neue Halbfett"/>
              </a:rPr>
              <a:t>Cerebiome</a:t>
            </a:r>
            <a:r>
              <a:rPr lang="en-US" b="1" dirty="0">
                <a:solidFill>
                  <a:schemeClr val="accent3"/>
                </a:solidFill>
                <a:latin typeface="Amare Walter Neue Halbfett"/>
              </a:rPr>
              <a:t>®                      (</a:t>
            </a:r>
            <a:r>
              <a:rPr lang="en-US" b="1" dirty="0" err="1">
                <a:solidFill>
                  <a:schemeClr val="accent3"/>
                </a:solidFill>
                <a:latin typeface="Amare Walter Neue Halbfett"/>
              </a:rPr>
              <a:t>levende</a:t>
            </a:r>
            <a:r>
              <a:rPr lang="en-US" b="1" dirty="0">
                <a:solidFill>
                  <a:schemeClr val="accent3"/>
                </a:solidFill>
                <a:latin typeface="Amare Walter Neue Halbfett"/>
              </a:rPr>
              <a:t> </a:t>
            </a:r>
            <a:r>
              <a:rPr lang="en-US" b="1" dirty="0" err="1">
                <a:solidFill>
                  <a:schemeClr val="accent3"/>
                </a:solidFill>
                <a:latin typeface="Amare Walter Neue Halbfett"/>
              </a:rPr>
              <a:t>bacterieculturen</a:t>
            </a:r>
            <a:r>
              <a:rPr lang="en-US" b="1" dirty="0">
                <a:solidFill>
                  <a:schemeClr val="accent3"/>
                </a:solidFill>
                <a:latin typeface="Amare Walter Neue Halbfett"/>
              </a:rPr>
              <a:t>)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F2370FA-12F6-B729-5210-64FD109E7B63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4780247" y="1380361"/>
            <a:ext cx="5946368" cy="29337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Cerebiome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® is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gepatenteerde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mix van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levende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bacterie-culturen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ontwikkeld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door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Danstar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Ferment AG,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bestaande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uit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Lactobacillus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helveticus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R0052, Bifidobacterium longum R0175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Lacticaseibacillus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rhamnosus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R0011.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solidFill>
                <a:schemeClr val="accent3"/>
              </a:solidFill>
              <a:latin typeface="Amare Walter Neue Mager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Deze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stammen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zijn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opgenomen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als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onderdeel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van de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samenstelling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met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meerdere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ingrediënten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van Amare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NexCollagen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solidFill>
                <a:schemeClr val="accent3"/>
              </a:solidFill>
              <a:latin typeface="Amare Walter Neue Mager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Cerebiome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® is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een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geregistreerd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handelsmerk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van </a:t>
            </a:r>
            <a:r>
              <a:rPr lang="en-US" sz="1600" dirty="0" err="1">
                <a:solidFill>
                  <a:schemeClr val="accent3"/>
                </a:solidFill>
                <a:latin typeface="Amare Walter Neue Mager"/>
              </a:rPr>
              <a:t>Danstar</a:t>
            </a:r>
            <a:r>
              <a:rPr lang="en-US" sz="1600" dirty="0">
                <a:solidFill>
                  <a:schemeClr val="accent3"/>
                </a:solidFill>
                <a:latin typeface="Amare Walter Neue Mager"/>
              </a:rPr>
              <a:t> Ferment AG.</a:t>
            </a:r>
            <a:endParaRPr lang="en-US" sz="1600" i="1" dirty="0">
              <a:solidFill>
                <a:schemeClr val="accent3"/>
              </a:solidFill>
              <a:latin typeface="Amare Walter Neue Mager"/>
            </a:endParaRPr>
          </a:p>
        </p:txBody>
      </p:sp>
      <p:sp>
        <p:nvSpPr>
          <p:cNvPr id="46" name="Rectangle 4">
            <a:extLst>
              <a:ext uri="{FF2B5EF4-FFF2-40B4-BE49-F238E27FC236}">
                <a16:creationId xmlns:a16="http://schemas.microsoft.com/office/drawing/2014/main" id="{B0ADA8A8-4E3D-32C8-E3E0-65439B70EB63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7" descr="A purple letter on a black background  Description automatically generated">
            <a:extLst>
              <a:ext uri="{FF2B5EF4-FFF2-40B4-BE49-F238E27FC236}">
                <a16:creationId xmlns:a16="http://schemas.microsoft.com/office/drawing/2014/main" id="{6CEAA1AF-7EFE-B82B-2725-C56E340F26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5B4D24A6-41BE-C445-7244-13E296254CA1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Alle rechten voorbehouden. </a:t>
            </a:r>
            <a:endParaRPr lang="en-US" sz="70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49" name="Slide Number Placeholder 1">
            <a:extLst>
              <a:ext uri="{FF2B5EF4-FFF2-40B4-BE49-F238E27FC236}">
                <a16:creationId xmlns:a16="http://schemas.microsoft.com/office/drawing/2014/main" id="{A0C136A8-48FE-4726-E32F-72514238072F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16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0971A47-AB73-7BAC-C021-39C79B256EFF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38700" y="216918"/>
            <a:ext cx="1783885" cy="26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bg1"/>
                </a:solidFill>
              </a:rPr>
              <a:t>Amare </a:t>
            </a:r>
            <a:r>
              <a:rPr lang="en-US" sz="1200" dirty="0" err="1">
                <a:solidFill>
                  <a:schemeClr val="bg1"/>
                </a:solidFill>
              </a:rPr>
              <a:t>NexCollagen</a:t>
            </a:r>
            <a:r>
              <a:rPr lang="en-US" sz="1200" dirty="0">
                <a:solidFill>
                  <a:schemeClr val="bg1"/>
                </a:solidFill>
              </a:rPr>
              <a:t>™</a:t>
            </a:r>
          </a:p>
        </p:txBody>
      </p:sp>
      <p:pic>
        <p:nvPicPr>
          <p:cNvPr id="15" name="Resim 14">
            <a:extLst>
              <a:ext uri="{FF2B5EF4-FFF2-40B4-BE49-F238E27FC236}">
                <a16:creationId xmlns:a16="http://schemas.microsoft.com/office/drawing/2014/main" id="{1D57A822-EF67-38E0-EF29-9F89B67A3E0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8504" y="2201538"/>
            <a:ext cx="2137622" cy="2493892"/>
          </a:xfrm>
          <a:prstGeom prst="rect">
            <a:avLst/>
          </a:prstGeom>
        </p:spPr>
      </p:pic>
      <p:sp>
        <p:nvSpPr>
          <p:cNvPr id="3" name="TextBox 18">
            <a:extLst>
              <a:ext uri="{FF2B5EF4-FFF2-40B4-BE49-F238E27FC236}">
                <a16:creationId xmlns:a16="http://schemas.microsoft.com/office/drawing/2014/main" id="{3F808383-5404-4CA6-7DA9-CA03F9CAB9DD}"/>
              </a:ext>
            </a:extLst>
          </p:cNvPr>
          <p:cNvSpPr txBox="1"/>
          <p:nvPr/>
        </p:nvSpPr>
        <p:spPr>
          <a:xfrm>
            <a:off x="138701" y="4977635"/>
            <a:ext cx="4016493" cy="1200329"/>
          </a:xfrm>
          <a:prstGeom prst="rect">
            <a:avLst/>
          </a:prstGeom>
          <a:noFill/>
          <a:ln w="63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*DISCLAIMER: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Voedingssupplementen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zijn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vervanging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voor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gevarieerde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evenwichtige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voeding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gezonde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levensstijl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De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aanbevolen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dagelijkse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hoeveelheid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niet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overschrijden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Buiten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bereik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kleine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kinderen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houden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Raadpleeg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voor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gebruik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arts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zwangerschap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of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borstvoeding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,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gebruik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medicijnen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of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bij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bestaande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medische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behandeling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 De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vermelde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voordelen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C,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biotine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vitamine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B12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gelden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wanneer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het product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wordt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geconsumeerd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als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onderdeel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van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evenwichtige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voeding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deze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vitamines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levert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in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hoeveelheden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die ten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minste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15% van de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referentie-inname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per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portie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Amare Walter Neue" panose="020B0503040202060203" pitchFamily="34" charset="77"/>
              </a:rPr>
              <a:t>bijdragen</a:t>
            </a:r>
            <a:r>
              <a:rPr lang="en-US" sz="800" dirty="0">
                <a:solidFill>
                  <a:schemeClr val="bg1"/>
                </a:solidFill>
                <a:latin typeface="Amare Walter Neue" panose="020B050304020206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371922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377F3B9-A166-0D94-3DF7-CCA330A7C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>
            <a:extLst>
              <a:ext uri="{FF2B5EF4-FFF2-40B4-BE49-F238E27FC236}">
                <a16:creationId xmlns:a16="http://schemas.microsoft.com/office/drawing/2014/main" id="{18EAA5BC-3A47-FD94-6995-80FC453F96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</a:blip>
          <a:srcRect l="33446" t="55624" r="24206" b="8644"/>
          <a:stretch>
            <a:fillRect/>
          </a:stretch>
        </p:blipFill>
        <p:spPr>
          <a:xfrm flipH="1">
            <a:off x="0" y="-190"/>
            <a:ext cx="12192000" cy="6873596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lumMod val="60000"/>
                <a:lumOff val="40000"/>
                <a:alpha val="11000"/>
              </a:schemeClr>
            </a:glow>
            <a:softEdge rad="0"/>
          </a:effectLst>
        </p:spPr>
      </p:pic>
      <p:pic>
        <p:nvPicPr>
          <p:cNvPr id="14" name="Resim 13">
            <a:extLst>
              <a:ext uri="{FF2B5EF4-FFF2-40B4-BE49-F238E27FC236}">
                <a16:creationId xmlns:a16="http://schemas.microsoft.com/office/drawing/2014/main" id="{5CA3CA0A-49C8-8176-7AB3-778432CCA3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8626" y="0"/>
            <a:ext cx="6111793" cy="6858000"/>
          </a:xfrm>
          <a:prstGeom prst="rect">
            <a:avLst/>
          </a:prstGeom>
        </p:spPr>
      </p:pic>
      <p:sp>
        <p:nvSpPr>
          <p:cNvPr id="10" name="Rectangle 16">
            <a:extLst>
              <a:ext uri="{FF2B5EF4-FFF2-40B4-BE49-F238E27FC236}">
                <a16:creationId xmlns:a16="http://schemas.microsoft.com/office/drawing/2014/main" id="{780D3A05-746D-2EAC-B151-E4C3EFAFBF90}"/>
              </a:ext>
            </a:extLst>
          </p:cNvPr>
          <p:cNvSpPr/>
          <p:nvPr/>
        </p:nvSpPr>
        <p:spPr>
          <a:xfrm>
            <a:off x="6098626" y="0"/>
            <a:ext cx="6102350" cy="6858000"/>
          </a:xfrm>
          <a:prstGeom prst="rect">
            <a:avLst/>
          </a:prstGeom>
          <a:gradFill>
            <a:gsLst>
              <a:gs pos="44000">
                <a:schemeClr val="accent1">
                  <a:alpha val="0"/>
                  <a:lumMod val="0"/>
                </a:schemeClr>
              </a:gs>
              <a:gs pos="100000">
                <a:schemeClr val="accent3">
                  <a:alpha val="60411"/>
                  <a:lumMod val="74490"/>
                  <a:lumOff val="2551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00DC96-0856-6903-00F8-EE646EAA0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4460" y="6356350"/>
            <a:ext cx="2743200" cy="365125"/>
          </a:xfrm>
        </p:spPr>
        <p:txBody>
          <a:bodyPr/>
          <a:lstStyle/>
          <a:p>
            <a:fld id="{FEDAFF86-66A4-D342-B39A-0C3E2798F66C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3" name="Picture 2" descr="A purple letter on a black background  Description automatically generated">
            <a:extLst>
              <a:ext uri="{FF2B5EF4-FFF2-40B4-BE49-F238E27FC236}">
                <a16:creationId xmlns:a16="http://schemas.microsoft.com/office/drawing/2014/main" id="{9C35E6DF-8F7F-7E37-F93E-343C45A12C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723" y="6429613"/>
            <a:ext cx="1184953" cy="218597"/>
          </a:xfrm>
          <a:prstGeom prst="rect">
            <a:avLst/>
          </a:prstGeom>
        </p:spPr>
      </p:pic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4AA6ACE8-129A-66E0-4DEC-37767CF62313}"/>
              </a:ext>
            </a:extLst>
          </p:cNvPr>
          <p:cNvSpPr txBox="1">
            <a:spLocks/>
          </p:cNvSpPr>
          <p:nvPr/>
        </p:nvSpPr>
        <p:spPr>
          <a:xfrm>
            <a:off x="91844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5" name="Picture 4" descr="A purple letter on a black background  Description automatically generated">
            <a:extLst>
              <a:ext uri="{FF2B5EF4-FFF2-40B4-BE49-F238E27FC236}">
                <a16:creationId xmlns:a16="http://schemas.microsoft.com/office/drawing/2014/main" id="{987C3F7F-8EAB-A7BA-0F84-FE326C381B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723" y="6429613"/>
            <a:ext cx="1184953" cy="21859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0DF4232-7B14-2701-62FA-383957A6783B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purple letter on a black background  Description automatically generated">
            <a:extLst>
              <a:ext uri="{FF2B5EF4-FFF2-40B4-BE49-F238E27FC236}">
                <a16:creationId xmlns:a16="http://schemas.microsoft.com/office/drawing/2014/main" id="{E9A4D5D6-2DD8-9905-A041-F6FDCAA023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0142CFFB-2095-3E42-5B95-BF24612F9DC6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Alle rechten voorbehouden. </a:t>
            </a:r>
            <a:endParaRPr lang="en-US" sz="70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6BE70DAD-B770-06CD-1408-C488EB17CA8F}"/>
              </a:ext>
            </a:extLst>
          </p:cNvPr>
          <p:cNvSpPr txBox="1">
            <a:spLocks/>
          </p:cNvSpPr>
          <p:nvPr/>
        </p:nvSpPr>
        <p:spPr>
          <a:xfrm>
            <a:off x="91844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521F1AEB-4420-2E23-3A55-1C5886B20D4B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17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1CB7FE89-0BE7-3FE3-CDA1-7F7DE0A757B0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44700" y="780783"/>
            <a:ext cx="5968532" cy="7919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4400" dirty="0" err="1">
                <a:solidFill>
                  <a:schemeClr val="accent3"/>
                </a:solidFill>
                <a:latin typeface="Amare Walter Neue Leicht" panose="020B0303040202060203" pitchFamily="34" charset="77"/>
              </a:rPr>
              <a:t>Voedingswaarden</a:t>
            </a:r>
            <a:endParaRPr lang="en-US" sz="4400" baseline="30000" dirty="0">
              <a:solidFill>
                <a:schemeClr val="accent3"/>
              </a:solidFill>
              <a:latin typeface="Amare Walter Neue Leicht" panose="020B0303040202060203" pitchFamily="34" charset="77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8D5553B-26E5-39AA-2B6A-99B5936054E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38700" y="216918"/>
            <a:ext cx="1783885" cy="26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Amare </a:t>
            </a:r>
            <a:r>
              <a:rPr lang="en-US" sz="12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NexCollagen</a:t>
            </a:r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™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4F7FB93-9F01-8F31-AAA3-8CC2CC1494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0574" y="1572773"/>
            <a:ext cx="4218995" cy="3999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3209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377F3B9-A166-0D94-3DF7-CCA330A7C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>
            <a:extLst>
              <a:ext uri="{FF2B5EF4-FFF2-40B4-BE49-F238E27FC236}">
                <a16:creationId xmlns:a16="http://schemas.microsoft.com/office/drawing/2014/main" id="{8842C758-EFA8-314D-B65A-BFCC961378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</a:blip>
          <a:srcRect l="33446" t="55624" r="24206" b="8644"/>
          <a:stretch>
            <a:fillRect/>
          </a:stretch>
        </p:blipFill>
        <p:spPr>
          <a:xfrm flipH="1">
            <a:off x="0" y="-190"/>
            <a:ext cx="12192000" cy="6873596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lumMod val="60000"/>
                <a:lumOff val="40000"/>
                <a:alpha val="11000"/>
              </a:schemeClr>
            </a:glow>
            <a:softEdge rad="0"/>
          </a:effectLst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C91503D7-98DB-2389-416B-A5CC6D5923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0906" y="-9168"/>
            <a:ext cx="3321094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00DC96-0856-6903-00F8-EE646EAA0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4460" y="6356350"/>
            <a:ext cx="2743200" cy="365125"/>
          </a:xfrm>
        </p:spPr>
        <p:txBody>
          <a:bodyPr/>
          <a:lstStyle/>
          <a:p>
            <a:fld id="{FEDAFF86-66A4-D342-B39A-0C3E2798F66C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3" name="Picture 2" descr="A purple letter on a black background  Description automatically generated">
            <a:extLst>
              <a:ext uri="{FF2B5EF4-FFF2-40B4-BE49-F238E27FC236}">
                <a16:creationId xmlns:a16="http://schemas.microsoft.com/office/drawing/2014/main" id="{9C35E6DF-8F7F-7E37-F93E-343C45A12C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723" y="6429613"/>
            <a:ext cx="1184953" cy="2185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0FAA47C-48BD-529E-55EE-E199AE418968}"/>
              </a:ext>
            </a:extLst>
          </p:cNvPr>
          <p:cNvSpPr txBox="1"/>
          <p:nvPr/>
        </p:nvSpPr>
        <p:spPr>
          <a:xfrm>
            <a:off x="244700" y="1572773"/>
            <a:ext cx="8114927" cy="2259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740"/>
              </a:lnSpc>
            </a:pP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Collageenpeptiden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van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runderhuid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,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collageentripeptide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van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vishuid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, aroma,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zuurteregelaar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: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citroenzuur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, aroma, L-glutamine,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poeder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van rode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biet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(Beta vulgaris L.,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wortel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)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voor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kleur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,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zoetstof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: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steviolglycosiden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van stevia,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hyaluronzuur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,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vitamine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C (L-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ascorbinezuur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),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gemengde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wortel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(Daucus carota L.,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wortel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)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en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poeder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van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bosbes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(Vaccinium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corymbosum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L.,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vrucht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)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voor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kleur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,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ongedenatureerd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type II-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collageen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van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vogelborstbeen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,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Cerebiome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®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bacteriële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mix (Lactobacillus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helveticus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R0052, Bifidobacterium longum R0175,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Lacticaseibacillus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rhamnosus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R0011) (soja),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vitamine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B12 (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methylcobalamin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),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biotine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(D-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biotine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).</a:t>
            </a:r>
          </a:p>
          <a:p>
            <a:pPr>
              <a:lnSpc>
                <a:spcPts val="1740"/>
              </a:lnSpc>
            </a:pPr>
            <a:endParaRPr lang="en-US" sz="1200" dirty="0">
              <a:solidFill>
                <a:schemeClr val="accent3"/>
              </a:solidFill>
              <a:latin typeface="Amare Walter Neue Mager" panose="020B0403040202060203" pitchFamily="34" charset="77"/>
            </a:endParaRPr>
          </a:p>
          <a:p>
            <a:pPr>
              <a:lnSpc>
                <a:spcPts val="1740"/>
              </a:lnSpc>
            </a:pP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Collavant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® n2,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Dermial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®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en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Mobilee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®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zijn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gelicentieerde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handelsmerken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in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licentie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van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Bioiberica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, S.A.U.</a:t>
            </a:r>
          </a:p>
          <a:p>
            <a:pPr>
              <a:lnSpc>
                <a:spcPts val="1740"/>
              </a:lnSpc>
            </a:pP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GPX-4™ is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een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gelicentieerd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handelsmerk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van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Newtree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Co. LTD</a:t>
            </a:r>
          </a:p>
          <a:p>
            <a:pPr>
              <a:lnSpc>
                <a:spcPts val="1740"/>
              </a:lnSpc>
            </a:pP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CereBiome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® is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een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geregistreerd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handelsmerk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van </a:t>
            </a:r>
            <a:r>
              <a:rPr lang="en-US" sz="1200" dirty="0" err="1">
                <a:solidFill>
                  <a:schemeClr val="accent3"/>
                </a:solidFill>
                <a:latin typeface="Amare Walter Neue Mager" panose="020B0403040202060203" pitchFamily="34" charset="77"/>
              </a:rPr>
              <a:t>Danstar</a:t>
            </a:r>
            <a:r>
              <a:rPr lang="en-US" sz="1200" dirty="0">
                <a:solidFill>
                  <a:schemeClr val="accent3"/>
                </a:solidFill>
                <a:latin typeface="Amare Walter Neue Mager" panose="020B0403040202060203" pitchFamily="34" charset="77"/>
              </a:rPr>
              <a:t> Ferment AG.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4AA6ACE8-129A-66E0-4DEC-37767CF62313}"/>
              </a:ext>
            </a:extLst>
          </p:cNvPr>
          <p:cNvSpPr txBox="1">
            <a:spLocks/>
          </p:cNvSpPr>
          <p:nvPr/>
        </p:nvSpPr>
        <p:spPr>
          <a:xfrm>
            <a:off x="91844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5" name="Picture 4" descr="A purple letter on a black background  Description automatically generated">
            <a:extLst>
              <a:ext uri="{FF2B5EF4-FFF2-40B4-BE49-F238E27FC236}">
                <a16:creationId xmlns:a16="http://schemas.microsoft.com/office/drawing/2014/main" id="{987C3F7F-8EAB-A7BA-0F84-FE326C381B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723" y="6429613"/>
            <a:ext cx="1184953" cy="21859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0DF4232-7B14-2701-62FA-383957A6783B}"/>
              </a:ext>
            </a:extLst>
          </p:cNvPr>
          <p:cNvSpPr/>
          <p:nvPr/>
        </p:nvSpPr>
        <p:spPr>
          <a:xfrm>
            <a:off x="-6264" y="6224182"/>
            <a:ext cx="12207240" cy="6492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purple letter on a black background  Description automatically generated">
            <a:extLst>
              <a:ext uri="{FF2B5EF4-FFF2-40B4-BE49-F238E27FC236}">
                <a16:creationId xmlns:a16="http://schemas.microsoft.com/office/drawing/2014/main" id="{E9A4D5D6-2DD8-9905-A041-F6FDCAA023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700" y="6428590"/>
            <a:ext cx="1184953" cy="218597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0142CFFB-2095-3E42-5B95-BF24612F9DC6}"/>
              </a:ext>
            </a:extLst>
          </p:cNvPr>
          <p:cNvSpPr txBox="1">
            <a:spLocks/>
          </p:cNvSpPr>
          <p:nvPr/>
        </p:nvSpPr>
        <p:spPr>
          <a:xfrm>
            <a:off x="7251037" y="6468207"/>
            <a:ext cx="4213225" cy="156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00" b="0" i="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fld id="{9FB19062-2D99-6645-8272-5FFAA846905C}" type="datetimeyyyy">
              <a:rPr lang="en-US" sz="7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2026</a:t>
            </a:fld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Amare Global. Alle rechten voorbehouden. </a:t>
            </a:r>
            <a:endParaRPr lang="en-US" sz="70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6BE70DAD-B770-06CD-1408-C488EB17CA8F}"/>
              </a:ext>
            </a:extLst>
          </p:cNvPr>
          <p:cNvSpPr txBox="1">
            <a:spLocks/>
          </p:cNvSpPr>
          <p:nvPr/>
        </p:nvSpPr>
        <p:spPr>
          <a:xfrm>
            <a:off x="91844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521F1AEB-4420-2E23-3A55-1C5886B20D4B}"/>
              </a:ext>
            </a:extLst>
          </p:cNvPr>
          <p:cNvSpPr txBox="1">
            <a:spLocks/>
          </p:cNvSpPr>
          <p:nvPr/>
        </p:nvSpPr>
        <p:spPr>
          <a:xfrm>
            <a:off x="9184460" y="6375600"/>
            <a:ext cx="2743200" cy="365125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defPPr>
              <a:defRPr lang="en-US"/>
            </a:defPPr>
            <a:lvl1pPr marL="0" indent="0" algn="r" defTabSz="914400" rtl="0" eaLnBrk="1" latinLnBrk="0" hangingPunct="1">
              <a:tabLst>
                <a:tab pos="2563813" algn="l"/>
              </a:tabLst>
              <a:defRPr sz="900" kern="1200">
                <a:solidFill>
                  <a:schemeClr val="tx2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DAFF86-66A4-D342-B39A-0C3E2798F66C}" type="slidenum">
              <a:rPr lang="en-US" smtClean="0">
                <a:solidFill>
                  <a:schemeClr val="bg1"/>
                </a:solidFill>
                <a:latin typeface="Amare Walter Neue Mager" panose="020B0403040202060203" pitchFamily="34" charset="77"/>
              </a:rPr>
              <a:pPr/>
              <a:t>18</a:t>
            </a:fld>
            <a:endParaRPr lang="en-US">
              <a:solidFill>
                <a:schemeClr val="bg1"/>
              </a:solidFill>
              <a:latin typeface="Amare Walter Neue Mager" panose="020B0403040202060203" pitchFamily="34" charset="77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1CB7FE89-0BE7-3FE3-CDA1-7F7DE0A757B0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44700" y="780783"/>
            <a:ext cx="3664496" cy="7919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4400">
                <a:solidFill>
                  <a:schemeClr val="accent3"/>
                </a:solidFill>
                <a:latin typeface="Amare Walter Neue Leicht" panose="020B0303040202060203" pitchFamily="34" charset="77"/>
              </a:rPr>
              <a:t>Ingrediënten</a:t>
            </a:r>
            <a:endParaRPr lang="en-US" sz="4400" baseline="30000" dirty="0">
              <a:solidFill>
                <a:schemeClr val="accent3"/>
              </a:solidFill>
              <a:latin typeface="Amare Walter Neue Leicht" panose="020B0303040202060203" pitchFamily="34" charset="77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B4CFA57-2EB7-C93D-5B60-C5B6484A02B7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38700" y="216918"/>
            <a:ext cx="1783885" cy="266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Amare Walter Neue Mager" panose="020B0403040202060203" pitchFamily="34" charset="77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Amare </a:t>
            </a:r>
            <a:r>
              <a:rPr lang="en-US" sz="12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NexCollagen</a:t>
            </a:r>
            <a:r>
              <a:rPr lang="en-US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™</a:t>
            </a:r>
          </a:p>
        </p:txBody>
      </p:sp>
    </p:spTree>
    <p:extLst>
      <p:ext uri="{BB962C8B-B14F-4D97-AF65-F5344CB8AC3E}">
        <p14:creationId xmlns:p14="http://schemas.microsoft.com/office/powerpoint/2010/main" val="27071434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08BF6-DA2F-956F-344B-5947F320B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6159A28-D47A-87AB-6867-B9CE2507B2D0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804961" y="1067154"/>
            <a:ext cx="8582075" cy="16422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  <a:latin typeface="Amare Walter Neue Mager"/>
              </a:rPr>
              <a:t>Download </a:t>
            </a:r>
            <a:r>
              <a:rPr lang="en-US" sz="2400" dirty="0" err="1">
                <a:solidFill>
                  <a:schemeClr val="bg1"/>
                </a:solidFill>
                <a:latin typeface="Amare Walter Neue Mager"/>
              </a:rPr>
              <a:t>hier</a:t>
            </a:r>
            <a:r>
              <a:rPr lang="en-US" sz="2400" dirty="0">
                <a:solidFill>
                  <a:schemeClr val="bg1"/>
                </a:solidFill>
                <a:latin typeface="Amare Walter Neue Mager"/>
              </a:rPr>
              <a:t> de</a:t>
            </a:r>
          </a:p>
          <a:p>
            <a:pPr marL="0" indent="0" algn="ctr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400" b="1" dirty="0" err="1">
                <a:solidFill>
                  <a:schemeClr val="bg1"/>
                </a:solidFill>
                <a:latin typeface="Amare Walter Neue Mager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NexCollagen</a:t>
            </a:r>
            <a:r>
              <a:rPr lang="en-US" sz="2400" b="1" dirty="0">
                <a:solidFill>
                  <a:schemeClr val="bg1"/>
                </a:solidFill>
                <a:latin typeface="Amare Walter Neue Mager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™ </a:t>
            </a:r>
            <a:r>
              <a:rPr lang="en-US" sz="2400" b="1" dirty="0" err="1">
                <a:solidFill>
                  <a:schemeClr val="bg1"/>
                </a:solidFill>
                <a:latin typeface="Amare Walter Neue Mager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Productbrochure</a:t>
            </a:r>
            <a:endParaRPr lang="en-US" sz="2400" b="1" dirty="0">
              <a:solidFill>
                <a:schemeClr val="bg1"/>
              </a:solidFill>
              <a:latin typeface="Amare Walter Neue Mager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ctr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400" b="1" dirty="0">
                <a:solidFill>
                  <a:schemeClr val="bg1"/>
                </a:solidFill>
                <a:latin typeface="Amare Walter Neue Mager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 het </a:t>
            </a:r>
            <a:r>
              <a:rPr lang="en-US" sz="2400" b="1" dirty="0" err="1">
                <a:solidFill>
                  <a:schemeClr val="bg1"/>
                </a:solidFill>
                <a:latin typeface="Amare Walter Neue Mager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Nederlands</a:t>
            </a:r>
            <a:endParaRPr lang="en-US" sz="2400" b="1" dirty="0">
              <a:solidFill>
                <a:schemeClr val="bg1"/>
              </a:solidFill>
              <a:latin typeface="Amare Walter Neue Mager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6DEA76-ADDE-DBDC-5044-C7493F1517F6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979619" y="3429000"/>
            <a:ext cx="4232758" cy="8970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re Walter Neue" panose="020B050304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400" dirty="0" err="1">
                <a:solidFill>
                  <a:schemeClr val="bg1"/>
                </a:solidFill>
                <a:latin typeface="Amare Walter Neue Mager"/>
              </a:rPr>
              <a:t>Kijk</a:t>
            </a:r>
            <a:r>
              <a:rPr lang="en-US" sz="2400" dirty="0">
                <a:solidFill>
                  <a:schemeClr val="bg1"/>
                </a:solidFill>
                <a:latin typeface="Amare Walter Neue Mager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mare Walter Neue Mager"/>
              </a:rPr>
              <a:t>voor</a:t>
            </a:r>
            <a:r>
              <a:rPr lang="en-US" sz="2400" dirty="0">
                <a:solidFill>
                  <a:schemeClr val="bg1"/>
                </a:solidFill>
                <a:latin typeface="Amare Walter Neue Mager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mare Walter Neue Mager"/>
              </a:rPr>
              <a:t>meer</a:t>
            </a:r>
            <a:r>
              <a:rPr lang="en-US" sz="2400" dirty="0">
                <a:solidFill>
                  <a:schemeClr val="bg1"/>
                </a:solidFill>
                <a:latin typeface="Amare Walter Neue Mager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mare Walter Neue Mager"/>
              </a:rPr>
              <a:t>informatie</a:t>
            </a:r>
            <a:r>
              <a:rPr lang="en-US" sz="2400" dirty="0">
                <a:solidFill>
                  <a:schemeClr val="bg1"/>
                </a:solidFill>
                <a:latin typeface="Amare Walter Neue Mager"/>
              </a:rPr>
              <a:t> op</a:t>
            </a:r>
          </a:p>
          <a:p>
            <a:pPr marL="0" indent="0" algn="ctr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400" b="1" dirty="0" err="1">
                <a:solidFill>
                  <a:schemeClr val="bg1"/>
                </a:solidFill>
                <a:latin typeface="Amare Walter Neue Mager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www.amare.com</a:t>
            </a:r>
            <a:endParaRPr lang="en-US" sz="2400" b="1" dirty="0">
              <a:solidFill>
                <a:schemeClr val="bg1"/>
              </a:solidFill>
              <a:latin typeface="Amare Walter Neue Mager"/>
            </a:endParaRPr>
          </a:p>
        </p:txBody>
      </p:sp>
      <p:pic>
        <p:nvPicPr>
          <p:cNvPr id="5" name="Picture 6" descr="A purple letter on a black background  Description automatically generated">
            <a:extLst>
              <a:ext uri="{FF2B5EF4-FFF2-40B4-BE49-F238E27FC236}">
                <a16:creationId xmlns:a16="http://schemas.microsoft.com/office/drawing/2014/main" id="{3C19033E-1DEC-043D-A25A-15EB6FE0E6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93093" y="5045695"/>
            <a:ext cx="4039254" cy="745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3076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08BF6-DA2F-956F-344B-5947F320B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248ABA2B-875F-222D-960C-DF7AFBF4FA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41566" y="2161925"/>
            <a:ext cx="9108869" cy="2534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62083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logo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titl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US_ID" val="detail_0"/>
</p:tagLst>
</file>

<file path=ppt/theme/theme1.xml><?xml version="1.0" encoding="utf-8"?>
<a:theme xmlns:a="http://schemas.openxmlformats.org/drawingml/2006/main" name="Office Theme">
  <a:themeElements>
    <a:clrScheme name="Amare">
      <a:dk1>
        <a:srgbClr val="000000"/>
      </a:dk1>
      <a:lt1>
        <a:srgbClr val="FFFFFF"/>
      </a:lt1>
      <a:dk2>
        <a:srgbClr val="434043"/>
      </a:dk2>
      <a:lt2>
        <a:srgbClr val="E7E7E0"/>
      </a:lt2>
      <a:accent1>
        <a:srgbClr val="50037F"/>
      </a:accent1>
      <a:accent2>
        <a:srgbClr val="975ED2"/>
      </a:accent2>
      <a:accent3>
        <a:srgbClr val="5F2756"/>
      </a:accent3>
      <a:accent4>
        <a:srgbClr val="FFFFFF"/>
      </a:accent4>
      <a:accent5>
        <a:srgbClr val="FFFFFF"/>
      </a:accent5>
      <a:accent6>
        <a:srgbClr val="FFFFFF"/>
      </a:accent6>
      <a:hlink>
        <a:srgbClr val="975ED2"/>
      </a:hlink>
      <a:folHlink>
        <a:srgbClr val="975ED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7D6878CD4CD742A7636982EBFDF5AE" ma:contentTypeVersion="16" ma:contentTypeDescription="Create a new document." ma:contentTypeScope="" ma:versionID="e4e6b30919a629ddca1854f8de8a3784">
  <xsd:schema xmlns:xsd="http://www.w3.org/2001/XMLSchema" xmlns:xs="http://www.w3.org/2001/XMLSchema" xmlns:p="http://schemas.microsoft.com/office/2006/metadata/properties" xmlns:ns2="fe50855b-3af3-474b-a012-e8fd2f7c30f3" xmlns:ns3="6be857c2-1e1f-42cd-a678-e2b3ec80201d" targetNamespace="http://schemas.microsoft.com/office/2006/metadata/properties" ma:root="true" ma:fieldsID="400c2b0fd58d116ac43278a55b388e5c" ns2:_="" ns3:_="">
    <xsd:import namespace="fe50855b-3af3-474b-a012-e8fd2f7c30f3"/>
    <xsd:import namespace="6be857c2-1e1f-42cd-a678-e2b3ec80201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50855b-3af3-474b-a012-e8fd2f7c30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f557d969-218b-4b5c-82b9-8fe4df7d07a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e857c2-1e1f-42cd-a678-e2b3ec80201d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5b22715a-479a-4da3-9e80-d9dacde84fb3}" ma:internalName="TaxCatchAll" ma:showField="CatchAllData" ma:web="6be857c2-1e1f-42cd-a678-e2b3ec80201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e50855b-3af3-474b-a012-e8fd2f7c30f3">
      <Terms xmlns="http://schemas.microsoft.com/office/infopath/2007/PartnerControls"/>
    </lcf76f155ced4ddcb4097134ff3c332f>
    <TaxCatchAll xmlns="6be857c2-1e1f-42cd-a678-e2b3ec80201d" xsi:nil="true"/>
  </documentManagement>
</p:properties>
</file>

<file path=customXml/itemProps1.xml><?xml version="1.0" encoding="utf-8"?>
<ds:datastoreItem xmlns:ds="http://schemas.openxmlformats.org/officeDocument/2006/customXml" ds:itemID="{315C9668-9205-4529-8B14-F6E2EA3211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2C8CDC-2C46-4957-961C-E5626826078B}">
  <ds:schemaRefs>
    <ds:schemaRef ds:uri="6be857c2-1e1f-42cd-a678-e2b3ec80201d"/>
    <ds:schemaRef ds:uri="fe50855b-3af3-474b-a012-e8fd2f7c30f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E80EAF3-AAEF-4D27-AB95-0AF6B48CA28A}">
  <ds:schemaRefs>
    <ds:schemaRef ds:uri="http://schemas.openxmlformats.org/package/2006/metadata/core-properties"/>
    <ds:schemaRef ds:uri="http://purl.org/dc/elements/1.1/"/>
    <ds:schemaRef ds:uri="6be857c2-1e1f-42cd-a678-e2b3ec80201d"/>
    <ds:schemaRef ds:uri="http://www.w3.org/XML/1998/namespace"/>
    <ds:schemaRef ds:uri="http://purl.org/dc/dcmitype/"/>
    <ds:schemaRef ds:uri="http://schemas.microsoft.com/office/2006/documentManagement/types"/>
    <ds:schemaRef ds:uri="http://purl.org/dc/terms/"/>
    <ds:schemaRef ds:uri="http://schemas.microsoft.com/office/infopath/2007/PartnerControls"/>
    <ds:schemaRef ds:uri="fe50855b-3af3-474b-a012-e8fd2f7c30f3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638</TotalTime>
  <Words>2877</Words>
  <Application>Microsoft Macintosh PowerPoint</Application>
  <PresentationFormat>Geniş ekran</PresentationFormat>
  <Paragraphs>202</Paragraphs>
  <Slides>20</Slides>
  <Notes>18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8" baseType="lpstr">
      <vt:lpstr>Aptos</vt:lpstr>
      <vt:lpstr>Amare Walter Neue Halbfett</vt:lpstr>
      <vt:lpstr>Amare Walter Neue Leicht</vt:lpstr>
      <vt:lpstr>Amare Walter Neue Mittel</vt:lpstr>
      <vt:lpstr>Arial</vt:lpstr>
      <vt:lpstr>Amare Walter Neue Mager</vt:lpstr>
      <vt:lpstr>Amare Walter Neue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George Lopez</dc:creator>
  <cp:lastModifiedBy>Gökhan Yalgın</cp:lastModifiedBy>
  <cp:revision>21</cp:revision>
  <cp:lastPrinted>2025-04-09T23:50:38Z</cp:lastPrinted>
  <dcterms:created xsi:type="dcterms:W3CDTF">2024-09-07T19:54:54Z</dcterms:created>
  <dcterms:modified xsi:type="dcterms:W3CDTF">2026-07-09T08:16:17Z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0x0101004D7D6878CD4CD742A7636982EBFDF5AE</vt:lpwstr>
  </property>
  <property fmtid="{D5CDD505-2E9C-101B-9397-08002B2CF9AE}" pid="3" name="MediaServiceImageTags">
    <vt:lpwstr/>
  </property>
</Properties>
</file>