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147477942" r:id="rId5"/>
    <p:sldId id="2147477783" r:id="rId6"/>
    <p:sldId id="2147477962" r:id="rId7"/>
    <p:sldId id="2147477963" r:id="rId8"/>
    <p:sldId id="2147477969" r:id="rId9"/>
    <p:sldId id="2147477965" r:id="rId10"/>
    <p:sldId id="2147477970" r:id="rId11"/>
    <p:sldId id="2147477966" r:id="rId12"/>
    <p:sldId id="2147477971" r:id="rId13"/>
    <p:sldId id="2147477972" r:id="rId14"/>
    <p:sldId id="2147477973" r:id="rId15"/>
    <p:sldId id="2147477974" r:id="rId16"/>
    <p:sldId id="2147477968" r:id="rId17"/>
    <p:sldId id="2147477967" r:id="rId18"/>
    <p:sldId id="2147477976" r:id="rId19"/>
    <p:sldId id="2147477975" r:id="rId20"/>
    <p:sldId id="2147477977" r:id="rId21"/>
    <p:sldId id="2147477898" r:id="rId22"/>
  </p:sldIdLst>
  <p:sldSz cx="12192000" cy="6858000"/>
  <p:notesSz cx="6858000" cy="9144000"/>
  <p:embeddedFontLst>
    <p:embeddedFont>
      <p:font typeface="Amare Walter Neue" panose="020B0503040202060203" pitchFamily="34" charset="0"/>
      <p:regular r:id="rId24"/>
      <p:bold r:id="rId25"/>
      <p:italic r:id="rId26"/>
      <p:boldItalic r:id="rId27"/>
    </p:embeddedFont>
    <p:embeddedFont>
      <p:font typeface="Amare Walter Neue Halbfett" panose="020B0503040202060203" pitchFamily="34" charset="0"/>
      <p:regular r:id="rId28"/>
      <p:bold r:id="rId29"/>
    </p:embeddedFont>
    <p:embeddedFont>
      <p:font typeface="Amare Walter Neue Leicht" panose="020B0303040202060203" pitchFamily="34" charset="0"/>
      <p:regular r:id="rId30"/>
    </p:embeddedFont>
    <p:embeddedFont>
      <p:font typeface="Amare Walter Neue Mager" panose="020B0403040202060203" pitchFamily="34" charset="0"/>
      <p:regular r:id="rId31"/>
    </p:embeddedFont>
    <p:embeddedFont>
      <p:font typeface="Amare Walter Neue Mittel" panose="020B0503040202060203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95"/>
  </p:normalViewPr>
  <p:slideViewPr>
    <p:cSldViewPr snapToGrid="0">
      <p:cViewPr varScale="1">
        <p:scale>
          <a:sx n="110" d="100"/>
          <a:sy n="110" d="100"/>
        </p:scale>
        <p:origin x="10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12/30/25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9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71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4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2025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2025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9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3.wdp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.png"/><Relationship Id="rId5" Type="http://schemas.openxmlformats.org/officeDocument/2006/relationships/tags" Target="../tags/tag38.xml"/><Relationship Id="rId10" Type="http://schemas.openxmlformats.org/officeDocument/2006/relationships/image" Target="../media/image24.png"/><Relationship Id="rId4" Type="http://schemas.openxmlformats.org/officeDocument/2006/relationships/tags" Target="../tags/tag3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19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3.xml"/><Relationship Id="rId12" Type="http://schemas.microsoft.com/office/2007/relationships/hdphoto" Target="../media/hdphoto3.wdp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.png"/><Relationship Id="rId5" Type="http://schemas.openxmlformats.org/officeDocument/2006/relationships/tags" Target="../tags/tag44.xml"/><Relationship Id="rId10" Type="http://schemas.openxmlformats.org/officeDocument/2006/relationships/image" Target="../media/image26.png"/><Relationship Id="rId4" Type="http://schemas.openxmlformats.org/officeDocument/2006/relationships/tags" Target="../tags/tag43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48.xml"/><Relationship Id="rId7" Type="http://schemas.openxmlformats.org/officeDocument/2006/relationships/image" Target="../media/image2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microsoft.com/office/2007/relationships/hdphoto" Target="../media/hdphoto3.wdp"/><Relationship Id="rId4" Type="http://schemas.openxmlformats.org/officeDocument/2006/relationships/tags" Target="../tags/tag49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jp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EsDAeRFvTAdCgqzL2jz_g7gB5vy-r2Af3sL1wkXOwMrtvA?e=faybWF" TargetMode="External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5.png"/><Relationship Id="rId18" Type="http://schemas.microsoft.com/office/2007/relationships/hdphoto" Target="../media/hdphoto3.wdp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2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tags" Target="../tags/tag25.xml"/><Relationship Id="rId19" Type="http://schemas.openxmlformats.org/officeDocument/2006/relationships/image" Target="../media/image19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2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1.png"/><Relationship Id="rId2" Type="http://schemas.openxmlformats.org/officeDocument/2006/relationships/tags" Target="../tags/tag27.xml"/><Relationship Id="rId16" Type="http://schemas.openxmlformats.org/officeDocument/2006/relationships/image" Target="../media/image1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0.png"/><Relationship Id="rId5" Type="http://schemas.openxmlformats.org/officeDocument/2006/relationships/tags" Target="../tags/tag30.xml"/><Relationship Id="rId15" Type="http://schemas.microsoft.com/office/2007/relationships/hdphoto" Target="../media/hdphoto3.wdp"/><Relationship Id="rId10" Type="http://schemas.openxmlformats.org/officeDocument/2006/relationships/notesSlide" Target="../notesSlides/notesSlide9.xml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313631" cy="122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  <a:latin typeface="Amare Walter Neue Mittel" panose="020B0503040202060203" pitchFamily="34" charset="0"/>
                <a:cs typeface="Arial"/>
              </a:rPr>
              <a:t>Sunrise</a:t>
            </a:r>
            <a:r>
              <a:rPr lang="en-US" sz="8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8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pic>
        <p:nvPicPr>
          <p:cNvPr id="2" name="Resim 1" descr="metin, meyve, yemek, gıda, du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39F380F-0F25-41A7-B168-251BD07CF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846" y="-16605"/>
            <a:ext cx="4982130" cy="6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aire, çizgi fil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2C3BF5-8192-E6B3-0592-5649E9DF5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487" y="346560"/>
            <a:ext cx="1369714" cy="1455322"/>
          </a:xfrm>
          <a:prstGeom prst="rect">
            <a:avLst/>
          </a:prstGeom>
        </p:spPr>
      </p:pic>
      <p:pic>
        <p:nvPicPr>
          <p:cNvPr id="11" name="Resim 10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69060D-CC30-BBDB-0CF3-589FB3C35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5860" y="3462691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Stofwisseling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10730"/>
            <a:ext cx="6406469" cy="2578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B3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B5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eiwit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-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glycogeenmetabolisme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regulering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hormonale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activiteit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macronutriëntenmetabolisme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energieleverend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normal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homocysteïnemetabolisme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E5277-DF7F-F77D-15B0-ED0815FCF53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3395088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Zenuwstelsel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46C750-4832-656A-A1C2-3606516B610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1" y="3826862"/>
            <a:ext cx="6104752" cy="18814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B3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zenuwstelsel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zenuwstelsel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zenuwstelsel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zenuwstelsel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EDEC24A0-A0A5-A549-4E76-A19079DE3480}"/>
              </a:ext>
            </a:extLst>
          </p:cNvPr>
          <p:cNvSpPr txBox="1"/>
          <p:nvPr/>
        </p:nvSpPr>
        <p:spPr>
          <a:xfrm>
            <a:off x="138507" y="3986955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beweringen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goedgekeurd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Verordening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Commissie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voldoende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(≥15% van de ADH per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CAAAC520-9275-CC2E-B0FE-63361011A74B}"/>
              </a:ext>
            </a:extLst>
          </p:cNvPr>
          <p:cNvSpPr txBox="1"/>
          <p:nvPr/>
        </p:nvSpPr>
        <p:spPr>
          <a:xfrm>
            <a:off x="138700" y="4675428"/>
            <a:ext cx="3911665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0EC7BF-35EC-3342-ACAC-72D3C24FA99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4700" y="780783"/>
            <a:ext cx="4113544" cy="19160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Hoe het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werkt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–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0917168-1638-A82E-2381-E3A1141AB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8067" y="2485008"/>
            <a:ext cx="1607971" cy="1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logo, simge, sembol, daire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CF8C1B-2CB5-EC0C-F8A1-D945B7B38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101" y="354313"/>
            <a:ext cx="1369714" cy="145532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42C5EBD-65AF-C275-CB8F-2874D7C91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101" y="2277926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Huid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5943071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collageenvorming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huid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huid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weefselgroei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moeder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tijdens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zwangerschap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huid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833743"/>
            <a:ext cx="5710854" cy="2595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B5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mentale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prestaties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psychologische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psychologische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psychologische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psychologische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psychologische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functie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180232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Hersenfunctie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BC0B7521-3AB6-2FCD-3F07-18A6B67A8690}"/>
              </a:ext>
            </a:extLst>
          </p:cNvPr>
          <p:cNvSpPr txBox="1"/>
          <p:nvPr/>
        </p:nvSpPr>
        <p:spPr>
          <a:xfrm>
            <a:off x="138507" y="3986955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beweringen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goedgekeurd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Verordening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Commissie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voldoende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(≥15% van de ADH per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6C1EC410-0D73-9829-321C-AFBFAAC6BBF1}"/>
              </a:ext>
            </a:extLst>
          </p:cNvPr>
          <p:cNvSpPr txBox="1"/>
          <p:nvPr/>
        </p:nvSpPr>
        <p:spPr>
          <a:xfrm>
            <a:off x="138700" y="4675428"/>
            <a:ext cx="3911665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D0651D6-C0C6-FAB6-0DC5-D2555EBFC70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4700" y="780783"/>
            <a:ext cx="4113544" cy="19160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Hoe het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werkt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–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16ED2E-5908-3564-6C4F-1E1D65B499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8067" y="2485008"/>
            <a:ext cx="1607971" cy="1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izgi film, kırpıntı çizim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A424DA7-B77D-C761-18D9-55C07C3DE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861" y="314090"/>
            <a:ext cx="1369714" cy="145532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6B078D4-2972-EF93-6893-09D8B33BF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243" y="722800"/>
            <a:ext cx="740946" cy="74094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2565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38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Immuunsysteem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6199754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immuunsysteem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Niacine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Pantotheenzuur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vermindering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vermoeidheid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moeheid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D2C1EEAF-2E71-41C5-BF06-D48673456DA8}"/>
              </a:ext>
            </a:extLst>
          </p:cNvPr>
          <p:cNvSpPr txBox="1"/>
          <p:nvPr/>
        </p:nvSpPr>
        <p:spPr>
          <a:xfrm>
            <a:off x="138507" y="3986955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beweringen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goedgekeurd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Verordening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Commissie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voldoende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(≥15% van de ADH per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9BC0B08-6B61-F100-D813-3158E9626286}"/>
              </a:ext>
            </a:extLst>
          </p:cNvPr>
          <p:cNvSpPr txBox="1"/>
          <p:nvPr/>
        </p:nvSpPr>
        <p:spPr>
          <a:xfrm>
            <a:off x="138700" y="4675428"/>
            <a:ext cx="3911665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FC2448-DF3F-2044-A38B-85695CCFCFD5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44700" y="780783"/>
            <a:ext cx="4113544" cy="19160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Hoe het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werkt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–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112D01E-3AAF-D4D1-7727-423A5FAC8E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067" y="2485008"/>
            <a:ext cx="1607971" cy="1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tin, etiket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8CF648-EEEF-E416-1151-89789CE1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523" y="0"/>
            <a:ext cx="5538477" cy="6204932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D9BCD4FF-5EA9-0C9E-ACD6-0A38B215A5C4}"/>
              </a:ext>
            </a:extLst>
          </p:cNvPr>
          <p:cNvSpPr/>
          <p:nvPr/>
        </p:nvSpPr>
        <p:spPr>
          <a:xfrm>
            <a:off x="6653523" y="-16115"/>
            <a:ext cx="5538477" cy="6444705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Voedingsinformatie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D091AE-6D82-A447-70F0-F05996474F9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pic>
        <p:nvPicPr>
          <p:cNvPr id="13" name="Resim 12" descr="metin, menü, ekran görüntüsü, makbu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211773-CCE5-70E8-081A-B95E1D565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00" y="1688589"/>
            <a:ext cx="6222891" cy="36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yve, yemek, gıd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729B616-9AAD-A441-2A94-142A81807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9" y="1558853"/>
            <a:ext cx="10798743" cy="35551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Ingrediënten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eyve, küre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1C3DBB2-5C7B-9EFD-6D8D-76919D42F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1" y="1637628"/>
            <a:ext cx="10346384" cy="33408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Ingrediënten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</p:spTree>
    <p:extLst>
      <p:ext uri="{BB962C8B-B14F-4D97-AF65-F5344CB8AC3E}">
        <p14:creationId xmlns:p14="http://schemas.microsoft.com/office/powerpoint/2010/main" val="370836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244701" y="1572773"/>
            <a:ext cx="9469315" cy="334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Water, fructose-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maïssiroop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witte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druivensap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perensap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(Pyrus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communis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bosbessensap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myrtillus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rode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druivensap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(Vitis vinifera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frambozensap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(Rubus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idaeus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aronia sap (Aronia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melanocarpa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Michx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.), taurine,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bosbessensap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(High Bush) (Vaccinium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corymbosum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limoensap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(Citrus aurantifolia Swingle),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kleurend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voedsel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zwarte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wortelconcentraat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verdikkingsmiddel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dextrine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maïszetmeel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zuurteregelaar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appelzuur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aroma,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zuurteregelaar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citroenzuur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geconcentreerd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granaatappelsap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druivenschil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extract (Vitis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geconcentreerd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mangosteensap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(Garcinia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mangostana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C (L-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ascorbinezuur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verdikkingsmiddel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xanthaangom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verdikkingsmiddel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dextrine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niacine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(nicotinamide), inositol,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pantotheenzuur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(D-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pantothenaat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calcium),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antiklontermiddel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tricalciumfosfaat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druivenpit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extract (Vitis vinifera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zoetstof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steviolglycosiden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uit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stevia,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spinazie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(Spinacia 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vruchtensap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van rode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bosbes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vitis-idaea),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Canadese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bosbes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myrtilloides</a:t>
            </a:r>
            <a:endParaRPr lang="en-US" sz="1100" dirty="0">
              <a:solidFill>
                <a:schemeClr val="accent3"/>
              </a:solidFill>
              <a:latin typeface="Amare Walter Neue Mager" panose="020B0403040202060203" pitchFamily="34" charset="77"/>
            </a:endParaRP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Michx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granaatappelsapconcentraat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 L.), broccoli (Brassica 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boerenkool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(Brassica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oleracea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B6 (pyridoxine hydrochloride),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B1 (thiamine hydrochloride),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riboflavine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cranberry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vruchtenconcentraat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(Vaccinium macrocarpon Aiton), Panax ginseng extract,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verdikkingsmiddel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acaciagom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amla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bessenextract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Emblica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officinalis syn Phyllanthus L.),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açaï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bessen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sap (Euterpe oleracea),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antiklontermiddel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dicalcium</a:t>
            </a:r>
          </a:p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fosfaat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foliumzuur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pteroylmonoglutaminezuur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biotine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(D-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biotine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B12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cyanocobalamine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16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Ingrediënten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870D4-14B5-6789-72F7-2DA1AEF3ECC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pic>
        <p:nvPicPr>
          <p:cNvPr id="7" name="Resim 6" descr="dut, meyve, çok besleyici yemek, orman meyve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CD8770D-72ED-933D-6554-DBAE17317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074" y="0"/>
            <a:ext cx="3303925" cy="62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04962" y="1439729"/>
            <a:ext cx="8582075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U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kunt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productbrochure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uw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officiële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taal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verkrijgen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Amare Sunrise™ EU Productbrochure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90535" y="3293929"/>
            <a:ext cx="5810928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Voor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meer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informatie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kijk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gerust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eens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op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yve, metin, çok besleyici yemek, doğal gıdal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5FC2202-B04A-3EE5-6D61-57B5A8058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308" y="0"/>
            <a:ext cx="6138691" cy="6219768"/>
          </a:xfrm>
          <a:prstGeom prst="rect">
            <a:avLst/>
          </a:prstGeom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3D52F19A-1C1B-CCE0-2B9E-21F5B2B0936A}"/>
              </a:ext>
            </a:extLst>
          </p:cNvPr>
          <p:cNvSpPr/>
          <p:nvPr/>
        </p:nvSpPr>
        <p:spPr>
          <a:xfrm>
            <a:off x="6071478" y="-11575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10056"/>
            <a:ext cx="5620414" cy="37669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Wat het is?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22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heilzame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voedingsmiddelen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en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9 </a:t>
            </a:r>
            <a:r>
              <a:rPr lang="en-US" sz="1800" i="1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vitaminen</a:t>
            </a:r>
            <a:r>
              <a:rPr lang="en-US" sz="1800" i="1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. 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Sunrise™ is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perfecte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manier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beginnen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lichaam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heeft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gedijen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Dit product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biedt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uitgebalanceerde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combinatie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verschillende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plantaardige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ingrediënten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aanvulling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waaronder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bosbes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blauwe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Canadese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blauwe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cranberry,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vossenbes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açaí,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granaatappel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aronia, mangosteen,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druivenschilextract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groene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spinazie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boerenkool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broccoli.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ingrediënten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samengesteld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evenwichtige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gevarieerd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voedingspatroon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046976"/>
            <a:ext cx="5721269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işi, şahıs, meyve, iç mekan, duv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5D43A50-2F69-0F50-7D27-81CA38D27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952" y="0"/>
            <a:ext cx="6143047" cy="6224182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559425EC-4130-1F3C-7EBC-5C3F6931CB42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8"/>
            <a:ext cx="5415126" cy="3476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Waarom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je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ervan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zult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houden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voorziet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verscheidenheid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natuurlijke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verbindingen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hen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helpen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passen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omgevingsstress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plantenpigmenten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riboflavine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B2),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bijdragen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stress. 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mix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verschillende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bessen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waaronder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bosbes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blauwe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Canadese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blauwe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framboos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aronia,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vossenbes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veenbes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açaibes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ingrediënten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zijn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bedoeld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gevarieerd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evenwichtig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onderdeel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vullen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9CE853-5C24-D896-9E97-754E8A07897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19F84CA8-9CE8-E43C-C061-ED09A5314ABB}"/>
              </a:ext>
            </a:extLst>
          </p:cNvPr>
          <p:cNvSpPr txBox="1"/>
          <p:nvPr/>
        </p:nvSpPr>
        <p:spPr>
          <a:xfrm>
            <a:off x="138700" y="5046976"/>
            <a:ext cx="5721269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saat, kol saati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D1AEFED-BC13-58DF-26A0-0B5249450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308" y="0"/>
            <a:ext cx="6138691" cy="6219768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CD52BAC4-C2B1-EAAB-96F1-57A5614D5BBD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64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Hoe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te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gebruiken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Begin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uw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met 1 Pouch Sunrise (30 ml). Maak 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uw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ochtendroutine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– u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ervan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houden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WAARSCHUWING: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Voedingssupplementen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mogen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worden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gebruikt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vervanging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gevarieerde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evenwichtige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Als u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zwanger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bent,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borstvoeding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geeft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medicijnen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gebruikt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medisch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toezicht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staat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raadpleeg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arts of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zorgverlener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vóór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gebruik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Overschrijd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aanbevolen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dagelijkse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dosis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niet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Buiten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bereik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kinderen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houden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Alleen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volwassenen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BB3E2-9D89-7968-3A13-E6CFEE6AAA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AA91B18B-A406-9A28-9BD6-A10C9CAFEAAF}"/>
              </a:ext>
            </a:extLst>
          </p:cNvPr>
          <p:cNvSpPr txBox="1"/>
          <p:nvPr/>
        </p:nvSpPr>
        <p:spPr>
          <a:xfrm>
            <a:off x="138700" y="5046976"/>
            <a:ext cx="5721269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yve, dut, yemek, gıda, çok besleyici yeme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D2CC917-7B5F-9974-AA8F-911538994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050" y="-5303"/>
            <a:ext cx="6143925" cy="6225071"/>
          </a:xfrm>
          <a:prstGeom prst="rect">
            <a:avLst/>
          </a:prstGeom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7E5EB0BC-2FBB-90A1-3FEC-F4872856B1B3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1919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De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wetenschap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achter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Sunrise™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Sunrise™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combineert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22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zorgvuldig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geselecteerde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superfoods,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waaronder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bessen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zoals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bosbes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blauwe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Canadese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bosbes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framboos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aronia, rode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bosbes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cranberry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açaibes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elk met van nature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verschillende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voedingsstoffen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Het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resultaat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heerlijke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mix die 9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essentiële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één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portie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biedt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bedoeld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ter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aanvulling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gevarieerd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evenwichtig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binnen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gezonde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levensstijl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BB3E2-9D89-7968-3A13-E6CFEE6AAA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Sunrise™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51C7D9B6-C6E1-B492-C996-4720CF87213B}"/>
              </a:ext>
            </a:extLst>
          </p:cNvPr>
          <p:cNvSpPr txBox="1"/>
          <p:nvPr/>
        </p:nvSpPr>
        <p:spPr>
          <a:xfrm>
            <a:off x="138700" y="5046976"/>
            <a:ext cx="5721269" cy="1077218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69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endParaRPr lang="en-US" sz="44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Kenmerken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B6810-C293-BA18-C549-81E82BBCB8E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pic>
        <p:nvPicPr>
          <p:cNvPr id="2" name="Resim 1" descr="kişi, şahıs, insan yüzü, giyi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A5E8556-5612-305E-A71E-37ECDDA3A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900" y="-13685"/>
            <a:ext cx="7911100" cy="6871685"/>
          </a:xfrm>
          <a:prstGeom prst="rect">
            <a:avLst/>
          </a:prstGeom>
        </p:spPr>
      </p:pic>
      <p:sp>
        <p:nvSpPr>
          <p:cNvPr id="3" name="Rectangle 48">
            <a:extLst>
              <a:ext uri="{FF2B5EF4-FFF2-40B4-BE49-F238E27FC236}">
                <a16:creationId xmlns:a16="http://schemas.microsoft.com/office/drawing/2014/main" id="{6AF73FE8-AB9D-E991-56D9-7FFEC6437457}"/>
              </a:ext>
            </a:extLst>
          </p:cNvPr>
          <p:cNvSpPr/>
          <p:nvPr/>
        </p:nvSpPr>
        <p:spPr>
          <a:xfrm>
            <a:off x="4231453" y="-12032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pic>
        <p:nvPicPr>
          <p:cNvPr id="6" name="Resim 5" descr="metin, yazı tipi, daire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14D1B22-61FB-C517-FB3D-4903D7429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54" y="1994519"/>
            <a:ext cx="3909196" cy="45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daire, kırpıntı çizim, simge, sembol, bey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0F4817-A0D7-E609-9553-7A05FB666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988" y="2182572"/>
            <a:ext cx="1313524" cy="13135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911664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Vitamines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45207" y="335695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Vitamines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45207" y="767009"/>
            <a:ext cx="5710853" cy="5028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(L-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ascorbinezuur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B6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Pyridoxinehydrochloride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Riboflavine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Pteroylmonoglutaminezuur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(D-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–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B7/H)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Cyanocobalamine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Niacinamide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D-calcium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pantothenaat</a:t>
            </a: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Thiamine HCl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3A6A5637-D850-23A6-8810-D6568F3DE239}"/>
              </a:ext>
            </a:extLst>
          </p:cNvPr>
          <p:cNvSpPr txBox="1"/>
          <p:nvPr/>
        </p:nvSpPr>
        <p:spPr>
          <a:xfrm>
            <a:off x="138700" y="4675428"/>
            <a:ext cx="3911665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196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izgi film, gülümsemek, gülüş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4E59D46-0C1B-FF0B-F647-A31A9ABA1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5861" y="398361"/>
            <a:ext cx="1369714" cy="1455322"/>
          </a:xfrm>
          <a:prstGeom prst="rect">
            <a:avLst/>
          </a:prstGeom>
        </p:spPr>
      </p:pic>
      <p:pic>
        <p:nvPicPr>
          <p:cNvPr id="10" name="Resim 9" descr="gülümsemek, gülüş, emotikon, gülenyüz, s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6D041A9-1AEC-A682-BEAE-1DBB02749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5861" y="1789566"/>
            <a:ext cx="1369714" cy="1455322"/>
          </a:xfrm>
          <a:prstGeom prst="rect">
            <a:avLst/>
          </a:prstGeom>
        </p:spPr>
      </p:pic>
      <p:pic>
        <p:nvPicPr>
          <p:cNvPr id="18" name="Resim 17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90B4866-8918-0CD9-8F2A-DE05775293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668" y="3193223"/>
            <a:ext cx="1369714" cy="1455322"/>
          </a:xfrm>
          <a:prstGeom prst="rect">
            <a:avLst/>
          </a:prstGeom>
        </p:spPr>
      </p:pic>
      <p:pic>
        <p:nvPicPr>
          <p:cNvPr id="20" name="Resim 19" descr="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440AB86-8B1D-9596-6280-2A88343D4A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5668" y="4664244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4113544" cy="19160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Hoe het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werkt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–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8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Hart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1" y="907617"/>
            <a:ext cx="5710853" cy="35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hart.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2337652"/>
            <a:ext cx="5710854" cy="35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gezichtsvermogen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80247" y="1684141"/>
            <a:ext cx="2724958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Gezichtsvermogen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9D82BE-DFDF-A6F5-99BD-D5E0E78798C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521192" y="3794242"/>
            <a:ext cx="5809954" cy="310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normaal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haar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E3AC95-5A86-FBA2-27C5-D95A80BC54E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Haar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13B1AD0-B587-4A1F-B97E-18A953EF9F4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093940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collageenvorming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botten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5A247D-5D86-2771-E793-234DEE76295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Botten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86FFD67A-1579-E8C3-2AA6-006079D79247}"/>
              </a:ext>
            </a:extLst>
          </p:cNvPr>
          <p:cNvSpPr txBox="1"/>
          <p:nvPr/>
        </p:nvSpPr>
        <p:spPr>
          <a:xfrm>
            <a:off x="138507" y="3986955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beweringen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goedgekeurd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Verordening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Commissie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voldoende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(≥15% van de ADH per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D25F11B1-A203-1F76-0493-7775E3605660}"/>
              </a:ext>
            </a:extLst>
          </p:cNvPr>
          <p:cNvSpPr txBox="1"/>
          <p:nvPr/>
        </p:nvSpPr>
        <p:spPr>
          <a:xfrm>
            <a:off x="138700" y="4675428"/>
            <a:ext cx="3911665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1D004EB-AEEA-226A-C539-C7637B8373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8067" y="2485008"/>
            <a:ext cx="1607971" cy="1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5754E8A-E96F-6C86-703A-4A802805F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418" y="353365"/>
            <a:ext cx="1369714" cy="1455322"/>
          </a:xfrm>
          <a:prstGeom prst="rect">
            <a:avLst/>
          </a:prstGeom>
        </p:spPr>
      </p:pic>
      <p:pic>
        <p:nvPicPr>
          <p:cNvPr id="10" name="Resim 9" descr="çizgi film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661D8E9-3796-68CA-2C0A-443BB303AF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5359" y="2481542"/>
            <a:ext cx="1369714" cy="1455322"/>
          </a:xfrm>
          <a:prstGeom prst="rect">
            <a:avLst/>
          </a:prstGeom>
        </p:spPr>
      </p:pic>
      <p:pic>
        <p:nvPicPr>
          <p:cNvPr id="16" name="Resim 15" descr="daire, s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5983B93-12A7-5CBA-14F3-9CD0016A3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5982" y="3905245"/>
            <a:ext cx="1369714" cy="145532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2025 Amare Global. Alle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voorbehouden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012DEB-7BD0-6D42-CEAF-39AA431EA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Sunrise™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F8BABF-776A-FE1C-A9A0-66085DC3F5C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Bloed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2B1A8-B1BB-3BD9-2665-6490F4CC75E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660354"/>
            <a:ext cx="6223505" cy="1333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collageenvorming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bloedvaten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rode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bloedcellen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aminozuursynthese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Foliumzuur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bloedvorming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B12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rode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bloedcellen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9BF508-2E35-8935-3043-3688F9E6F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3012823"/>
            <a:ext cx="5710854" cy="607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collageenvorming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werking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gebit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B9C9AE-1217-92FF-4356-E5CC3EBC487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359312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Tanden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9D82BE-DFDF-A6F5-99BD-D5E0E78798C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4277410"/>
            <a:ext cx="5809954" cy="14259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Vitamine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B2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tot de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bescherming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cellen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tegen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oxidatieve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Biotine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draagt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bij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aan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het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behoud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van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slijmvliezen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E3AC95-5A86-FBA2-27C5-D95A80BC54E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86839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Cellen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48ECB874-14AD-91AF-A2CA-E2060CA32A70}"/>
              </a:ext>
            </a:extLst>
          </p:cNvPr>
          <p:cNvSpPr txBox="1"/>
          <p:nvPr/>
        </p:nvSpPr>
        <p:spPr>
          <a:xfrm>
            <a:off x="138507" y="3986955"/>
            <a:ext cx="3911664" cy="58477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*Al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beweringen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goedgekeurd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Verordening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(EU) nr. 432/2012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Europese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Commissie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alleen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gebruikt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voldoende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(≥15% van de ADH per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dagelijkse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dosis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).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92712AE4-E4B8-B7E3-5A28-406F14D02D2B}"/>
              </a:ext>
            </a:extLst>
          </p:cNvPr>
          <p:cNvSpPr txBox="1"/>
          <p:nvPr/>
        </p:nvSpPr>
        <p:spPr>
          <a:xfrm>
            <a:off x="138700" y="4675428"/>
            <a:ext cx="3911665" cy="144655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bedoeld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om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ziekten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medische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aandoeningen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genezen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Bewaar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uw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buiten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bereik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jonge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Alleen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volwassenen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vermelde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gezondheids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claims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geldig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mits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het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voedingssupplement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aanwezig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hoeveelheden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zoals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gedefinieerd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door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toepasselijke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regelgeving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hier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verstrekte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afkomstig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wetenschappelijke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specifieke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ingrediënten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in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voorkomen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zijn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uitgevoerd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op de Amare-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zelf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Daarom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mogen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bevindingen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studies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niet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worden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geïnterpreteerd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als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direct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bewijs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effecten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of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voordelen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van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producten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054E7B-06B6-E76C-4801-533E693D9A78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44700" y="780783"/>
            <a:ext cx="4113544" cy="19160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Hoe het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werkt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–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Belangrijkste</a:t>
            </a:r>
            <a:r>
              <a:rPr lang="en-US" sz="44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voordelen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kitap, kitap kapağı, ro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F534D46-E827-87E8-F662-40B68AAE92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8067" y="2485008"/>
            <a:ext cx="1607971" cy="1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83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2892</Words>
  <Application>Microsoft Macintosh PowerPoint</Application>
  <PresentationFormat>Geniş ekran</PresentationFormat>
  <Paragraphs>221</Paragraphs>
  <Slides>18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6" baseType="lpstr">
      <vt:lpstr>Amare Walter Neue Mager</vt:lpstr>
      <vt:lpstr>Amare Walter Neue Mittel</vt:lpstr>
      <vt:lpstr>Amare Walter Neue Leicht</vt:lpstr>
      <vt:lpstr>Amare Walter Neue</vt:lpstr>
      <vt:lpstr>Aptos</vt:lpstr>
      <vt:lpstr>Amare Walter Neue Halbfett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18</cp:revision>
  <cp:lastPrinted>2025-04-09T23:50:38Z</cp:lastPrinted>
  <dcterms:created xsi:type="dcterms:W3CDTF">2024-09-07T19:54:54Z</dcterms:created>
  <dcterms:modified xsi:type="dcterms:W3CDTF">2025-12-30T12:03:12Z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