
<file path=[Content_Types].xml><?xml version="1.0" encoding="utf-8"?>
<Types xmlns="http://schemas.openxmlformats.org/package/2006/content-types">
  <Default Extension="emf" ContentType="image/x-emf"/>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4.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5.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6.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7.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Lst>
  <p:notesMasterIdLst>
    <p:notesMasterId r:id="rId16"/>
  </p:notesMasterIdLst>
  <p:sldIdLst>
    <p:sldId id="2147477942" r:id="rId5"/>
    <p:sldId id="2147477783" r:id="rId6"/>
    <p:sldId id="2147477960" r:id="rId7"/>
    <p:sldId id="2147477962" r:id="rId8"/>
    <p:sldId id="2147477963" r:id="rId9"/>
    <p:sldId id="2147477969" r:id="rId10"/>
    <p:sldId id="2147477965" r:id="rId11"/>
    <p:sldId id="2147477968" r:id="rId12"/>
    <p:sldId id="2147477967" r:id="rId13"/>
    <p:sldId id="2147477974" r:id="rId14"/>
    <p:sldId id="2147477898" r:id="rId15"/>
  </p:sldIdLst>
  <p:sldSz cx="12192000" cy="6858000"/>
  <p:notesSz cx="6858000" cy="9144000"/>
  <p:embeddedFontLst>
    <p:embeddedFont>
      <p:font typeface="Amare Walter Neue" panose="020B0503040202060203" pitchFamily="34" charset="0"/>
      <p:regular r:id="rId17"/>
      <p:bold r:id="rId18"/>
      <p:italic r:id="rId19"/>
      <p:boldItalic r:id="rId20"/>
    </p:embeddedFont>
    <p:embeddedFont>
      <p:font typeface="Amare Walter Neue Halbfett" panose="020B0503040202060203" pitchFamily="34" charset="0"/>
      <p:regular r:id="rId21"/>
      <p:bold r:id="rId22"/>
    </p:embeddedFont>
    <p:embeddedFont>
      <p:font typeface="Amare Walter Neue Leicht" panose="020B0303040202060203" pitchFamily="34" charset="0"/>
      <p:regular r:id="rId23"/>
    </p:embeddedFont>
    <p:embeddedFont>
      <p:font typeface="Amare Walter Neue Mager" panose="020B0403040202060203" pitchFamily="3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8B850C-6CE4-97F3-7755-DA3526E4454F}" name="Shayne Boyle" initials="SB" userId="S::sboyle@amare.com::47b8e040-fbfd-44bc-b313-f83444f86b3d" providerId="AD"/>
  <p188:author id="{6008360D-8B2E-FF8F-F660-85051C380D4B}" name="Guest User" initials="GU" userId="S::urn:spo:anon#d16863910c728f09905f99391238413ac9a56de000f218ae6e54e42fd79299e0::" providerId="AD"/>
  <p188:author id="{15F83550-AF39-ACED-CEDB-9032D0DF0D74}" name="Joel Escorpiso" initials="" userId="S::joel.e@clabsstudio.com::1c2ff144-2db8-4ec6-a84e-f1e6856767b8" providerId="AD"/>
  <p188:author id="{5FBF026F-7547-58AB-E476-15BAA33C8B0B}" name="Joel Escorpiso" initials="JE" userId="S::jescorpiso@amare.com::66e428a9-973f-4039-ab83-2da6a743ca24" providerId="AD"/>
  <p188:author id="{FFBBBB79-4B8A-1750-9776-AF565C506636}" name="Rachel Lee" initials="RL" userId="S::rachel.l_clabsstudio.com#ext#@amareglobal.onmicrosoft.com::9248060f-23e5-4415-81b6-1d931b7b33e0" providerId="AD"/>
  <p188:author id="{D89618E4-FAC8-FC56-B2A9-443630B22DEE}" name="Callie Brink-Lee" initials="CB" userId="S::cblee@amare.com::08f0102b-3e6a-4bf1-85fc-b9c19aac723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F2656"/>
    <a:srgbClr val="9F7D9B"/>
    <a:srgbClr val="5D244F"/>
    <a:srgbClr val="BD5FAE"/>
    <a:srgbClr val="CCC6BB"/>
    <a:srgbClr val="313131"/>
    <a:srgbClr val="E1D6EA"/>
    <a:srgbClr val="F5A284"/>
    <a:srgbClr val="9571C2"/>
    <a:srgbClr val="975E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0F268-7B18-ED41-BFA3-50DA3EEFB613}" v="131" dt="2025-09-30T15:58:23.245"/>
    <p1510:client id="{6E8B90E0-1E98-C947-8668-86BB3DC4FB87}" v="636" dt="2025-09-30T20:56:03.819"/>
    <p1510:client id="{F3296A97-D93F-8F42-BFC4-3BD51F0ED7FE}" v="5" dt="2025-09-30T19:45:00.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61"/>
    <p:restoredTop sz="86370"/>
  </p:normalViewPr>
  <p:slideViewPr>
    <p:cSldViewPr snapToGrid="0">
      <p:cViewPr varScale="1">
        <p:scale>
          <a:sx n="109" d="100"/>
          <a:sy n="109" d="100"/>
        </p:scale>
        <p:origin x="1104"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6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theme" Target="theme/theme1.xml"/><Relationship Id="rId30"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3EDE8-F63B-3240-9EC2-0C60EBCC2C5F}" type="datetimeFigureOut">
              <a:rPr lang="en-US" smtClean="0"/>
              <a:t>5/11/26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61F71-376C-674F-928F-66050F9761E2}" type="slidenum">
              <a:rPr lang="en-US" smtClean="0"/>
              <a:t>‹#›</a:t>
            </a:fld>
            <a:endParaRPr lang="en-US"/>
          </a:p>
        </p:txBody>
      </p:sp>
    </p:spTree>
    <p:extLst>
      <p:ext uri="{BB962C8B-B14F-4D97-AF65-F5344CB8AC3E}">
        <p14:creationId xmlns:p14="http://schemas.microsoft.com/office/powerpoint/2010/main" val="3310761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2461F71-376C-674F-928F-66050F9761E2}" type="slidenum">
              <a:rPr lang="en-US" smtClean="0"/>
              <a:t>1</a:t>
            </a:fld>
            <a:endParaRPr lang="en-US"/>
          </a:p>
        </p:txBody>
      </p:sp>
    </p:spTree>
    <p:extLst>
      <p:ext uri="{BB962C8B-B14F-4D97-AF65-F5344CB8AC3E}">
        <p14:creationId xmlns:p14="http://schemas.microsoft.com/office/powerpoint/2010/main" val="773681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2</a:t>
            </a:fld>
            <a:endParaRPr lang="en-US"/>
          </a:p>
        </p:txBody>
      </p:sp>
    </p:spTree>
    <p:extLst>
      <p:ext uri="{BB962C8B-B14F-4D97-AF65-F5344CB8AC3E}">
        <p14:creationId xmlns:p14="http://schemas.microsoft.com/office/powerpoint/2010/main" val="2868301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3</a:t>
            </a:fld>
            <a:endParaRPr lang="en-US"/>
          </a:p>
        </p:txBody>
      </p:sp>
    </p:spTree>
    <p:extLst>
      <p:ext uri="{BB962C8B-B14F-4D97-AF65-F5344CB8AC3E}">
        <p14:creationId xmlns:p14="http://schemas.microsoft.com/office/powerpoint/2010/main" val="2682338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C47FB-1162-1039-7D45-B6C151975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6045D6-0FC2-A5BA-1A6E-F4095CC76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6696E0-00EA-665F-519E-EB20BBFDC5FE}"/>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C276E6A2-0E10-2D0D-0D4D-187ADB564839}"/>
              </a:ext>
            </a:extLst>
          </p:cNvPr>
          <p:cNvSpPr>
            <a:spLocks noGrp="1"/>
          </p:cNvSpPr>
          <p:nvPr>
            <p:ph type="sldNum" sz="quarter" idx="5"/>
          </p:nvPr>
        </p:nvSpPr>
        <p:spPr/>
        <p:txBody>
          <a:bodyPr/>
          <a:lstStyle/>
          <a:p>
            <a:fld id="{02461F71-376C-674F-928F-66050F9761E2}" type="slidenum">
              <a:rPr lang="en-US" smtClean="0"/>
              <a:t>4</a:t>
            </a:fld>
            <a:endParaRPr lang="en-US"/>
          </a:p>
        </p:txBody>
      </p:sp>
    </p:spTree>
    <p:extLst>
      <p:ext uri="{BB962C8B-B14F-4D97-AF65-F5344CB8AC3E}">
        <p14:creationId xmlns:p14="http://schemas.microsoft.com/office/powerpoint/2010/main" val="1989657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5</a:t>
            </a:fld>
            <a:endParaRPr lang="en-US"/>
          </a:p>
        </p:txBody>
      </p:sp>
    </p:spTree>
    <p:extLst>
      <p:ext uri="{BB962C8B-B14F-4D97-AF65-F5344CB8AC3E}">
        <p14:creationId xmlns:p14="http://schemas.microsoft.com/office/powerpoint/2010/main" val="2563117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6</a:t>
            </a:fld>
            <a:endParaRPr lang="en-US"/>
          </a:p>
        </p:txBody>
      </p:sp>
    </p:spTree>
    <p:extLst>
      <p:ext uri="{BB962C8B-B14F-4D97-AF65-F5344CB8AC3E}">
        <p14:creationId xmlns:p14="http://schemas.microsoft.com/office/powerpoint/2010/main" val="751892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51FF2-A255-277D-33B4-7B233A776E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72ED44-1610-CE35-6AE1-9382B6A6EF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0DCDFD-2955-AD24-880C-4B6D061EC31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78480AA-A548-4715-09AD-AE2DAC7BC4B0}"/>
              </a:ext>
            </a:extLst>
          </p:cNvPr>
          <p:cNvSpPr>
            <a:spLocks noGrp="1"/>
          </p:cNvSpPr>
          <p:nvPr>
            <p:ph type="sldNum" sz="quarter" idx="5"/>
          </p:nvPr>
        </p:nvSpPr>
        <p:spPr/>
        <p:txBody>
          <a:bodyPr/>
          <a:lstStyle/>
          <a:p>
            <a:fld id="{02461F71-376C-674F-928F-66050F9761E2}" type="slidenum">
              <a:rPr lang="en-US" smtClean="0"/>
              <a:t>7</a:t>
            </a:fld>
            <a:endParaRPr lang="en-US"/>
          </a:p>
        </p:txBody>
      </p:sp>
    </p:spTree>
    <p:extLst>
      <p:ext uri="{BB962C8B-B14F-4D97-AF65-F5344CB8AC3E}">
        <p14:creationId xmlns:p14="http://schemas.microsoft.com/office/powerpoint/2010/main" val="713231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11D37-BFFE-2370-E235-0917DF426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3DEDF-C1AB-A447-6427-D8EB5843F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0B45F-7457-86ED-4BDE-F4EDBD299A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51A68-1858-EECC-3711-2FE071BD8CB9}"/>
              </a:ext>
            </a:extLst>
          </p:cNvPr>
          <p:cNvSpPr>
            <a:spLocks noGrp="1"/>
          </p:cNvSpPr>
          <p:nvPr>
            <p:ph type="sldNum" sz="quarter" idx="5"/>
          </p:nvPr>
        </p:nvSpPr>
        <p:spPr/>
        <p:txBody>
          <a:bodyPr/>
          <a:lstStyle/>
          <a:p>
            <a:fld id="{02461F71-376C-674F-928F-66050F9761E2}" type="slidenum">
              <a:rPr lang="en-US" smtClean="0"/>
              <a:t>10</a:t>
            </a:fld>
            <a:endParaRPr lang="en-US"/>
          </a:p>
        </p:txBody>
      </p:sp>
    </p:spTree>
    <p:extLst>
      <p:ext uri="{BB962C8B-B14F-4D97-AF65-F5344CB8AC3E}">
        <p14:creationId xmlns:p14="http://schemas.microsoft.com/office/powerpoint/2010/main" val="2612583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11D37-BFFE-2370-E235-0917DF426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3DEDF-C1AB-A447-6427-D8EB5843F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0B45F-7457-86ED-4BDE-F4EDBD299A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51A68-1858-EECC-3711-2FE071BD8CB9}"/>
              </a:ext>
            </a:extLst>
          </p:cNvPr>
          <p:cNvSpPr>
            <a:spLocks noGrp="1"/>
          </p:cNvSpPr>
          <p:nvPr>
            <p:ph type="sldNum" sz="quarter" idx="5"/>
          </p:nvPr>
        </p:nvSpPr>
        <p:spPr/>
        <p:txBody>
          <a:bodyPr/>
          <a:lstStyle/>
          <a:p>
            <a:fld id="{02461F71-376C-674F-928F-66050F9761E2}" type="slidenum">
              <a:rPr lang="en-US" smtClean="0"/>
              <a:t>11</a:t>
            </a:fld>
            <a:endParaRPr lang="en-US"/>
          </a:p>
        </p:txBody>
      </p:sp>
    </p:spTree>
    <p:extLst>
      <p:ext uri="{BB962C8B-B14F-4D97-AF65-F5344CB8AC3E}">
        <p14:creationId xmlns:p14="http://schemas.microsoft.com/office/powerpoint/2010/main" val="347415410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Amare logo">
    <p:bg>
      <p:bgPr>
        <a:solidFill>
          <a:schemeClr val="accent3"/>
        </a:solidFill>
        <a:effectLst/>
      </p:bgPr>
    </p:bg>
    <p:spTree>
      <p:nvGrpSpPr>
        <p:cNvPr id="1" name=""/>
        <p:cNvGrpSpPr/>
        <p:nvPr/>
      </p:nvGrpSpPr>
      <p:grpSpPr>
        <a:xfrm>
          <a:off x="0" y="0"/>
          <a:ext cx="0" cy="0"/>
          <a:chOff x="0" y="0"/>
          <a:chExt cx="0" cy="0"/>
        </a:xfrm>
      </p:grpSpPr>
      <p:pic>
        <p:nvPicPr>
          <p:cNvPr id="4" name="Picture 3" descr="A purple letter on a black background&#10;&#10;Description automatically generated">
            <a:extLst>
              <a:ext uri="{FF2B5EF4-FFF2-40B4-BE49-F238E27FC236}">
                <a16:creationId xmlns:a16="http://schemas.microsoft.com/office/drawing/2014/main" id="{685F42D6-6C9A-5A75-FABC-D5BDCCE865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1940468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mare Logo w/Title">
    <p:bg>
      <p:bgPr>
        <a:solidFill>
          <a:schemeClr val="accent3"/>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E9C2D09-ED28-18FA-CD09-795E0D1030A1}"/>
              </a:ext>
            </a:extLst>
          </p:cNvPr>
          <p:cNvSpPr>
            <a:spLocks noGrp="1"/>
          </p:cNvSpPr>
          <p:nvPr>
            <p:ph type="body" sz="quarter" idx="13"/>
          </p:nvPr>
        </p:nvSpPr>
        <p:spPr>
          <a:xfrm>
            <a:off x="1949824" y="4494399"/>
            <a:ext cx="8283388" cy="962025"/>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5" name="Picture 4" descr="A purple letter on a black background&#10;&#10;Description automatically generated">
            <a:extLst>
              <a:ext uri="{FF2B5EF4-FFF2-40B4-BE49-F238E27FC236}">
                <a16:creationId xmlns:a16="http://schemas.microsoft.com/office/drawing/2014/main" id="{44EC4A79-B5B1-83EB-E22F-DD77DC3B45DA}"/>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3299955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mare Blank">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1127738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1_Amare Blank">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2401444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mare Blank w/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234AF2A5-72BB-B50F-BE88-97252C16279B}"/>
              </a:ext>
            </a:extLst>
          </p:cNvPr>
          <p:cNvSpPr>
            <a:spLocks noGrp="1"/>
          </p:cNvSpPr>
          <p:nvPr>
            <p:ph type="sldNum" sz="quarter" idx="10"/>
          </p:nvPr>
        </p:nvSpPr>
        <p:spPr/>
        <p:txBody>
          <a:bodyPr/>
          <a:lstStyle/>
          <a:p>
            <a:fld id="{FEDAFF86-66A4-D342-B39A-0C3E2798F66C}" type="slidenum">
              <a:rPr lang="en-US" smtClean="0"/>
              <a:pPr/>
              <a:t>‹#›</a:t>
            </a:fld>
            <a:endParaRPr lang="en-US"/>
          </a:p>
        </p:txBody>
      </p:sp>
    </p:spTree>
    <p:extLst>
      <p:ext uri="{BB962C8B-B14F-4D97-AF65-F5344CB8AC3E}">
        <p14:creationId xmlns:p14="http://schemas.microsoft.com/office/powerpoint/2010/main" val="422546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Amare Blank Plum">
    <p:bg>
      <p:bgPr>
        <a:solidFill>
          <a:schemeClr val="accent3"/>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bg1"/>
                </a:solidFill>
              </a:defRPr>
            </a:lvl1pPr>
          </a:lstStyle>
          <a:p>
            <a:fld id="{FEDAFF86-66A4-D342-B39A-0C3E2798F66C}" type="slidenum">
              <a:rPr lang="en-US" smtClean="0"/>
              <a:pPr/>
              <a:t>‹#›</a:t>
            </a:fld>
            <a:endParaRPr lang="en-US"/>
          </a:p>
        </p:txBody>
      </p:sp>
      <p:pic>
        <p:nvPicPr>
          <p:cNvPr id="2" name="Picture 1" descr="A purple letter on a black background&#10;&#10;Description automatically generated">
            <a:extLst>
              <a:ext uri="{FF2B5EF4-FFF2-40B4-BE49-F238E27FC236}">
                <a16:creationId xmlns:a16="http://schemas.microsoft.com/office/drawing/2014/main" id="{40762580-569E-B19A-1AB1-5DF51DBB383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
        <p:nvSpPr>
          <p:cNvPr id="3" name="Text Placeholder 2">
            <a:extLst>
              <a:ext uri="{FF2B5EF4-FFF2-40B4-BE49-F238E27FC236}">
                <a16:creationId xmlns:a16="http://schemas.microsoft.com/office/drawing/2014/main" id="{5699FF24-E238-095E-285A-60209DAAB29D}"/>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2026</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329485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Amare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accent3">
                    <a:lumMod val="20000"/>
                    <a:lumOff val="80000"/>
                  </a:schemeClr>
                </a:solidFill>
              </a:defRPr>
            </a:lvl1pPr>
          </a:lstStyle>
          <a:p>
            <a:fld id="{FEDAFF86-66A4-D342-B39A-0C3E2798F66C}" type="slidenum">
              <a:rPr lang="en-US" smtClean="0"/>
              <a:pPr/>
              <a:t>‹#›</a:t>
            </a:fld>
            <a:endParaRPr lang="en-US"/>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5" name="Picture 4" descr="A purple letter on a black background&#10;&#10;Description automatically generated">
            <a:extLst>
              <a:ext uri="{FF2B5EF4-FFF2-40B4-BE49-F238E27FC236}">
                <a16:creationId xmlns:a16="http://schemas.microsoft.com/office/drawing/2014/main" id="{15CF9172-581D-D069-E218-881D1461ABBA}"/>
              </a:ext>
            </a:extLst>
          </p:cNvPr>
          <p:cNvPicPr>
            <a:picLocks noChangeAspect="1"/>
          </p:cNvPicPr>
          <p:nvPr userDrawn="1"/>
        </p:nvPicPr>
        <p:blipFill>
          <a:blip r:embed="rId2"/>
          <a:stretch>
            <a:fillRect/>
          </a:stretch>
        </p:blipFill>
        <p:spPr>
          <a:xfrm>
            <a:off x="245723" y="6429613"/>
            <a:ext cx="1184953" cy="218597"/>
          </a:xfrm>
          <a:prstGeom prst="rect">
            <a:avLst/>
          </a:prstGeom>
        </p:spPr>
      </p:pic>
      <p:sp>
        <p:nvSpPr>
          <p:cNvPr id="8" name="Text Placeholder 2">
            <a:extLst>
              <a:ext uri="{FF2B5EF4-FFF2-40B4-BE49-F238E27FC236}">
                <a16:creationId xmlns:a16="http://schemas.microsoft.com/office/drawing/2014/main" id="{56FF8251-4FEE-D4EF-ACC0-B7CE64BE2A2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2026</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2944431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Business &amp; Science with Amare Logo">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5450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78E0F6-7D8F-43D4-D12D-14C00A09C4D1}"/>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80792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w/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6" name="Picture 5">
            <a:extLst>
              <a:ext uri="{FF2B5EF4-FFF2-40B4-BE49-F238E27FC236}">
                <a16:creationId xmlns:a16="http://schemas.microsoft.com/office/drawing/2014/main" id="{3A62660E-5C6A-5FD0-9C79-F29B3AC66E7E}"/>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919350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Plum">
    <p:bg>
      <p:bgPr>
        <a:solidFill>
          <a:schemeClr val="accent3"/>
        </a:solidFill>
        <a:effectLst/>
      </p:bgPr>
    </p:bg>
    <p:spTree>
      <p:nvGrpSpPr>
        <p:cNvPr id="1" name=""/>
        <p:cNvGrpSpPr/>
        <p:nvPr/>
      </p:nvGrpSpPr>
      <p:grpSpPr>
        <a:xfrm>
          <a:off x="0" y="0"/>
          <a:ext cx="0" cy="0"/>
          <a:chOff x="0" y="0"/>
          <a:chExt cx="0" cy="0"/>
        </a:xfrm>
      </p:grpSpPr>
      <p:pic>
        <p:nvPicPr>
          <p:cNvPr id="2" name="Picture 1" descr="A purple letter on a black background&#10;&#10;Description automatically generated">
            <a:extLst>
              <a:ext uri="{FF2B5EF4-FFF2-40B4-BE49-F238E27FC236}">
                <a16:creationId xmlns:a16="http://schemas.microsoft.com/office/drawing/2014/main" id="{AC4B712C-37D2-E6D9-04F2-21A889D8AA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Tree>
    <p:extLst>
      <p:ext uri="{BB962C8B-B14F-4D97-AF65-F5344CB8AC3E}">
        <p14:creationId xmlns:p14="http://schemas.microsoft.com/office/powerpoint/2010/main" val="3994715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amp;S with Amare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9" name="Picture 8">
            <a:extLst>
              <a:ext uri="{FF2B5EF4-FFF2-40B4-BE49-F238E27FC236}">
                <a16:creationId xmlns:a16="http://schemas.microsoft.com/office/drawing/2014/main" id="{233CA003-9AA4-3E26-FD7A-00B592E93137}"/>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1040746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mare Science of Selling Wellness">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6298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mare SSW Blank">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48DC62-2E17-A795-D8BC-E16BE1DFDE2A}"/>
              </a:ext>
            </a:extLst>
          </p:cNvPr>
          <p:cNvPicPr>
            <a:picLocks noChangeAspect="1"/>
          </p:cNvPicPr>
          <p:nvPr userDrawn="1"/>
        </p:nvPicPr>
        <p:blipFill>
          <a:blip r:embed="rId2"/>
          <a:stretch>
            <a:fillRect/>
          </a:stretch>
        </p:blipFill>
        <p:spPr>
          <a:xfrm>
            <a:off x="263901" y="5702735"/>
            <a:ext cx="1379269" cy="908974"/>
          </a:xfrm>
          <a:prstGeom prst="rect">
            <a:avLst/>
          </a:prstGeom>
        </p:spPr>
      </p:pic>
    </p:spTree>
    <p:extLst>
      <p:ext uri="{BB962C8B-B14F-4D97-AF65-F5344CB8AC3E}">
        <p14:creationId xmlns:p14="http://schemas.microsoft.com/office/powerpoint/2010/main" val="3499819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Amare SSW Blank w/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3" name="Picture 2">
            <a:extLst>
              <a:ext uri="{FF2B5EF4-FFF2-40B4-BE49-F238E27FC236}">
                <a16:creationId xmlns:a16="http://schemas.microsoft.com/office/drawing/2014/main" id="{BA105382-26CB-F5C3-3C87-CCF76F0ACE5E}"/>
              </a:ext>
            </a:extLst>
          </p:cNvPr>
          <p:cNvPicPr>
            <a:picLocks noChangeAspect="1"/>
          </p:cNvPicPr>
          <p:nvPr userDrawn="1"/>
        </p:nvPicPr>
        <p:blipFill>
          <a:blip r:embed="rId2"/>
          <a:stretch>
            <a:fillRect/>
          </a:stretch>
        </p:blipFill>
        <p:spPr>
          <a:xfrm>
            <a:off x="263901" y="5702735"/>
            <a:ext cx="1379269" cy="908974"/>
          </a:xfrm>
          <a:prstGeom prst="rect">
            <a:avLst/>
          </a:prstGeom>
        </p:spPr>
      </p:pic>
    </p:spTree>
    <p:extLst>
      <p:ext uri="{BB962C8B-B14F-4D97-AF65-F5344CB8AC3E}">
        <p14:creationId xmlns:p14="http://schemas.microsoft.com/office/powerpoint/2010/main" val="3623715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Amare SSW Blank Plum">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3023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Amare SSW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spTree>
    <p:extLst>
      <p:ext uri="{BB962C8B-B14F-4D97-AF65-F5344CB8AC3E}">
        <p14:creationId xmlns:p14="http://schemas.microsoft.com/office/powerpoint/2010/main" val="5827443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Blank w/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3" name="Picture 2">
            <a:extLst>
              <a:ext uri="{FF2B5EF4-FFF2-40B4-BE49-F238E27FC236}">
                <a16:creationId xmlns:a16="http://schemas.microsoft.com/office/drawing/2014/main" id="{02B47BB2-B15E-8825-EE82-0D69F8A5F4D9}"/>
              </a:ext>
            </a:extLst>
          </p:cNvPr>
          <p:cNvPicPr>
            <a:picLocks noChangeAspect="1"/>
          </p:cNvPicPr>
          <p:nvPr userDrawn="1"/>
        </p:nvPicPr>
        <p:blipFill>
          <a:blip r:embed="rId2"/>
          <a:srcRect t="-4570" r="35456" b="-1"/>
          <a:stretch/>
        </p:blipFill>
        <p:spPr>
          <a:xfrm>
            <a:off x="255373" y="6423660"/>
            <a:ext cx="1222907" cy="208559"/>
          </a:xfrm>
          <a:prstGeom prst="rect">
            <a:avLst/>
          </a:prstGeom>
        </p:spPr>
      </p:pic>
      <p:sp>
        <p:nvSpPr>
          <p:cNvPr id="4" name="Text Placeholder 2">
            <a:extLst>
              <a:ext uri="{FF2B5EF4-FFF2-40B4-BE49-F238E27FC236}">
                <a16:creationId xmlns:a16="http://schemas.microsoft.com/office/drawing/2014/main" id="{0CB91AB2-D2F7-F302-DA21-652824CC1618}"/>
              </a:ext>
            </a:extLst>
          </p:cNvPr>
          <p:cNvSpPr txBox="1"/>
          <p:nvPr userDrawn="1"/>
        </p:nvSpPr>
        <p:spPr>
          <a:xfrm>
            <a:off x="7296756" y="6448958"/>
            <a:ext cx="4121787" cy="1892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r">
              <a:lnSpc>
                <a:spcPct val="90000"/>
              </a:lnSpc>
              <a:spcBef>
                <a:spcPts val="1000"/>
              </a:spcBef>
              <a:defRPr sz="700">
                <a:solidFill>
                  <a:srgbClr val="BD5FAE"/>
                </a:solidFill>
                <a:latin typeface="Arial"/>
                <a:ea typeface="Arial"/>
                <a:cs typeface="Arial"/>
                <a:sym typeface="Arial"/>
              </a:defRPr>
            </a:lvl1pPr>
          </a:lstStyle>
          <a:p>
            <a:r>
              <a:rPr>
                <a:solidFill>
                  <a:schemeClr val="bg2"/>
                </a:solidFill>
              </a:rPr>
              <a:t>Copyright © 2025 Amare Global. All rights reserved. </a:t>
            </a:r>
          </a:p>
        </p:txBody>
      </p:sp>
      <p:sp>
        <p:nvSpPr>
          <p:cNvPr id="5" name="Slide Number">
            <a:extLst>
              <a:ext uri="{FF2B5EF4-FFF2-40B4-BE49-F238E27FC236}">
                <a16:creationId xmlns:a16="http://schemas.microsoft.com/office/drawing/2014/main" id="{3ABF6688-D94F-89A3-A98B-D681E67B0A5A}"/>
              </a:ext>
            </a:extLst>
          </p:cNvPr>
          <p:cNvSpPr txBox="1">
            <a:spLocks noGrp="1"/>
          </p:cNvSpPr>
          <p:nvPr>
            <p:ph type="sldNum" sz="quarter" idx="2"/>
          </p:nvPr>
        </p:nvSpPr>
        <p:spPr>
          <a:xfrm>
            <a:off x="11757660" y="6462712"/>
            <a:ext cx="170002" cy="174308"/>
          </a:xfrm>
          <a:prstGeom prst="rect">
            <a:avLst/>
          </a:prstGeom>
        </p:spPr>
        <p:txBody>
          <a:bodyPr lIns="0" tIns="0" rIns="0" bIns="0"/>
          <a:lstStyle>
            <a:lvl1pPr>
              <a:tabLst>
                <a:tab pos="2552700" algn="l"/>
              </a:tabLst>
              <a:defRPr sz="900">
                <a:solidFill>
                  <a:schemeClr val="bg2"/>
                </a:solidFill>
                <a:latin typeface="Amare Walter Neue"/>
                <a:ea typeface="Amare Walter Neue"/>
                <a:cs typeface="Amare Walter Neue"/>
                <a:sym typeface="Amare Walter Neue Normal"/>
              </a:defRPr>
            </a:lvl1pPr>
          </a:lstStyle>
          <a:p>
            <a:fld id="{86CB4B4D-7CA3-9044-876B-883B54F8677D}" type="slidenum">
              <a:rPr lang="en-US" smtClean="0"/>
              <a:pPr/>
              <a:t>‹#›</a:t>
            </a:fld>
            <a:endParaRPr lang="en-US"/>
          </a:p>
        </p:txBody>
      </p:sp>
    </p:spTree>
    <p:extLst>
      <p:ext uri="{BB962C8B-B14F-4D97-AF65-F5344CB8AC3E}">
        <p14:creationId xmlns:p14="http://schemas.microsoft.com/office/powerpoint/2010/main" val="395615462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AEBB-831E-A1B3-0489-7577B5F3055F}"/>
              </a:ext>
            </a:extLst>
          </p:cNvPr>
          <p:cNvSpPr>
            <a:spLocks noGrp="1"/>
          </p:cNvSpPr>
          <p:nvPr>
            <p:ph type="title"/>
          </p:nvPr>
        </p:nvSpPr>
        <p:spPr>
          <a:xfrm>
            <a:off x="245723" y="589518"/>
            <a:ext cx="11681937" cy="110117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BAD102F0-F264-952E-615C-C95F9A5F69CD}"/>
              </a:ext>
            </a:extLst>
          </p:cNvPr>
          <p:cNvSpPr>
            <a:spLocks noGrp="1"/>
          </p:cNvSpPr>
          <p:nvPr>
            <p:ph type="body" idx="1"/>
          </p:nvPr>
        </p:nvSpPr>
        <p:spPr>
          <a:xfrm>
            <a:off x="245723" y="1825625"/>
            <a:ext cx="1168193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ED0E0F5-F54D-F4E0-410A-AA316C3E79CB}"/>
              </a:ext>
            </a:extLst>
          </p:cNvPr>
          <p:cNvSpPr>
            <a:spLocks noGrp="1"/>
          </p:cNvSpPr>
          <p:nvPr>
            <p:ph type="sldNum" sz="quarter" idx="4"/>
          </p:nvPr>
        </p:nvSpPr>
        <p:spPr>
          <a:xfrm>
            <a:off x="9184460" y="6356350"/>
            <a:ext cx="2743200" cy="365125"/>
          </a:xfrm>
          <a:prstGeom prst="rect">
            <a:avLst/>
          </a:prstGeom>
        </p:spPr>
        <p:txBody>
          <a:bodyPr vert="horz" wrap="square" lIns="91440" tIns="45720" rIns="0" bIns="45720" rtlCol="0" anchor="ctr"/>
          <a:lstStyle>
            <a:lvl1pPr marL="0" indent="0" algn="r">
              <a:tabLst>
                <a:tab pos="2563813" algn="l"/>
              </a:tabLst>
              <a:defRPr sz="900">
                <a:solidFill>
                  <a:schemeClr val="tx2"/>
                </a:solidFill>
                <a:latin typeface="Amare Walter Neue" panose="020B0503040202060203" pitchFamily="34" charset="77"/>
              </a:defRPr>
            </a:lvl1pPr>
          </a:lstStyle>
          <a:p>
            <a:fld id="{FEDAFF86-66A4-D342-B39A-0C3E2798F66C}" type="slidenum">
              <a:rPr lang="en-US" smtClean="0"/>
              <a:pPr/>
              <a:t>‹#›</a:t>
            </a:fld>
            <a:endParaRPr lang="en-US"/>
          </a:p>
        </p:txBody>
      </p:sp>
      <p:pic>
        <p:nvPicPr>
          <p:cNvPr id="8" name="Picture 7" descr="A purple letter on a black background&#10;&#10;Description automatically generated">
            <a:extLst>
              <a:ext uri="{FF2B5EF4-FFF2-40B4-BE49-F238E27FC236}">
                <a16:creationId xmlns:a16="http://schemas.microsoft.com/office/drawing/2014/main" id="{44AB0261-6AFF-4329-1235-FAF8F2EDE80B}"/>
              </a:ext>
            </a:extLst>
          </p:cNvPr>
          <p:cNvPicPr>
            <a:picLocks noChangeAspect="1"/>
          </p:cNvPicPr>
          <p:nvPr userDrawn="1"/>
        </p:nvPicPr>
        <p:blipFill>
          <a:blip r:embed="rId20"/>
          <a:stretch>
            <a:fillRect/>
          </a:stretch>
        </p:blipFill>
        <p:spPr>
          <a:xfrm>
            <a:off x="245723" y="6429613"/>
            <a:ext cx="1184953" cy="218597"/>
          </a:xfrm>
          <a:prstGeom prst="rect">
            <a:avLst/>
          </a:prstGeom>
        </p:spPr>
      </p:pic>
      <p:sp>
        <p:nvSpPr>
          <p:cNvPr id="4" name="Text Placeholder 2">
            <a:extLst>
              <a:ext uri="{FF2B5EF4-FFF2-40B4-BE49-F238E27FC236}">
                <a16:creationId xmlns:a16="http://schemas.microsoft.com/office/drawing/2014/main" id="{8532E048-80AA-ED2B-0FEA-9C37DA299BF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tx2">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tx2">
                    <a:lumMod val="60000"/>
                    <a:lumOff val="40000"/>
                  </a:schemeClr>
                </a:solidFill>
                <a:latin typeface="Arial" panose="020B0604020202020204" pitchFamily="34" charset="0"/>
                <a:cs typeface="Arial" panose="020B0604020202020204" pitchFamily="34" charset="0"/>
              </a:rPr>
              <a:pPr algn="r"/>
              <a:t>2026</a:t>
            </a:fld>
            <a:r>
              <a:rPr lang="en-US" sz="700">
                <a:solidFill>
                  <a:schemeClr val="tx2">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tx2">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1786867287"/>
      </p:ext>
    </p:extLst>
  </p:cSld>
  <p:clrMap bg1="lt1" tx1="dk1" bg2="lt2" tx2="dk2" accent1="accent1" accent2="accent2" accent3="accent3" accent4="accent4" accent5="accent5" accent6="accent6" hlink="hlink" folHlink="folHlink"/>
  <p:sldLayoutIdLst>
    <p:sldLayoutId id="2147483671" r:id="rId1"/>
    <p:sldLayoutId id="2147483668" r:id="rId2"/>
    <p:sldLayoutId id="2147483650" r:id="rId3"/>
    <p:sldLayoutId id="2147483684" r:id="rId4"/>
    <p:sldLayoutId id="2147483672" r:id="rId5"/>
    <p:sldLayoutId id="2147483669" r:id="rId6"/>
    <p:sldLayoutId id="2147483676" r:id="rId7"/>
    <p:sldLayoutId id="2147483673" r:id="rId8"/>
    <p:sldLayoutId id="2147483675" r:id="rId9"/>
    <p:sldLayoutId id="2147483677" r:id="rId10"/>
    <p:sldLayoutId id="2147483674" r:id="rId11"/>
    <p:sldLayoutId id="2147483670" r:id="rId12"/>
    <p:sldLayoutId id="2147483678" r:id="rId13"/>
    <p:sldLayoutId id="2147483679" r:id="rId14"/>
    <p:sldLayoutId id="2147483680" r:id="rId15"/>
    <p:sldLayoutId id="2147483681" r:id="rId16"/>
    <p:sldLayoutId id="2147483682" r:id="rId17"/>
    <p:sldLayoutId id="2147483683" r:id="rId18"/>
  </p:sldLayoutIdLst>
  <p:hf hdr="0" ftr="0" dt="0"/>
  <p:txStyles>
    <p:title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7.jpg"/><Relationship Id="rId5" Type="http://schemas.openxmlformats.org/officeDocument/2006/relationships/image" Target="../media/image6.png"/><Relationship Id="rId4" Type="http://schemas.microsoft.com/office/2007/relationships/hdphoto" Target="../media/hdphoto3.wdp"/></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tags" Target="../tags/tag7.xml"/><Relationship Id="rId7" Type="http://schemas.openxmlformats.org/officeDocument/2006/relationships/image" Target="../media/image1.pn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11.jpg"/><Relationship Id="rId5" Type="http://schemas.openxmlformats.org/officeDocument/2006/relationships/notesSlide" Target="../notesSlides/notesSlide4.xml"/><Relationship Id="rId4" Type="http://schemas.openxmlformats.org/officeDocument/2006/relationships/slideLayout" Target="../slideLayouts/slideLayout17.xml"/><Relationship Id="rId9"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image" Target="../media/image1.png"/><Relationship Id="rId5" Type="http://schemas.openxmlformats.org/officeDocument/2006/relationships/image" Target="../media/image16.jp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1.png"/><Relationship Id="rId5" Type="http://schemas.openxmlformats.org/officeDocument/2006/relationships/image" Target="../media/image18.jp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16.xml"/><Relationship Id="rId7" Type="http://schemas.openxmlformats.org/officeDocument/2006/relationships/image" Target="../media/image2.png"/><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hyperlink" Target="https://www.amare.com/" TargetMode="External"/><Relationship Id="rId5" Type="http://schemas.openxmlformats.org/officeDocument/2006/relationships/hyperlink" Target="https://amareglobal-my.sharepoint.com/:f:/g/personal/gyalgin_amare_com/Es0zSDN9-KFIla7zo7o7wZcBZQkoNZlMWSe9vPUwa1eTQA?e=HuRkAV" TargetMode="External"/><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10E99-E871-984D-D682-875AB2989A76}"/>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EA023FB3-B371-5D3C-ABAC-09D2577844DB}"/>
              </a:ext>
            </a:extLst>
          </p:cNvPr>
          <p:cNvSpPr/>
          <p:nvPr/>
        </p:nvSpPr>
        <p:spPr>
          <a:xfrm>
            <a:off x="-6264" y="0"/>
            <a:ext cx="7251126" cy="6815729"/>
          </a:xfrm>
          <a:prstGeom prst="rect">
            <a:avLst/>
          </a:prstGeom>
          <a:solidFill>
            <a:schemeClr val="accent3">
              <a:alpha val="8206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58BDE63-B9B7-6F59-5330-C5DDB57F1C34}"/>
              </a:ext>
            </a:extLst>
          </p:cNvPr>
          <p:cNvSpPr txBox="1"/>
          <p:nvPr/>
        </p:nvSpPr>
        <p:spPr>
          <a:xfrm>
            <a:off x="962483" y="2359664"/>
            <a:ext cx="5313631" cy="2220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pPr>
            <a:r>
              <a:rPr lang="en-US" sz="8000" b="1" dirty="0">
                <a:solidFill>
                  <a:schemeClr val="bg1"/>
                </a:solidFill>
                <a:latin typeface="Amare Walter Neue Leicht" panose="020B0303040202060203" pitchFamily="34" charset="77"/>
                <a:cs typeface="Arial"/>
              </a:rPr>
              <a:t>EDGE+</a:t>
            </a:r>
            <a:r>
              <a:rPr lang="en-US" sz="8000" baseline="30000" dirty="0">
                <a:solidFill>
                  <a:schemeClr val="bg1"/>
                </a:solidFill>
                <a:latin typeface="Amare Walter Neue Halbfett" panose="020B0503040202060203" pitchFamily="34" charset="77"/>
              </a:rPr>
              <a:t>™</a:t>
            </a:r>
            <a:endParaRPr lang="en-US" sz="8000" dirty="0">
              <a:solidFill>
                <a:schemeClr val="bg1"/>
              </a:solidFill>
              <a:latin typeface="Amare Walter Neue Leicht" panose="020B0303040202060203" pitchFamily="34" charset="77"/>
              <a:cs typeface="Arial"/>
            </a:endParaRPr>
          </a:p>
          <a:p>
            <a:pPr>
              <a:lnSpc>
                <a:spcPct val="90000"/>
              </a:lnSpc>
            </a:pPr>
            <a:r>
              <a:rPr lang="en-US" sz="7200" dirty="0">
                <a:solidFill>
                  <a:schemeClr val="bg1"/>
                </a:solidFill>
                <a:latin typeface="Amare Walter Neue Leicht" panose="020B0303040202060203" pitchFamily="34" charset="77"/>
                <a:cs typeface="Arial"/>
              </a:rPr>
              <a:t>Mango</a:t>
            </a:r>
          </a:p>
        </p:txBody>
      </p:sp>
      <p:sp>
        <p:nvSpPr>
          <p:cNvPr id="5" name="Rectangle 4">
            <a:extLst>
              <a:ext uri="{FF2B5EF4-FFF2-40B4-BE49-F238E27FC236}">
                <a16:creationId xmlns:a16="http://schemas.microsoft.com/office/drawing/2014/main" id="{DDBF33D7-3E37-7CF1-5AF8-CC2955884DFD}"/>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letter on a black background&#10;&#10;Description automatically generated">
            <a:extLst>
              <a:ext uri="{FF2B5EF4-FFF2-40B4-BE49-F238E27FC236}">
                <a16:creationId xmlns:a16="http://schemas.microsoft.com/office/drawing/2014/main" id="{7126A9E5-00F8-1E2A-BA2E-D8C8379C5C6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244700" y="6428590"/>
            <a:ext cx="1184953" cy="218597"/>
          </a:xfrm>
          <a:prstGeom prst="rect">
            <a:avLst/>
          </a:prstGeom>
        </p:spPr>
      </p:pic>
      <p:sp>
        <p:nvSpPr>
          <p:cNvPr id="8" name="Text Placeholder 2">
            <a:extLst>
              <a:ext uri="{FF2B5EF4-FFF2-40B4-BE49-F238E27FC236}">
                <a16:creationId xmlns:a16="http://schemas.microsoft.com/office/drawing/2014/main" id="{C3A03EF9-03E8-60D0-13D0-0627D3D8C2F3}"/>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dirty="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dirty="0">
                <a:solidFill>
                  <a:schemeClr val="bg1"/>
                </a:solidFill>
                <a:latin typeface="Arial" panose="020B0604020202020204" pitchFamily="34" charset="0"/>
                <a:cs typeface="Arial" panose="020B0604020202020204" pitchFamily="34" charset="0"/>
              </a:rPr>
              <a:t> Amare Global. All rights reserved. </a:t>
            </a:r>
            <a:endParaRPr lang="en-US" sz="700" dirty="0">
              <a:solidFill>
                <a:schemeClr val="bg1"/>
              </a:solidFill>
              <a:latin typeface="Arial" panose="020B0604020202020204" pitchFamily="34" charset="0"/>
              <a:ea typeface="Arial" charset="0"/>
              <a:cs typeface="Arial" panose="020B0604020202020204" pitchFamily="34" charset="0"/>
            </a:endParaRPr>
          </a:p>
        </p:txBody>
      </p:sp>
      <p:sp>
        <p:nvSpPr>
          <p:cNvPr id="9" name="Slide Number Placeholder 1">
            <a:extLst>
              <a:ext uri="{FF2B5EF4-FFF2-40B4-BE49-F238E27FC236}">
                <a16:creationId xmlns:a16="http://schemas.microsoft.com/office/drawing/2014/main" id="{240B2CDB-1E07-6982-B682-F32D3F761E17}"/>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1</a:t>
            </a:fld>
            <a:endParaRPr lang="en-US" dirty="0">
              <a:solidFill>
                <a:schemeClr val="bg1"/>
              </a:solidFill>
              <a:latin typeface="Amare Walter Neue Mager" panose="020B0403040202060203" pitchFamily="34" charset="77"/>
            </a:endParaRPr>
          </a:p>
        </p:txBody>
      </p:sp>
      <p:pic>
        <p:nvPicPr>
          <p:cNvPr id="19" name="Resim 18" descr="yazı tipi, grafik, metin, logo içeren bir resim&#10;&#10;Yapay zeka tarafından oluşturulmuş içerik yanlış olabilir.">
            <a:extLst>
              <a:ext uri="{FF2B5EF4-FFF2-40B4-BE49-F238E27FC236}">
                <a16:creationId xmlns:a16="http://schemas.microsoft.com/office/drawing/2014/main" id="{3CC73FB9-ACCA-9F70-28E7-3350A1946DFD}"/>
              </a:ext>
            </a:extLst>
          </p:cNvPr>
          <p:cNvPicPr>
            <a:picLocks noChangeAspect="1"/>
          </p:cNvPicPr>
          <p:nvPr/>
        </p:nvPicPr>
        <p:blipFill>
          <a:blip r:embed="rId5"/>
          <a:stretch>
            <a:fillRect/>
          </a:stretch>
        </p:blipFill>
        <p:spPr>
          <a:xfrm>
            <a:off x="1067235" y="1497627"/>
            <a:ext cx="2678047" cy="804360"/>
          </a:xfrm>
          <a:prstGeom prst="rect">
            <a:avLst/>
          </a:prstGeom>
        </p:spPr>
      </p:pic>
      <p:pic>
        <p:nvPicPr>
          <p:cNvPr id="13" name="Resim 12" descr="metin, meyve, doğal gıdalar, yemek, gıda içeren bir resim&#10;&#10;Yapay zeka tarafından oluşturulmuş içerik yanlış olabilir.">
            <a:extLst>
              <a:ext uri="{FF2B5EF4-FFF2-40B4-BE49-F238E27FC236}">
                <a16:creationId xmlns:a16="http://schemas.microsoft.com/office/drawing/2014/main" id="{51613F44-BDB2-9855-C191-B01BEB41E45A}"/>
              </a:ext>
            </a:extLst>
          </p:cNvPr>
          <p:cNvPicPr>
            <a:picLocks noChangeAspect="1"/>
          </p:cNvPicPr>
          <p:nvPr/>
        </p:nvPicPr>
        <p:blipFill>
          <a:blip r:embed="rId6"/>
          <a:stretch>
            <a:fillRect/>
          </a:stretch>
        </p:blipFill>
        <p:spPr>
          <a:xfrm>
            <a:off x="7200654" y="-22156"/>
            <a:ext cx="5000322" cy="6244745"/>
          </a:xfrm>
          <a:prstGeom prst="rect">
            <a:avLst/>
          </a:prstGeom>
        </p:spPr>
      </p:pic>
    </p:spTree>
    <p:extLst>
      <p:ext uri="{BB962C8B-B14F-4D97-AF65-F5344CB8AC3E}">
        <p14:creationId xmlns:p14="http://schemas.microsoft.com/office/powerpoint/2010/main" val="1188142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12" name="Resim 11" descr="metin, iş kartı, tasarım, basmak, baskı içeren bir resim&#10;&#10;Yapay zeka tarafından oluşturulmuş içerik yanlış olabilir.">
            <a:extLst>
              <a:ext uri="{FF2B5EF4-FFF2-40B4-BE49-F238E27FC236}">
                <a16:creationId xmlns:a16="http://schemas.microsoft.com/office/drawing/2014/main" id="{3B9190A5-490A-1E24-5136-9922E84E855D}"/>
              </a:ext>
            </a:extLst>
          </p:cNvPr>
          <p:cNvPicPr>
            <a:picLocks noChangeAspect="1"/>
          </p:cNvPicPr>
          <p:nvPr/>
        </p:nvPicPr>
        <p:blipFill>
          <a:blip r:embed="rId5"/>
          <a:stretch>
            <a:fillRect/>
          </a:stretch>
        </p:blipFill>
        <p:spPr>
          <a:xfrm>
            <a:off x="6096000" y="2706"/>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89650" y="-27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2</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10055"/>
            <a:ext cx="5415126" cy="227647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What It Is?</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Amare EDGE+™ is carefully formulated with Mango Fruit Extract, </a:t>
            </a:r>
            <a:r>
              <a:rPr lang="en-US" sz="1600" dirty="0" err="1">
                <a:solidFill>
                  <a:schemeClr val="accent3"/>
                </a:solidFill>
                <a:latin typeface="Amare Walter Neue Mager"/>
              </a:rPr>
              <a:t>Lycium</a:t>
            </a:r>
            <a:r>
              <a:rPr lang="en-US" sz="1600" dirty="0">
                <a:solidFill>
                  <a:schemeClr val="accent3"/>
                </a:solidFill>
                <a:latin typeface="Amare Walter Neue Mager"/>
              </a:rPr>
              <a:t> </a:t>
            </a:r>
            <a:r>
              <a:rPr lang="en-US" sz="1600" dirty="0" err="1">
                <a:solidFill>
                  <a:schemeClr val="accent3"/>
                </a:solidFill>
                <a:latin typeface="Amare Walter Neue Mager"/>
              </a:rPr>
              <a:t>barbarum</a:t>
            </a:r>
            <a:r>
              <a:rPr lang="en-US" sz="1600" dirty="0">
                <a:solidFill>
                  <a:schemeClr val="accent3"/>
                </a:solidFill>
                <a:latin typeface="Amare Walter Neue Mager"/>
              </a:rPr>
              <a:t> (Goji fruit), and with Natural Caffeine specifically selected to improve concentration and increase alertness.</a:t>
            </a:r>
          </a:p>
        </p:txBody>
      </p:sp>
      <p:sp>
        <p:nvSpPr>
          <p:cNvPr id="6" name="TextBox 18">
            <a:extLst>
              <a:ext uri="{FF2B5EF4-FFF2-40B4-BE49-F238E27FC236}">
                <a16:creationId xmlns:a16="http://schemas.microsoft.com/office/drawing/2014/main" id="{2C72D1F1-4404-91AD-AAE7-7B833B0D3047}"/>
              </a:ext>
            </a:extLst>
          </p:cNvPr>
          <p:cNvSpPr txBox="1"/>
          <p:nvPr/>
        </p:nvSpPr>
        <p:spPr>
          <a:xfrm>
            <a:off x="138700" y="4940844"/>
            <a:ext cx="5620415" cy="120032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Amare products do not claim to diagnose, treat, cure, or prevent any disease or medical condition. Store Amare products out of reach and sight of children.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 these study findings and Amare products. This information relies upon scientific research on certain ingredients in Amare products. None of the studies examined Amare product specifically, and there is not necessarily a relationship between the results of these studies and any Amare product. Amare products are not intended to, and do not, diagnose, treat, cure, prevent, or mitigate any disease or condition.</a:t>
            </a:r>
          </a:p>
        </p:txBody>
      </p:sp>
      <p:pic>
        <p:nvPicPr>
          <p:cNvPr id="3" name="Resim 2" descr="metin, iş kartı, tasarım içeren bir resim&#10;&#10;Yapay zeka tarafından oluşturulmuş içerik yanlış olabilir.">
            <a:extLst>
              <a:ext uri="{FF2B5EF4-FFF2-40B4-BE49-F238E27FC236}">
                <a16:creationId xmlns:a16="http://schemas.microsoft.com/office/drawing/2014/main" id="{E9EDB019-E21C-7859-9691-1BCB01306CD7}"/>
              </a:ext>
            </a:extLst>
          </p:cNvPr>
          <p:cNvPicPr>
            <a:picLocks noChangeAspect="1"/>
          </p:cNvPicPr>
          <p:nvPr/>
        </p:nvPicPr>
        <p:blipFill>
          <a:blip r:embed="rId8"/>
          <a:stretch>
            <a:fillRect/>
          </a:stretch>
        </p:blipFill>
        <p:spPr>
          <a:xfrm>
            <a:off x="1649152" y="2290263"/>
            <a:ext cx="2599509" cy="2599509"/>
          </a:xfrm>
          <a:prstGeom prst="rect">
            <a:avLst/>
          </a:prstGeom>
          <a:effectLst>
            <a:outerShdw blurRad="195427" dist="50800" dir="5400000" algn="ctr" rotWithShape="0">
              <a:srgbClr val="000000">
                <a:alpha val="90424"/>
              </a:srgbClr>
            </a:outerShdw>
          </a:effectLst>
        </p:spPr>
      </p:pic>
    </p:spTree>
    <p:extLst>
      <p:ext uri="{BB962C8B-B14F-4D97-AF65-F5344CB8AC3E}">
        <p14:creationId xmlns:p14="http://schemas.microsoft.com/office/powerpoint/2010/main" val="3203424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11" name="Resim 10" descr="metin, meyve, iş kartı, yemek, gıda içeren bir resim&#10;&#10;Yapay zeka tarafından oluşturulmuş içerik yanlış olabilir.">
            <a:extLst>
              <a:ext uri="{FF2B5EF4-FFF2-40B4-BE49-F238E27FC236}">
                <a16:creationId xmlns:a16="http://schemas.microsoft.com/office/drawing/2014/main" id="{4E68B4D6-65AA-F64E-DD6B-296ED8C67905}"/>
              </a:ext>
            </a:extLst>
          </p:cNvPr>
          <p:cNvPicPr>
            <a:picLocks noChangeAspect="1"/>
          </p:cNvPicPr>
          <p:nvPr/>
        </p:nvPicPr>
        <p:blipFill>
          <a:blip r:embed="rId5"/>
          <a:stretch>
            <a:fillRect/>
          </a:stretch>
        </p:blipFill>
        <p:spPr>
          <a:xfrm>
            <a:off x="6080207" y="-15406"/>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96000"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3</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03129"/>
            <a:ext cx="5415126" cy="132343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It Works?</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Caffeine from Coffea arabica helps to improve concentration and increase alertness.</a:t>
            </a:r>
            <a:endParaRPr lang="en-US" sz="1400" i="1" dirty="0">
              <a:solidFill>
                <a:schemeClr val="accent3"/>
              </a:solidFill>
              <a:latin typeface="Amare Walter Neue Mager"/>
            </a:endParaRPr>
          </a:p>
        </p:txBody>
      </p:sp>
      <p:pic>
        <p:nvPicPr>
          <p:cNvPr id="3" name="Resim 2" descr="metin, iş kartı, tasarım içeren bir resim&#10;&#10;Yapay zeka tarafından oluşturulmuş içerik yanlış olabilir.">
            <a:extLst>
              <a:ext uri="{FF2B5EF4-FFF2-40B4-BE49-F238E27FC236}">
                <a16:creationId xmlns:a16="http://schemas.microsoft.com/office/drawing/2014/main" id="{41014B0F-9BDF-EBF7-C670-E82443C91A45}"/>
              </a:ext>
            </a:extLst>
          </p:cNvPr>
          <p:cNvPicPr>
            <a:picLocks noChangeAspect="1"/>
          </p:cNvPicPr>
          <p:nvPr/>
        </p:nvPicPr>
        <p:blipFill>
          <a:blip r:embed="rId8"/>
          <a:stretch>
            <a:fillRect/>
          </a:stretch>
        </p:blipFill>
        <p:spPr>
          <a:xfrm>
            <a:off x="1649152" y="2080113"/>
            <a:ext cx="2599509" cy="2599509"/>
          </a:xfrm>
          <a:prstGeom prst="rect">
            <a:avLst/>
          </a:prstGeom>
          <a:effectLst>
            <a:outerShdw blurRad="195427" dist="50800" dir="5400000" algn="ctr" rotWithShape="0">
              <a:srgbClr val="000000">
                <a:alpha val="90424"/>
              </a:srgbClr>
            </a:outerShdw>
          </a:effectLst>
        </p:spPr>
      </p:pic>
      <p:sp>
        <p:nvSpPr>
          <p:cNvPr id="4" name="TextBox 18">
            <a:extLst>
              <a:ext uri="{FF2B5EF4-FFF2-40B4-BE49-F238E27FC236}">
                <a16:creationId xmlns:a16="http://schemas.microsoft.com/office/drawing/2014/main" id="{CDB418D3-89F3-07D5-E6B5-8B5B8A379C35}"/>
              </a:ext>
            </a:extLst>
          </p:cNvPr>
          <p:cNvSpPr txBox="1"/>
          <p:nvPr/>
        </p:nvSpPr>
        <p:spPr>
          <a:xfrm>
            <a:off x="138700" y="4940844"/>
            <a:ext cx="5620415" cy="120032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Amare products do not claim to diagnose, treat, cure, or prevent any disease or medical condition. Store Amare products out of reach and sight of children.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 these study findings and Amare products. This information relies upon scientific research on certain ingredients in Amare products. None of the studies examined Amare product specifically, and there is not necessarily a relationship between the results of these studies and any Amare product. Amare products are not intended to, and do not, diagnose, treat, cure, prevent, or mitigate any disease or condition.</a:t>
            </a:r>
          </a:p>
        </p:txBody>
      </p:sp>
    </p:spTree>
    <p:extLst>
      <p:ext uri="{BB962C8B-B14F-4D97-AF65-F5344CB8AC3E}">
        <p14:creationId xmlns:p14="http://schemas.microsoft.com/office/powerpoint/2010/main" val="348616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1837C-A6A4-592B-838A-8C6268384F11}"/>
            </a:ext>
          </a:extLst>
        </p:cNvPr>
        <p:cNvGrpSpPr/>
        <p:nvPr/>
      </p:nvGrpSpPr>
      <p:grpSpPr>
        <a:xfrm>
          <a:off x="0" y="0"/>
          <a:ext cx="0" cy="0"/>
          <a:chOff x="0" y="0"/>
          <a:chExt cx="0" cy="0"/>
        </a:xfrm>
      </p:grpSpPr>
      <p:pic>
        <p:nvPicPr>
          <p:cNvPr id="15" name="Resim 14" descr="sebze, meyve, üretmek, mahsul, doğal gıdalar içeren bir resim&#10;&#10;Yapay zeka tarafından oluşturulmuş içerik yanlış olabilir.">
            <a:extLst>
              <a:ext uri="{FF2B5EF4-FFF2-40B4-BE49-F238E27FC236}">
                <a16:creationId xmlns:a16="http://schemas.microsoft.com/office/drawing/2014/main" id="{0FB19B8F-62BE-D7E0-A306-EE94CE788BCC}"/>
              </a:ext>
            </a:extLst>
          </p:cNvPr>
          <p:cNvPicPr>
            <a:picLocks noChangeAspect="1"/>
          </p:cNvPicPr>
          <p:nvPr/>
        </p:nvPicPr>
        <p:blipFill>
          <a:blip r:embed="rId6"/>
          <a:stretch>
            <a:fillRect/>
          </a:stretch>
        </p:blipFill>
        <p:spPr>
          <a:xfrm>
            <a:off x="6080207" y="-15406"/>
            <a:ext cx="6111793" cy="6858000"/>
          </a:xfrm>
          <a:prstGeom prst="rect">
            <a:avLst/>
          </a:prstGeom>
        </p:spPr>
      </p:pic>
      <p:sp>
        <p:nvSpPr>
          <p:cNvPr id="24" name="Rectangle 16">
            <a:extLst>
              <a:ext uri="{FF2B5EF4-FFF2-40B4-BE49-F238E27FC236}">
                <a16:creationId xmlns:a16="http://schemas.microsoft.com/office/drawing/2014/main" id="{588D6744-8FEF-25D0-5A65-95166586BFB0}"/>
              </a:ext>
            </a:extLst>
          </p:cNvPr>
          <p:cNvSpPr/>
          <p:nvPr/>
        </p:nvSpPr>
        <p:spPr>
          <a:xfrm>
            <a:off x="6099138"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578FD34B-D1D5-70DC-0C4D-3BC52D75775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8" name="Rectangle 7">
            <a:extLst>
              <a:ext uri="{FF2B5EF4-FFF2-40B4-BE49-F238E27FC236}">
                <a16:creationId xmlns:a16="http://schemas.microsoft.com/office/drawing/2014/main" id="{03E7FAB3-F611-F578-6F33-4D69A1480D25}"/>
              </a:ext>
            </a:extLst>
          </p:cNvPr>
          <p:cNvSpPr/>
          <p:nvPr>
            <p:custDataLst>
              <p:tags r:id="rId2"/>
            </p:custDataLst>
          </p:nvPr>
        </p:nvSpPr>
        <p:spPr>
          <a:xfrm>
            <a:off x="609600" y="6400800"/>
            <a:ext cx="1825782" cy="19808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1">
            <a:extLst>
              <a:ext uri="{FF2B5EF4-FFF2-40B4-BE49-F238E27FC236}">
                <a16:creationId xmlns:a16="http://schemas.microsoft.com/office/drawing/2014/main" id="{E25A756D-56DC-9507-0A40-6CDA8AED1856}"/>
              </a:ext>
            </a:extLst>
          </p:cNvPr>
          <p:cNvSpPr txBox="1">
            <a:spLocks/>
          </p:cNvSpPr>
          <p:nvPr/>
        </p:nvSpPr>
        <p:spPr>
          <a:xfrm>
            <a:off x="9184460" y="6356350"/>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pic>
        <p:nvPicPr>
          <p:cNvPr id="10" name="Picture 9" descr="A purple letter on a black background&#10;&#10;Description automatically generated">
            <a:extLst>
              <a:ext uri="{FF2B5EF4-FFF2-40B4-BE49-F238E27FC236}">
                <a16:creationId xmlns:a16="http://schemas.microsoft.com/office/drawing/2014/main" id="{8203790B-CC99-AD76-B001-C3C5CF7EA5B3}"/>
              </a:ext>
            </a:extLst>
          </p:cNvPr>
          <p:cNvPicPr>
            <a:picLocks noChangeAspect="1"/>
          </p:cNvPicPr>
          <p:nvPr/>
        </p:nvPicPr>
        <p:blipFill>
          <a:blip r:embed="rId7"/>
          <a:stretch>
            <a:fillRect/>
          </a:stretch>
        </p:blipFill>
        <p:spPr>
          <a:xfrm>
            <a:off x="245723" y="6429613"/>
            <a:ext cx="1184953" cy="218597"/>
          </a:xfrm>
          <a:prstGeom prst="rect">
            <a:avLst/>
          </a:prstGeom>
        </p:spPr>
      </p:pic>
      <p:sp>
        <p:nvSpPr>
          <p:cNvPr id="11" name="Slide Number Placeholder 1">
            <a:extLst>
              <a:ext uri="{FF2B5EF4-FFF2-40B4-BE49-F238E27FC236}">
                <a16:creationId xmlns:a16="http://schemas.microsoft.com/office/drawing/2014/main" id="{2176B677-3AB4-2D94-BAFF-5C378E5FBEB9}"/>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pic>
        <p:nvPicPr>
          <p:cNvPr id="12" name="Picture 11" descr="A purple letter on a black background&#10;&#10;Description automatically generated">
            <a:extLst>
              <a:ext uri="{FF2B5EF4-FFF2-40B4-BE49-F238E27FC236}">
                <a16:creationId xmlns:a16="http://schemas.microsoft.com/office/drawing/2014/main" id="{AF048790-2130-A9EF-C226-4AEC4072CA33}"/>
              </a:ext>
            </a:extLst>
          </p:cNvPr>
          <p:cNvPicPr>
            <a:picLocks noChangeAspect="1"/>
          </p:cNvPicPr>
          <p:nvPr/>
        </p:nvPicPr>
        <p:blipFill>
          <a:blip r:embed="rId7"/>
          <a:stretch>
            <a:fillRect/>
          </a:stretch>
        </p:blipFill>
        <p:spPr>
          <a:xfrm>
            <a:off x="245723" y="6429613"/>
            <a:ext cx="1184953" cy="218597"/>
          </a:xfrm>
          <a:prstGeom prst="rect">
            <a:avLst/>
          </a:prstGeom>
        </p:spPr>
      </p:pic>
      <p:sp>
        <p:nvSpPr>
          <p:cNvPr id="13" name="Rectangle 12">
            <a:extLst>
              <a:ext uri="{FF2B5EF4-FFF2-40B4-BE49-F238E27FC236}">
                <a16:creationId xmlns:a16="http://schemas.microsoft.com/office/drawing/2014/main" id="{A899DD00-9E13-47F6-9B2F-A3F866C33FB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urple letter on a black background&#10;&#10;Description automatically generated">
            <a:extLst>
              <a:ext uri="{FF2B5EF4-FFF2-40B4-BE49-F238E27FC236}">
                <a16:creationId xmlns:a16="http://schemas.microsoft.com/office/drawing/2014/main" id="{832017AA-523A-E0C9-82E9-7283346A38E6}"/>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0"/>
                    </a14:imgEffect>
                  </a14:imgLayer>
                </a14:imgProps>
              </a:ext>
            </a:extLst>
          </a:blip>
          <a:stretch>
            <a:fillRect/>
          </a:stretch>
        </p:blipFill>
        <p:spPr>
          <a:xfrm>
            <a:off x="244700" y="6428590"/>
            <a:ext cx="1184953" cy="218597"/>
          </a:xfrm>
          <a:prstGeom prst="rect">
            <a:avLst/>
          </a:prstGeom>
        </p:spPr>
      </p:pic>
      <p:sp>
        <p:nvSpPr>
          <p:cNvPr id="19" name="Text Placeholder 2">
            <a:extLst>
              <a:ext uri="{FF2B5EF4-FFF2-40B4-BE49-F238E27FC236}">
                <a16:creationId xmlns:a16="http://schemas.microsoft.com/office/drawing/2014/main" id="{3B2BC49E-E3F4-2FAB-33AA-B8F04EF45A32}"/>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dirty="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dirty="0">
                <a:solidFill>
                  <a:schemeClr val="bg1"/>
                </a:solidFill>
                <a:latin typeface="Arial" panose="020B0604020202020204" pitchFamily="34" charset="0"/>
                <a:cs typeface="Arial" panose="020B0604020202020204" pitchFamily="34" charset="0"/>
              </a:rPr>
              <a:t> Amare Global. All rights reserved. </a:t>
            </a:r>
            <a:endParaRPr lang="en-US" sz="700" dirty="0">
              <a:solidFill>
                <a:schemeClr val="bg1"/>
              </a:solidFill>
              <a:latin typeface="Arial" panose="020B0604020202020204" pitchFamily="34" charset="0"/>
              <a:ea typeface="Arial" charset="0"/>
              <a:cs typeface="Arial" panose="020B0604020202020204" pitchFamily="34" charset="0"/>
            </a:endParaRPr>
          </a:p>
        </p:txBody>
      </p:sp>
      <p:sp>
        <p:nvSpPr>
          <p:cNvPr id="21" name="Slide Number Placeholder 1">
            <a:extLst>
              <a:ext uri="{FF2B5EF4-FFF2-40B4-BE49-F238E27FC236}">
                <a16:creationId xmlns:a16="http://schemas.microsoft.com/office/drawing/2014/main" id="{BD76127A-F1AF-4AC3-A279-B3C8307EEB2E}"/>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sp>
        <p:nvSpPr>
          <p:cNvPr id="22" name="Slide Number Placeholder 1">
            <a:extLst>
              <a:ext uri="{FF2B5EF4-FFF2-40B4-BE49-F238E27FC236}">
                <a16:creationId xmlns:a16="http://schemas.microsoft.com/office/drawing/2014/main" id="{93270370-6331-95EC-5C14-28AFB39A4A99}"/>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4</a:t>
            </a:fld>
            <a:endParaRPr lang="en-US">
              <a:solidFill>
                <a:schemeClr val="bg1"/>
              </a:solidFill>
              <a:latin typeface="Amare Walter Neue Mager" panose="020B0403040202060203" pitchFamily="34" charset="77"/>
            </a:endParaRPr>
          </a:p>
        </p:txBody>
      </p:sp>
      <p:sp>
        <p:nvSpPr>
          <p:cNvPr id="2" name="Content Placeholder 2">
            <a:extLst>
              <a:ext uri="{FF2B5EF4-FFF2-40B4-BE49-F238E27FC236}">
                <a16:creationId xmlns:a16="http://schemas.microsoft.com/office/drawing/2014/main" id="{503DB3C8-B4DC-7753-EEDF-F09417B53B63}"/>
              </a:ext>
            </a:extLst>
          </p:cNvPr>
          <p:cNvSpPr txBox="1">
            <a:spLocks/>
          </p:cNvSpPr>
          <p:nvPr>
            <p:custDataLst>
              <p:tags r:id="rId3"/>
            </p:custDataLst>
          </p:nvPr>
        </p:nvSpPr>
        <p:spPr>
          <a:xfrm>
            <a:off x="177600" y="703129"/>
            <a:ext cx="5415126" cy="25861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Why You’ll Love It?</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Searching for a natural-based dietary supplement to support your active lifestyle? Meet Amare EDGE+™!</a:t>
            </a:r>
          </a:p>
          <a:p>
            <a:pPr marL="0" indent="0">
              <a:lnSpc>
                <a:spcPct val="100000"/>
              </a:lnSpc>
              <a:spcAft>
                <a:spcPts val="800"/>
              </a:spcAft>
              <a:buNone/>
            </a:pPr>
            <a:r>
              <a:rPr lang="en-US" sz="1600" dirty="0">
                <a:solidFill>
                  <a:schemeClr val="accent3"/>
                </a:solidFill>
                <a:latin typeface="Amare Walter Neue Mager"/>
              </a:rPr>
              <a:t>Formulated with carefully selected natural-based ingredients, Amare EDGE+™ is designed to support you throughout your daily activities. Choose Amare EDGE+™ to naturally support your daily vitality and well-being. </a:t>
            </a:r>
            <a:endParaRPr lang="en-US" sz="1400" i="1" dirty="0">
              <a:solidFill>
                <a:schemeClr val="accent3"/>
              </a:solidFill>
              <a:latin typeface="Amare Walter Neue Mager"/>
            </a:endParaRPr>
          </a:p>
        </p:txBody>
      </p:sp>
      <p:sp>
        <p:nvSpPr>
          <p:cNvPr id="3" name="TextBox 18">
            <a:extLst>
              <a:ext uri="{FF2B5EF4-FFF2-40B4-BE49-F238E27FC236}">
                <a16:creationId xmlns:a16="http://schemas.microsoft.com/office/drawing/2014/main" id="{E08FFF7D-C29C-BE7A-A6DA-543979E6AD46}"/>
              </a:ext>
            </a:extLst>
          </p:cNvPr>
          <p:cNvSpPr txBox="1"/>
          <p:nvPr/>
        </p:nvSpPr>
        <p:spPr>
          <a:xfrm>
            <a:off x="138700" y="4940844"/>
            <a:ext cx="5620415" cy="120032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Amare products do not claim to diagnose, treat, cure, or prevent any disease or medical condition. Store Amare products out of reach and sight of children.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 these study findings and Amare products. This information relies upon scientific research on certain ingredients in Amare products. None of the studies examined Amare product specifically, and there is not necessarily a relationship between the results of these studies and any Amare product. Amare products are not intended to, and do not, diagnose, treat, cure, prevent, or mitigate any disease or condition.</a:t>
            </a:r>
          </a:p>
        </p:txBody>
      </p:sp>
    </p:spTree>
    <p:extLst>
      <p:ext uri="{BB962C8B-B14F-4D97-AF65-F5344CB8AC3E}">
        <p14:creationId xmlns:p14="http://schemas.microsoft.com/office/powerpoint/2010/main" val="3259185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7" name="Resim 6" descr="metin, meyve, portakal, turuncu, yemek, gıda içeren bir resim&#10;&#10;Yapay zeka tarafından oluşturulmuş içerik yanlış olabilir.">
            <a:extLst>
              <a:ext uri="{FF2B5EF4-FFF2-40B4-BE49-F238E27FC236}">
                <a16:creationId xmlns:a16="http://schemas.microsoft.com/office/drawing/2014/main" id="{05AB0574-8AE8-8AC8-E3C4-7B1498ED7F37}"/>
              </a:ext>
            </a:extLst>
          </p:cNvPr>
          <p:cNvPicPr>
            <a:picLocks noChangeAspect="1"/>
          </p:cNvPicPr>
          <p:nvPr/>
        </p:nvPicPr>
        <p:blipFill>
          <a:blip r:embed="rId5"/>
          <a:stretch>
            <a:fillRect/>
          </a:stretch>
        </p:blipFill>
        <p:spPr>
          <a:xfrm>
            <a:off x="6080207" y="-15406"/>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89650" y="3531"/>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5</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599" y="703128"/>
            <a:ext cx="5258001" cy="372917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To Use?</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As a food supplement for adults, mix 1 stick into 250 ml water and drink. </a:t>
            </a:r>
          </a:p>
          <a:p>
            <a:pPr marL="0" indent="0">
              <a:lnSpc>
                <a:spcPct val="100000"/>
              </a:lnSpc>
              <a:spcAft>
                <a:spcPts val="800"/>
              </a:spcAft>
              <a:buNone/>
            </a:pPr>
            <a:r>
              <a:rPr lang="en-US" sz="1600" dirty="0">
                <a:solidFill>
                  <a:schemeClr val="accent3"/>
                </a:solidFill>
                <a:latin typeface="Amare Walter Neue Mager"/>
              </a:rPr>
              <a:t>Contains Caffeine (75mg/3,1g). Not recommended for children or pregnant or breast-feeding women or individuals sensitive to caffeine and by children under 18 years old. It is recommended not to exceed a daily intake of 400 mg of caffeine from all sources (200 mg for pregnant or breast-feeding women. Consult your doctor or pharmacist if you are taking anticoagulants at the same time. The advice of a physician should be sought in case of liver or biliary disorders or concomitant use of medications. </a:t>
            </a:r>
            <a:endParaRPr lang="en-US" sz="1400" i="1" dirty="0">
              <a:solidFill>
                <a:schemeClr val="accent3"/>
              </a:solidFill>
              <a:latin typeface="Amare Walter Neue Mager"/>
            </a:endParaRPr>
          </a:p>
        </p:txBody>
      </p:sp>
      <p:sp>
        <p:nvSpPr>
          <p:cNvPr id="3" name="TextBox 18">
            <a:extLst>
              <a:ext uri="{FF2B5EF4-FFF2-40B4-BE49-F238E27FC236}">
                <a16:creationId xmlns:a16="http://schemas.microsoft.com/office/drawing/2014/main" id="{1DBCDAF6-C3E1-9386-19B9-0E16849A8FA5}"/>
              </a:ext>
            </a:extLst>
          </p:cNvPr>
          <p:cNvSpPr txBox="1"/>
          <p:nvPr/>
        </p:nvSpPr>
        <p:spPr>
          <a:xfrm>
            <a:off x="138700" y="4940844"/>
            <a:ext cx="5620415" cy="120032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Amare products do not claim to diagnose, treat, cure, or prevent any disease or medical condition. Store Amare products out of reach and sight of children.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 these study findings and Amare products. This information relies upon scientific research on certain ingredients in Amare products. None of the studies examined Amare product specifically, and there is not necessarily a relationship between the results of these studies and any Amare product. Amare products are not intended to, and do not, diagnose, treat, cure, prevent, or mitigate any disease or condition.</a:t>
            </a:r>
          </a:p>
        </p:txBody>
      </p:sp>
    </p:spTree>
    <p:extLst>
      <p:ext uri="{BB962C8B-B14F-4D97-AF65-F5344CB8AC3E}">
        <p14:creationId xmlns:p14="http://schemas.microsoft.com/office/powerpoint/2010/main" val="301904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4" name="Resim 3" descr="metin, meyve, portakal, turuncu, yemek, gıda içeren bir resim&#10;&#10;Yapay zeka tarafından oluşturulmuş içerik yanlış olabilir.">
            <a:extLst>
              <a:ext uri="{FF2B5EF4-FFF2-40B4-BE49-F238E27FC236}">
                <a16:creationId xmlns:a16="http://schemas.microsoft.com/office/drawing/2014/main" id="{D7951D90-4AE2-E8F4-D026-A9255F66AC3B}"/>
              </a:ext>
            </a:extLst>
          </p:cNvPr>
          <p:cNvPicPr>
            <a:picLocks noChangeAspect="1"/>
          </p:cNvPicPr>
          <p:nvPr/>
        </p:nvPicPr>
        <p:blipFill>
          <a:blip r:embed="rId5"/>
          <a:stretch>
            <a:fillRect/>
          </a:stretch>
        </p:blipFill>
        <p:spPr>
          <a:xfrm>
            <a:off x="6080207" y="-15406"/>
            <a:ext cx="6111793" cy="6858000"/>
          </a:xfrm>
          <a:prstGeom prst="rect">
            <a:avLst/>
          </a:prstGeom>
        </p:spPr>
      </p:pic>
      <p:sp>
        <p:nvSpPr>
          <p:cNvPr id="7" name="Rectangle 16">
            <a:extLst>
              <a:ext uri="{FF2B5EF4-FFF2-40B4-BE49-F238E27FC236}">
                <a16:creationId xmlns:a16="http://schemas.microsoft.com/office/drawing/2014/main" id="{415E0AE0-12C5-FE9A-A70D-46D2B39BB825}"/>
              </a:ext>
            </a:extLst>
          </p:cNvPr>
          <p:cNvSpPr/>
          <p:nvPr/>
        </p:nvSpPr>
        <p:spPr>
          <a:xfrm>
            <a:off x="6089650"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6</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599" y="703128"/>
            <a:ext cx="5245301" cy="4128303"/>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To Use?</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Not  recommended for people taking anticoagulants, anticancer medications, immunosuppressants and suffering from biliary tract diseases. Not recommended in cases of biliary obstruction or other biliary function disorders. Food supplements must not be used as a substitute for a varied and balanced diet and a healthy lifestyle. If you are taking any medications or under medical supervision, please consult a doctor or healthcare professional before use. Keep out of reach of young children. Do not exceed the recommended daily dose. Excessive consumption may produce laxative effects. The </a:t>
            </a:r>
            <a:r>
              <a:rPr lang="en-US" sz="1600" dirty="0" err="1">
                <a:solidFill>
                  <a:schemeClr val="accent3"/>
                </a:solidFill>
                <a:latin typeface="Amare Walter Neue Mager"/>
              </a:rPr>
              <a:t>isomalto</a:t>
            </a:r>
            <a:r>
              <a:rPr lang="en-US" sz="1600" dirty="0">
                <a:solidFill>
                  <a:schemeClr val="accent3"/>
                </a:solidFill>
                <a:latin typeface="Amare Walter Neue Mager"/>
              </a:rPr>
              <a:t>-oligosaccharide is a source of glucose. Should not be consumed by children under 12 years of age. For adults only.</a:t>
            </a:r>
            <a:endParaRPr lang="en-US" sz="1400" i="1" dirty="0">
              <a:solidFill>
                <a:schemeClr val="accent3"/>
              </a:solidFill>
              <a:latin typeface="Amare Walter Neue Mager"/>
            </a:endParaRPr>
          </a:p>
        </p:txBody>
      </p:sp>
      <p:sp>
        <p:nvSpPr>
          <p:cNvPr id="3" name="TextBox 18">
            <a:extLst>
              <a:ext uri="{FF2B5EF4-FFF2-40B4-BE49-F238E27FC236}">
                <a16:creationId xmlns:a16="http://schemas.microsoft.com/office/drawing/2014/main" id="{A58A0705-D42E-C06D-C856-28B08CDFB1D1}"/>
              </a:ext>
            </a:extLst>
          </p:cNvPr>
          <p:cNvSpPr txBox="1"/>
          <p:nvPr/>
        </p:nvSpPr>
        <p:spPr>
          <a:xfrm>
            <a:off x="138700" y="4940844"/>
            <a:ext cx="5620415" cy="120032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Amare products do not claim to diagnose, treat, cure, or prevent any disease or medical condition. Store Amare products out of reach and sight of children.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 these study findings and Amare products. This information relies upon scientific research on certain ingredients in Amare products. None of the studies examined Amare product specifically, and there is not necessarily a relationship between the results of these studies and any Amare product. Amare products are not intended to, and do not, diagnose, treat, cure, prevent, or mitigate any disease or condition.</a:t>
            </a:r>
          </a:p>
        </p:txBody>
      </p:sp>
    </p:spTree>
    <p:extLst>
      <p:ext uri="{BB962C8B-B14F-4D97-AF65-F5344CB8AC3E}">
        <p14:creationId xmlns:p14="http://schemas.microsoft.com/office/powerpoint/2010/main" val="379584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F259F-6596-FF52-CDD9-1BB110552015}"/>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A3AC21E3-7BFA-0631-0C56-067069E4E280}"/>
              </a:ext>
            </a:extLst>
          </p:cNvPr>
          <p:cNvSpPr/>
          <p:nvPr/>
        </p:nvSpPr>
        <p:spPr>
          <a:xfrm>
            <a:off x="0" y="0"/>
            <a:ext cx="4270662"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Resim 5" descr="metin, yazı tipi, daire, grafik içeren bir resim&#10;&#10;Yapay zeka tarafından oluşturulmuş içerik yanlış olabilir.">
            <a:extLst>
              <a:ext uri="{FF2B5EF4-FFF2-40B4-BE49-F238E27FC236}">
                <a16:creationId xmlns:a16="http://schemas.microsoft.com/office/drawing/2014/main" id="{C0112D72-E809-10C2-68BF-FF150D344330}"/>
              </a:ext>
            </a:extLst>
          </p:cNvPr>
          <p:cNvPicPr>
            <a:picLocks noChangeAspect="1"/>
          </p:cNvPicPr>
          <p:nvPr/>
        </p:nvPicPr>
        <p:blipFill>
          <a:blip r:embed="rId5"/>
          <a:stretch>
            <a:fillRect/>
          </a:stretch>
        </p:blipFill>
        <p:spPr>
          <a:xfrm>
            <a:off x="274501" y="1915756"/>
            <a:ext cx="3745409" cy="3329252"/>
          </a:xfrm>
          <a:prstGeom prst="rect">
            <a:avLst/>
          </a:prstGeom>
        </p:spPr>
      </p:pic>
      <p:pic>
        <p:nvPicPr>
          <p:cNvPr id="4" name="Resim 3" descr="malzeme, masa, meyve, kesme tahtası içeren bir resim&#10;&#10;Yapay zeka tarafından oluşturulmuş içerik yanlış olabilir.">
            <a:extLst>
              <a:ext uri="{FF2B5EF4-FFF2-40B4-BE49-F238E27FC236}">
                <a16:creationId xmlns:a16="http://schemas.microsoft.com/office/drawing/2014/main" id="{198ACBC9-0A32-8B95-9A4D-1E4859BA9FD8}"/>
              </a:ext>
            </a:extLst>
          </p:cNvPr>
          <p:cNvPicPr>
            <a:picLocks noChangeAspect="1"/>
          </p:cNvPicPr>
          <p:nvPr/>
        </p:nvPicPr>
        <p:blipFill>
          <a:blip r:embed="rId6"/>
          <a:stretch>
            <a:fillRect/>
          </a:stretch>
        </p:blipFill>
        <p:spPr>
          <a:xfrm>
            <a:off x="4256695" y="0"/>
            <a:ext cx="7925067" cy="6858000"/>
          </a:xfrm>
          <a:prstGeom prst="rect">
            <a:avLst/>
          </a:prstGeom>
        </p:spPr>
      </p:pic>
      <p:sp>
        <p:nvSpPr>
          <p:cNvPr id="49" name="Rectangle 48">
            <a:extLst>
              <a:ext uri="{FF2B5EF4-FFF2-40B4-BE49-F238E27FC236}">
                <a16:creationId xmlns:a16="http://schemas.microsoft.com/office/drawing/2014/main" id="{061AB481-E1A0-4315-48AC-4BECECA8DE04}"/>
              </a:ext>
            </a:extLst>
          </p:cNvPr>
          <p:cNvSpPr/>
          <p:nvPr/>
        </p:nvSpPr>
        <p:spPr>
          <a:xfrm>
            <a:off x="4243028" y="-6016"/>
            <a:ext cx="7964953" cy="6870032"/>
          </a:xfrm>
          <a:prstGeom prst="rect">
            <a:avLst/>
          </a:prstGeom>
          <a:solidFill>
            <a:schemeClr val="accent3">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pic>
        <p:nvPicPr>
          <p:cNvPr id="9" name="Picture 8" descr="A purple letter on a black background&#10;&#10;Description automatically generated">
            <a:extLst>
              <a:ext uri="{FF2B5EF4-FFF2-40B4-BE49-F238E27FC236}">
                <a16:creationId xmlns:a16="http://schemas.microsoft.com/office/drawing/2014/main" id="{7BAE8996-3ECA-7503-B618-6179D4BFE3DC}"/>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5" name="Title 1">
            <a:extLst>
              <a:ext uri="{FF2B5EF4-FFF2-40B4-BE49-F238E27FC236}">
                <a16:creationId xmlns:a16="http://schemas.microsoft.com/office/drawing/2014/main" id="{2F27DA1B-8EF8-E1D8-B6D5-F01506E1D0C9}"/>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bg1"/>
                </a:solidFill>
              </a:rPr>
              <a:t>Amare EDGE+™ Mango</a:t>
            </a:r>
          </a:p>
        </p:txBody>
      </p:sp>
      <p:sp>
        <p:nvSpPr>
          <p:cNvPr id="33" name="Title 1">
            <a:extLst>
              <a:ext uri="{FF2B5EF4-FFF2-40B4-BE49-F238E27FC236}">
                <a16:creationId xmlns:a16="http://schemas.microsoft.com/office/drawing/2014/main" id="{AB27F141-4215-8EC0-6B08-1A7F63B140B9}"/>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bg1"/>
                </a:solidFill>
                <a:latin typeface="Amare Walter Neue Leicht" panose="020B0303040202060203" pitchFamily="34" charset="77"/>
              </a:rPr>
              <a:t>Key Features</a:t>
            </a:r>
            <a:endParaRPr lang="en-US" sz="4400" baseline="30000" dirty="0">
              <a:solidFill>
                <a:schemeClr val="bg1"/>
              </a:solidFill>
              <a:latin typeface="Amare Walter Neue Leicht" panose="020B0303040202060203" pitchFamily="34" charset="77"/>
            </a:endParaRPr>
          </a:p>
        </p:txBody>
      </p:sp>
    </p:spTree>
    <p:extLst>
      <p:ext uri="{BB962C8B-B14F-4D97-AF65-F5344CB8AC3E}">
        <p14:creationId xmlns:p14="http://schemas.microsoft.com/office/powerpoint/2010/main" val="2560396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377F3B9-A166-0D94-3DF7-CCA330A7C56C}"/>
            </a:ext>
          </a:extLst>
        </p:cNvPr>
        <p:cNvGrpSpPr/>
        <p:nvPr/>
      </p:nvGrpSpPr>
      <p:grpSpPr>
        <a:xfrm>
          <a:off x="0" y="0"/>
          <a:ext cx="0" cy="0"/>
          <a:chOff x="0" y="0"/>
          <a:chExt cx="0" cy="0"/>
        </a:xfrm>
      </p:grpSpPr>
      <p:pic>
        <p:nvPicPr>
          <p:cNvPr id="9" name="Resim 8" descr="metin, ekran görüntüsü, yazı tipi, sayı, numara içeren bir resim&#10;&#10;Yapay zeka tarafından oluşturulmuş içerik yanlış olabilir.">
            <a:extLst>
              <a:ext uri="{FF2B5EF4-FFF2-40B4-BE49-F238E27FC236}">
                <a16:creationId xmlns:a16="http://schemas.microsoft.com/office/drawing/2014/main" id="{710A14DC-51F8-95E1-8707-4A2B1C1A8F04}"/>
              </a:ext>
            </a:extLst>
          </p:cNvPr>
          <p:cNvPicPr>
            <a:picLocks noChangeAspect="1"/>
          </p:cNvPicPr>
          <p:nvPr/>
        </p:nvPicPr>
        <p:blipFill>
          <a:blip r:embed="rId4"/>
          <a:stretch>
            <a:fillRect/>
          </a:stretch>
        </p:blipFill>
        <p:spPr>
          <a:xfrm>
            <a:off x="723038" y="1776157"/>
            <a:ext cx="4528744" cy="3524835"/>
          </a:xfrm>
          <a:prstGeom prst="rect">
            <a:avLst/>
          </a:prstGeom>
        </p:spPr>
      </p:pic>
      <p:pic>
        <p:nvPicPr>
          <p:cNvPr id="21" name="Resim 20" descr="metin, iş kartı, etiket, tasarım içeren bir resim&#10;&#10;Yapay zeka tarafından oluşturulmuş içerik yanlış olabilir.">
            <a:extLst>
              <a:ext uri="{FF2B5EF4-FFF2-40B4-BE49-F238E27FC236}">
                <a16:creationId xmlns:a16="http://schemas.microsoft.com/office/drawing/2014/main" id="{7CF1259A-813D-0915-4391-0AF02F05A404}"/>
              </a:ext>
            </a:extLst>
          </p:cNvPr>
          <p:cNvPicPr>
            <a:picLocks noChangeAspect="1"/>
          </p:cNvPicPr>
          <p:nvPr/>
        </p:nvPicPr>
        <p:blipFill>
          <a:blip r:embed="rId5"/>
          <a:stretch>
            <a:fillRect/>
          </a:stretch>
        </p:blipFill>
        <p:spPr>
          <a:xfrm>
            <a:off x="6096000" y="-15406"/>
            <a:ext cx="6111793" cy="6858000"/>
          </a:xfrm>
          <a:prstGeom prst="rect">
            <a:avLst/>
          </a:prstGeom>
        </p:spPr>
      </p:pic>
      <p:sp>
        <p:nvSpPr>
          <p:cNvPr id="10" name="Rectangle 16">
            <a:extLst>
              <a:ext uri="{FF2B5EF4-FFF2-40B4-BE49-F238E27FC236}">
                <a16:creationId xmlns:a16="http://schemas.microsoft.com/office/drawing/2014/main" id="{780D3A05-746D-2EAC-B151-E4C3EFAFBF90}"/>
              </a:ext>
            </a:extLst>
          </p:cNvPr>
          <p:cNvSpPr/>
          <p:nvPr/>
        </p:nvSpPr>
        <p:spPr>
          <a:xfrm>
            <a:off x="6098626" y="-15406"/>
            <a:ext cx="6102350" cy="6858000"/>
          </a:xfrm>
          <a:prstGeom prst="rect">
            <a:avLst/>
          </a:prstGeom>
          <a:gradFill>
            <a:gsLst>
              <a:gs pos="77000">
                <a:schemeClr val="accent1">
                  <a:lumMod val="0"/>
                  <a:alpha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B700DC96-0856-6903-00F8-EE646EAA07C8}"/>
              </a:ext>
            </a:extLst>
          </p:cNvPr>
          <p:cNvSpPr>
            <a:spLocks noGrp="1"/>
          </p:cNvSpPr>
          <p:nvPr>
            <p:ph type="sldNum" sz="quarter" idx="12"/>
          </p:nvPr>
        </p:nvSpPr>
        <p:spPr>
          <a:xfrm>
            <a:off x="9184460" y="6356350"/>
            <a:ext cx="2743200" cy="365125"/>
          </a:xfrm>
        </p:spPr>
        <p:txBody>
          <a:bodyPr/>
          <a:lstStyle/>
          <a:p>
            <a:fld id="{FEDAFF86-66A4-D342-B39A-0C3E2798F66C}" type="slidenum">
              <a:rPr lang="en-US" smtClean="0"/>
              <a:pPr/>
              <a:t>8</a:t>
            </a:fld>
            <a:endParaRPr lang="en-US"/>
          </a:p>
        </p:txBody>
      </p:sp>
      <p:pic>
        <p:nvPicPr>
          <p:cNvPr id="3" name="Picture 2" descr="A purple letter on a black background&#10;&#10;Description automatically generated">
            <a:extLst>
              <a:ext uri="{FF2B5EF4-FFF2-40B4-BE49-F238E27FC236}">
                <a16:creationId xmlns:a16="http://schemas.microsoft.com/office/drawing/2014/main" id="{9C35E6DF-8F7F-7E37-F93E-343C45A12CFB}"/>
              </a:ext>
            </a:extLst>
          </p:cNvPr>
          <p:cNvPicPr>
            <a:picLocks noChangeAspect="1"/>
          </p:cNvPicPr>
          <p:nvPr/>
        </p:nvPicPr>
        <p:blipFill>
          <a:blip r:embed="rId6"/>
          <a:stretch>
            <a:fillRect/>
          </a:stretch>
        </p:blipFill>
        <p:spPr>
          <a:xfrm>
            <a:off x="245723" y="6429613"/>
            <a:ext cx="1184953" cy="218597"/>
          </a:xfrm>
          <a:prstGeom prst="rect">
            <a:avLst/>
          </a:prstGeom>
        </p:spPr>
      </p:pic>
      <p:sp>
        <p:nvSpPr>
          <p:cNvPr id="4" name="Slide Number Placeholder 1">
            <a:extLst>
              <a:ext uri="{FF2B5EF4-FFF2-40B4-BE49-F238E27FC236}">
                <a16:creationId xmlns:a16="http://schemas.microsoft.com/office/drawing/2014/main" id="{4AA6ACE8-129A-66E0-4DEC-37767CF62313}"/>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8</a:t>
            </a:fld>
            <a:endParaRPr lang="en-US"/>
          </a:p>
        </p:txBody>
      </p:sp>
      <p:pic>
        <p:nvPicPr>
          <p:cNvPr id="5" name="Picture 4" descr="A purple letter on a black background&#10;&#10;Description automatically generated">
            <a:extLst>
              <a:ext uri="{FF2B5EF4-FFF2-40B4-BE49-F238E27FC236}">
                <a16:creationId xmlns:a16="http://schemas.microsoft.com/office/drawing/2014/main" id="{987C3F7F-8EAB-A7BA-0F84-FE326C381BFF}"/>
              </a:ext>
            </a:extLst>
          </p:cNvPr>
          <p:cNvPicPr>
            <a:picLocks noChangeAspect="1"/>
          </p:cNvPicPr>
          <p:nvPr/>
        </p:nvPicPr>
        <p:blipFill>
          <a:blip r:embed="rId6"/>
          <a:stretch>
            <a:fillRect/>
          </a:stretch>
        </p:blipFill>
        <p:spPr>
          <a:xfrm>
            <a:off x="245723" y="6429613"/>
            <a:ext cx="1184953" cy="218597"/>
          </a:xfrm>
          <a:prstGeom prst="rect">
            <a:avLst/>
          </a:prstGeom>
        </p:spPr>
      </p:pic>
      <p:sp>
        <p:nvSpPr>
          <p:cNvPr id="6" name="Rectangle 5">
            <a:extLst>
              <a:ext uri="{FF2B5EF4-FFF2-40B4-BE49-F238E27FC236}">
                <a16:creationId xmlns:a16="http://schemas.microsoft.com/office/drawing/2014/main" id="{80DF4232-7B14-2701-62FA-383957A6783B}"/>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purple letter on a black background&#10;&#10;Description automatically generated">
            <a:extLst>
              <a:ext uri="{FF2B5EF4-FFF2-40B4-BE49-F238E27FC236}">
                <a16:creationId xmlns:a16="http://schemas.microsoft.com/office/drawing/2014/main" id="{E9A4D5D6-2DD8-9905-A041-F6FDCAA023A9}"/>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16" name="Text Placeholder 2">
            <a:extLst>
              <a:ext uri="{FF2B5EF4-FFF2-40B4-BE49-F238E27FC236}">
                <a16:creationId xmlns:a16="http://schemas.microsoft.com/office/drawing/2014/main" id="{0142CFFB-2095-3E42-5B95-BF24612F9DC6}"/>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7" name="Slide Number Placeholder 1">
            <a:extLst>
              <a:ext uri="{FF2B5EF4-FFF2-40B4-BE49-F238E27FC236}">
                <a16:creationId xmlns:a16="http://schemas.microsoft.com/office/drawing/2014/main" id="{6BE70DAD-B770-06CD-1408-C488EB17CA8F}"/>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8</a:t>
            </a:fld>
            <a:endParaRPr lang="en-US"/>
          </a:p>
        </p:txBody>
      </p:sp>
      <p:sp>
        <p:nvSpPr>
          <p:cNvPr id="18" name="Slide Number Placeholder 1">
            <a:extLst>
              <a:ext uri="{FF2B5EF4-FFF2-40B4-BE49-F238E27FC236}">
                <a16:creationId xmlns:a16="http://schemas.microsoft.com/office/drawing/2014/main" id="{521F1AEB-4420-2E23-3A55-1C5886B20D4B}"/>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8</a:t>
            </a:fld>
            <a:endParaRPr lang="en-US">
              <a:solidFill>
                <a:schemeClr val="bg1"/>
              </a:solidFill>
              <a:latin typeface="Amare Walter Neue Mager" panose="020B0403040202060203" pitchFamily="34" charset="77"/>
            </a:endParaRPr>
          </a:p>
        </p:txBody>
      </p:sp>
      <p:sp>
        <p:nvSpPr>
          <p:cNvPr id="19" name="Title 1">
            <a:extLst>
              <a:ext uri="{FF2B5EF4-FFF2-40B4-BE49-F238E27FC236}">
                <a16:creationId xmlns:a16="http://schemas.microsoft.com/office/drawing/2014/main" id="{D158A783-E3D8-A430-8FAF-2F3ADAF1BAF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22" name="Title 1">
            <a:extLst>
              <a:ext uri="{FF2B5EF4-FFF2-40B4-BE49-F238E27FC236}">
                <a16:creationId xmlns:a16="http://schemas.microsoft.com/office/drawing/2014/main" id="{1CB7FE89-0BE7-3FE3-CDA1-7F7DE0A757B0}"/>
              </a:ext>
            </a:extLst>
          </p:cNvPr>
          <p:cNvSpPr txBox="1">
            <a:spLocks/>
          </p:cNvSpPr>
          <p:nvPr>
            <p:custDataLst>
              <p:tags r:id="rId2"/>
            </p:custDataLst>
          </p:nvPr>
        </p:nvSpPr>
        <p:spPr>
          <a:xfrm>
            <a:off x="244700" y="780783"/>
            <a:ext cx="5968532"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accent3"/>
                </a:solidFill>
                <a:latin typeface="Amare Walter Neue Leicht" panose="020B0303040202060203" pitchFamily="34" charset="77"/>
              </a:rPr>
              <a:t>Nutritional Information</a:t>
            </a:r>
            <a:endParaRPr lang="en-US" sz="4400" baseline="30000" dirty="0">
              <a:solidFill>
                <a:schemeClr val="accent3"/>
              </a:solidFill>
              <a:latin typeface="Amare Walter Neue Leicht" panose="020B0303040202060203" pitchFamily="34" charset="77"/>
            </a:endParaRPr>
          </a:p>
        </p:txBody>
      </p:sp>
    </p:spTree>
    <p:extLst>
      <p:ext uri="{BB962C8B-B14F-4D97-AF65-F5344CB8AC3E}">
        <p14:creationId xmlns:p14="http://schemas.microsoft.com/office/powerpoint/2010/main" val="101232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377F3B9-A166-0D94-3DF7-CCA330A7C56C}"/>
            </a:ext>
          </a:extLst>
        </p:cNvPr>
        <p:cNvGrpSpPr/>
        <p:nvPr/>
      </p:nvGrpSpPr>
      <p:grpSpPr>
        <a:xfrm>
          <a:off x="0" y="0"/>
          <a:ext cx="0" cy="0"/>
          <a:chOff x="0" y="0"/>
          <a:chExt cx="0" cy="0"/>
        </a:xfrm>
      </p:grpSpPr>
      <p:pic>
        <p:nvPicPr>
          <p:cNvPr id="14" name="Resim 13" descr="meyve, sebze içeren bir resim&#10;&#10;Yapay zeka tarafından oluşturulmuş içerik yanlış olabilir.">
            <a:extLst>
              <a:ext uri="{FF2B5EF4-FFF2-40B4-BE49-F238E27FC236}">
                <a16:creationId xmlns:a16="http://schemas.microsoft.com/office/drawing/2014/main" id="{8DB55A99-75C5-3695-14E0-B281A1CF7251}"/>
              </a:ext>
            </a:extLst>
          </p:cNvPr>
          <p:cNvPicPr>
            <a:picLocks noChangeAspect="1"/>
          </p:cNvPicPr>
          <p:nvPr/>
        </p:nvPicPr>
        <p:blipFill>
          <a:blip r:embed="rId4"/>
          <a:stretch>
            <a:fillRect/>
          </a:stretch>
        </p:blipFill>
        <p:spPr>
          <a:xfrm>
            <a:off x="343921" y="1660211"/>
            <a:ext cx="5226654" cy="2257359"/>
          </a:xfrm>
          <a:prstGeom prst="rect">
            <a:avLst/>
          </a:prstGeom>
        </p:spPr>
      </p:pic>
      <p:pic>
        <p:nvPicPr>
          <p:cNvPr id="13" name="Resim 12" descr="metin, iş kartı, meyve, yemek, gıda içeren bir resim&#10;&#10;Yapay zeka tarafından oluşturulmuş içerik yanlış olabilir.">
            <a:extLst>
              <a:ext uri="{FF2B5EF4-FFF2-40B4-BE49-F238E27FC236}">
                <a16:creationId xmlns:a16="http://schemas.microsoft.com/office/drawing/2014/main" id="{66B1932B-1327-3353-B4F2-26F35D3C81B7}"/>
              </a:ext>
            </a:extLst>
          </p:cNvPr>
          <p:cNvPicPr>
            <a:picLocks noChangeAspect="1"/>
          </p:cNvPicPr>
          <p:nvPr/>
        </p:nvPicPr>
        <p:blipFill>
          <a:blip r:embed="rId5"/>
          <a:stretch>
            <a:fillRect/>
          </a:stretch>
        </p:blipFill>
        <p:spPr>
          <a:xfrm>
            <a:off x="8870906" y="-17521"/>
            <a:ext cx="3321094" cy="6858000"/>
          </a:xfrm>
          <a:prstGeom prst="rect">
            <a:avLst/>
          </a:prstGeom>
        </p:spPr>
      </p:pic>
      <p:sp>
        <p:nvSpPr>
          <p:cNvPr id="2" name="Slide Number Placeholder 1">
            <a:extLst>
              <a:ext uri="{FF2B5EF4-FFF2-40B4-BE49-F238E27FC236}">
                <a16:creationId xmlns:a16="http://schemas.microsoft.com/office/drawing/2014/main" id="{B700DC96-0856-6903-00F8-EE646EAA07C8}"/>
              </a:ext>
            </a:extLst>
          </p:cNvPr>
          <p:cNvSpPr>
            <a:spLocks noGrp="1"/>
          </p:cNvSpPr>
          <p:nvPr>
            <p:ph type="sldNum" sz="quarter" idx="12"/>
          </p:nvPr>
        </p:nvSpPr>
        <p:spPr>
          <a:xfrm>
            <a:off x="9184460" y="6356350"/>
            <a:ext cx="2743200" cy="365125"/>
          </a:xfrm>
        </p:spPr>
        <p:txBody>
          <a:bodyPr/>
          <a:lstStyle/>
          <a:p>
            <a:fld id="{FEDAFF86-66A4-D342-B39A-0C3E2798F66C}" type="slidenum">
              <a:rPr lang="en-US" smtClean="0"/>
              <a:pPr/>
              <a:t>9</a:t>
            </a:fld>
            <a:endParaRPr lang="en-US"/>
          </a:p>
        </p:txBody>
      </p:sp>
      <p:pic>
        <p:nvPicPr>
          <p:cNvPr id="3" name="Picture 2" descr="A purple letter on a black background&#10;&#10;Description automatically generated">
            <a:extLst>
              <a:ext uri="{FF2B5EF4-FFF2-40B4-BE49-F238E27FC236}">
                <a16:creationId xmlns:a16="http://schemas.microsoft.com/office/drawing/2014/main" id="{9C35E6DF-8F7F-7E37-F93E-343C45A12CFB}"/>
              </a:ext>
            </a:extLst>
          </p:cNvPr>
          <p:cNvPicPr>
            <a:picLocks noChangeAspect="1"/>
          </p:cNvPicPr>
          <p:nvPr/>
        </p:nvPicPr>
        <p:blipFill>
          <a:blip r:embed="rId6"/>
          <a:stretch>
            <a:fillRect/>
          </a:stretch>
        </p:blipFill>
        <p:spPr>
          <a:xfrm>
            <a:off x="245723" y="6429613"/>
            <a:ext cx="1184953" cy="218597"/>
          </a:xfrm>
          <a:prstGeom prst="rect">
            <a:avLst/>
          </a:prstGeom>
        </p:spPr>
      </p:pic>
      <p:sp>
        <p:nvSpPr>
          <p:cNvPr id="8" name="TextBox 7">
            <a:extLst>
              <a:ext uri="{FF2B5EF4-FFF2-40B4-BE49-F238E27FC236}">
                <a16:creationId xmlns:a16="http://schemas.microsoft.com/office/drawing/2014/main" id="{A0FAA47C-48BD-529E-55EE-E199AE418968}"/>
              </a:ext>
            </a:extLst>
          </p:cNvPr>
          <p:cNvSpPr txBox="1"/>
          <p:nvPr/>
        </p:nvSpPr>
        <p:spPr>
          <a:xfrm>
            <a:off x="343921" y="4486100"/>
            <a:ext cx="7211950" cy="1169551"/>
          </a:xfrm>
          <a:prstGeom prst="rect">
            <a:avLst/>
          </a:prstGeom>
          <a:noFill/>
        </p:spPr>
        <p:txBody>
          <a:bodyPr wrap="square">
            <a:spAutoFit/>
          </a:bodyPr>
          <a:lstStyle/>
          <a:p>
            <a:pPr algn="l">
              <a:lnSpc>
                <a:spcPts val="1740"/>
              </a:lnSpc>
            </a:pPr>
            <a:r>
              <a:rPr lang="en-US" sz="1100" dirty="0">
                <a:solidFill>
                  <a:schemeClr val="accent3"/>
                </a:solidFill>
                <a:effectLst/>
                <a:latin typeface="Amare Walter Neue Mager" panose="020B0403040202060203" pitchFamily="34" charset="77"/>
              </a:rPr>
              <a:t>Sweetener: xylitol, </a:t>
            </a:r>
            <a:r>
              <a:rPr lang="en-US" sz="1100" dirty="0" err="1">
                <a:solidFill>
                  <a:schemeClr val="accent3"/>
                </a:solidFill>
                <a:effectLst/>
                <a:latin typeface="Amare Walter Neue Mager" panose="020B0403040202060203" pitchFamily="34" charset="77"/>
              </a:rPr>
              <a:t>flavouring</a:t>
            </a:r>
            <a:r>
              <a:rPr lang="en-US" sz="1100" dirty="0">
                <a:solidFill>
                  <a:schemeClr val="accent3"/>
                </a:solidFill>
                <a:effectLst/>
                <a:latin typeface="Amare Walter Neue Mager" panose="020B0403040202060203" pitchFamily="34" charset="77"/>
              </a:rPr>
              <a:t>, acidity regulator: citric acid, black chebulic (Terminalia </a:t>
            </a:r>
            <a:r>
              <a:rPr lang="en-US" sz="1100" dirty="0" err="1">
                <a:solidFill>
                  <a:schemeClr val="accent3"/>
                </a:solidFill>
                <a:effectLst/>
                <a:latin typeface="Amare Walter Neue Mager" panose="020B0403040202060203" pitchFamily="34" charset="77"/>
              </a:rPr>
              <a:t>chebula</a:t>
            </a:r>
            <a:r>
              <a:rPr lang="en-US" sz="1100" dirty="0">
                <a:solidFill>
                  <a:schemeClr val="accent3"/>
                </a:solidFill>
                <a:effectLst/>
                <a:latin typeface="Amare Walter Neue Mager" panose="020B0403040202060203" pitchFamily="34" charset="77"/>
              </a:rPr>
              <a:t>) fruit extract, acidity regulator: malic acid, </a:t>
            </a:r>
            <a:r>
              <a:rPr lang="en-US" sz="1100" dirty="0" err="1">
                <a:solidFill>
                  <a:schemeClr val="accent3"/>
                </a:solidFill>
                <a:effectLst/>
                <a:latin typeface="Amare Walter Neue Mager" panose="020B0403040202060203" pitchFamily="34" charset="77"/>
              </a:rPr>
              <a:t>colouring</a:t>
            </a:r>
            <a:r>
              <a:rPr lang="en-US" sz="1100" dirty="0">
                <a:solidFill>
                  <a:schemeClr val="accent3"/>
                </a:solidFill>
                <a:effectLst/>
                <a:latin typeface="Amare Walter Neue Mager" panose="020B0403040202060203" pitchFamily="34" charset="77"/>
              </a:rPr>
              <a:t> food: turmeric (Curcuma longa) rhizome powder, </a:t>
            </a:r>
            <a:r>
              <a:rPr lang="en-US" sz="1100" dirty="0" err="1">
                <a:solidFill>
                  <a:schemeClr val="accent3"/>
                </a:solidFill>
                <a:effectLst/>
                <a:latin typeface="Amare Walter Neue Mager" panose="020B0403040202060203" pitchFamily="34" charset="77"/>
              </a:rPr>
              <a:t>isomalto</a:t>
            </a:r>
            <a:r>
              <a:rPr lang="en-US" sz="1100" dirty="0">
                <a:solidFill>
                  <a:schemeClr val="accent3"/>
                </a:solidFill>
                <a:effectLst/>
                <a:latin typeface="Amare Walter Neue Mager" panose="020B0403040202060203" pitchFamily="34" charset="77"/>
              </a:rPr>
              <a:t>-oligosaccharide, mango (Mangifera indica) fruit extract, sweetener: </a:t>
            </a:r>
            <a:r>
              <a:rPr lang="en-US" sz="1100" dirty="0" err="1">
                <a:solidFill>
                  <a:schemeClr val="accent3"/>
                </a:solidFill>
                <a:effectLst/>
                <a:latin typeface="Amare Walter Neue Mager" panose="020B0403040202060203" pitchFamily="34" charset="77"/>
              </a:rPr>
              <a:t>steviol</a:t>
            </a:r>
            <a:r>
              <a:rPr lang="en-US" sz="1100" dirty="0">
                <a:solidFill>
                  <a:schemeClr val="accent3"/>
                </a:solidFill>
                <a:effectLst/>
                <a:latin typeface="Amare Walter Neue Mager" panose="020B0403040202060203" pitchFamily="34" charset="77"/>
              </a:rPr>
              <a:t> glycosides from Stevia, caffeine (from Coffea arabica beans extract), anti-caking agent: silicon dioxide, safflower seed oil (Carthamus tinctorius), frankincense (Boswellia serrata) gum-resin extract, goji (</a:t>
            </a:r>
            <a:r>
              <a:rPr lang="en-US" sz="1100" dirty="0" err="1">
                <a:solidFill>
                  <a:schemeClr val="accent3"/>
                </a:solidFill>
                <a:effectLst/>
                <a:latin typeface="Amare Walter Neue Mager" panose="020B0403040202060203" pitchFamily="34" charset="77"/>
              </a:rPr>
              <a:t>Lycium</a:t>
            </a:r>
            <a:r>
              <a:rPr lang="en-US" sz="1100" dirty="0">
                <a:solidFill>
                  <a:schemeClr val="accent3"/>
                </a:solidFill>
                <a:effectLst/>
                <a:latin typeface="Amare Walter Neue Mager" panose="020B0403040202060203" pitchFamily="34" charset="77"/>
              </a:rPr>
              <a:t> </a:t>
            </a:r>
            <a:r>
              <a:rPr lang="en-US" sz="1100" dirty="0" err="1">
                <a:solidFill>
                  <a:schemeClr val="accent3"/>
                </a:solidFill>
                <a:effectLst/>
                <a:latin typeface="Amare Walter Neue Mager" panose="020B0403040202060203" pitchFamily="34" charset="77"/>
              </a:rPr>
              <a:t>barbarum</a:t>
            </a:r>
            <a:r>
              <a:rPr lang="en-US" sz="1100" dirty="0">
                <a:solidFill>
                  <a:schemeClr val="accent3"/>
                </a:solidFill>
                <a:effectLst/>
                <a:latin typeface="Amare Walter Neue Mager" panose="020B0403040202060203" pitchFamily="34" charset="77"/>
              </a:rPr>
              <a:t>) fruit extract, </a:t>
            </a:r>
            <a:r>
              <a:rPr lang="en-US" sz="1100" dirty="0" err="1">
                <a:solidFill>
                  <a:schemeClr val="accent3"/>
                </a:solidFill>
                <a:effectLst/>
                <a:latin typeface="Amare Walter Neue Mager" panose="020B0403040202060203" pitchFamily="34" charset="77"/>
              </a:rPr>
              <a:t>colour</a:t>
            </a:r>
            <a:r>
              <a:rPr lang="en-US" sz="1100" dirty="0">
                <a:solidFill>
                  <a:schemeClr val="accent3"/>
                </a:solidFill>
                <a:effectLst/>
                <a:latin typeface="Amare Walter Neue Mager" panose="020B0403040202060203" pitchFamily="34" charset="77"/>
              </a:rPr>
              <a:t>: beetroot Red.</a:t>
            </a:r>
          </a:p>
        </p:txBody>
      </p:sp>
      <p:sp>
        <p:nvSpPr>
          <p:cNvPr id="4" name="Slide Number Placeholder 1">
            <a:extLst>
              <a:ext uri="{FF2B5EF4-FFF2-40B4-BE49-F238E27FC236}">
                <a16:creationId xmlns:a16="http://schemas.microsoft.com/office/drawing/2014/main" id="{4AA6ACE8-129A-66E0-4DEC-37767CF62313}"/>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9</a:t>
            </a:fld>
            <a:endParaRPr lang="en-US"/>
          </a:p>
        </p:txBody>
      </p:sp>
      <p:pic>
        <p:nvPicPr>
          <p:cNvPr id="5" name="Picture 4" descr="A purple letter on a black background&#10;&#10;Description automatically generated">
            <a:extLst>
              <a:ext uri="{FF2B5EF4-FFF2-40B4-BE49-F238E27FC236}">
                <a16:creationId xmlns:a16="http://schemas.microsoft.com/office/drawing/2014/main" id="{987C3F7F-8EAB-A7BA-0F84-FE326C381BFF}"/>
              </a:ext>
            </a:extLst>
          </p:cNvPr>
          <p:cNvPicPr>
            <a:picLocks noChangeAspect="1"/>
          </p:cNvPicPr>
          <p:nvPr/>
        </p:nvPicPr>
        <p:blipFill>
          <a:blip r:embed="rId6"/>
          <a:stretch>
            <a:fillRect/>
          </a:stretch>
        </p:blipFill>
        <p:spPr>
          <a:xfrm>
            <a:off x="245723" y="6429613"/>
            <a:ext cx="1184953" cy="218597"/>
          </a:xfrm>
          <a:prstGeom prst="rect">
            <a:avLst/>
          </a:prstGeom>
        </p:spPr>
      </p:pic>
      <p:sp>
        <p:nvSpPr>
          <p:cNvPr id="6" name="Rectangle 5">
            <a:extLst>
              <a:ext uri="{FF2B5EF4-FFF2-40B4-BE49-F238E27FC236}">
                <a16:creationId xmlns:a16="http://schemas.microsoft.com/office/drawing/2014/main" id="{80DF4232-7B14-2701-62FA-383957A6783B}"/>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urple letter on a black background&#10;&#10;Description automatically generated">
            <a:extLst>
              <a:ext uri="{FF2B5EF4-FFF2-40B4-BE49-F238E27FC236}">
                <a16:creationId xmlns:a16="http://schemas.microsoft.com/office/drawing/2014/main" id="{E9A4D5D6-2DD8-9905-A041-F6FDCAA023A9}"/>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16" name="Text Placeholder 2">
            <a:extLst>
              <a:ext uri="{FF2B5EF4-FFF2-40B4-BE49-F238E27FC236}">
                <a16:creationId xmlns:a16="http://schemas.microsoft.com/office/drawing/2014/main" id="{0142CFFB-2095-3E42-5B95-BF24612F9DC6}"/>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7" name="Slide Number Placeholder 1">
            <a:extLst>
              <a:ext uri="{FF2B5EF4-FFF2-40B4-BE49-F238E27FC236}">
                <a16:creationId xmlns:a16="http://schemas.microsoft.com/office/drawing/2014/main" id="{6BE70DAD-B770-06CD-1408-C488EB17CA8F}"/>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9</a:t>
            </a:fld>
            <a:endParaRPr lang="en-US"/>
          </a:p>
        </p:txBody>
      </p:sp>
      <p:sp>
        <p:nvSpPr>
          <p:cNvPr id="18" name="Slide Number Placeholder 1">
            <a:extLst>
              <a:ext uri="{FF2B5EF4-FFF2-40B4-BE49-F238E27FC236}">
                <a16:creationId xmlns:a16="http://schemas.microsoft.com/office/drawing/2014/main" id="{521F1AEB-4420-2E23-3A55-1C5886B20D4B}"/>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9</a:t>
            </a:fld>
            <a:endParaRPr lang="en-US">
              <a:solidFill>
                <a:schemeClr val="bg1"/>
              </a:solidFill>
              <a:latin typeface="Amare Walter Neue Mager" panose="020B0403040202060203" pitchFamily="34" charset="77"/>
            </a:endParaRPr>
          </a:p>
        </p:txBody>
      </p:sp>
      <p:sp>
        <p:nvSpPr>
          <p:cNvPr id="19" name="Title 1">
            <a:extLst>
              <a:ext uri="{FF2B5EF4-FFF2-40B4-BE49-F238E27FC236}">
                <a16:creationId xmlns:a16="http://schemas.microsoft.com/office/drawing/2014/main" id="{D158A783-E3D8-A430-8FAF-2F3ADAF1BAF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Mango</a:t>
            </a:r>
          </a:p>
        </p:txBody>
      </p:sp>
      <p:sp>
        <p:nvSpPr>
          <p:cNvPr id="22" name="Title 1">
            <a:extLst>
              <a:ext uri="{FF2B5EF4-FFF2-40B4-BE49-F238E27FC236}">
                <a16:creationId xmlns:a16="http://schemas.microsoft.com/office/drawing/2014/main" id="{1CB7FE89-0BE7-3FE3-CDA1-7F7DE0A757B0}"/>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accent3"/>
                </a:solidFill>
                <a:latin typeface="Amare Walter Neue Leicht" panose="020B0303040202060203" pitchFamily="34" charset="77"/>
              </a:rPr>
              <a:t>Ingredients</a:t>
            </a:r>
            <a:endParaRPr lang="en-US" sz="4400" baseline="30000" dirty="0">
              <a:solidFill>
                <a:schemeClr val="accent3"/>
              </a:solidFill>
              <a:latin typeface="Amare Walter Neue Leicht" panose="020B0303040202060203" pitchFamily="34" charset="77"/>
            </a:endParaRPr>
          </a:p>
        </p:txBody>
      </p:sp>
    </p:spTree>
    <p:extLst>
      <p:ext uri="{BB962C8B-B14F-4D97-AF65-F5344CB8AC3E}">
        <p14:creationId xmlns:p14="http://schemas.microsoft.com/office/powerpoint/2010/main" val="2707143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8BF6-DA2F-956F-344B-5947F320B3BE}"/>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FA03599-81ED-D92E-822A-E6F31C7DB055}"/>
              </a:ext>
            </a:extLst>
          </p:cNvPr>
          <p:cNvSpPr txBox="1">
            <a:spLocks/>
          </p:cNvSpPr>
          <p:nvPr>
            <p:custDataLst>
              <p:tags r:id="rId1"/>
            </p:custDataLst>
          </p:nvPr>
        </p:nvSpPr>
        <p:spPr>
          <a:xfrm>
            <a:off x="1804962" y="1439729"/>
            <a:ext cx="8582075" cy="8970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Aft>
                <a:spcPts val="600"/>
              </a:spcAft>
              <a:buNone/>
            </a:pPr>
            <a:r>
              <a:rPr lang="en-US" sz="2400" dirty="0">
                <a:solidFill>
                  <a:schemeClr val="bg1"/>
                </a:solidFill>
                <a:latin typeface="Amare Walter Neue Mager"/>
              </a:rPr>
              <a:t>You can reach out product brochure in your official language: </a:t>
            </a:r>
            <a:r>
              <a:rPr lang="en-US" sz="2400" b="1" dirty="0">
                <a:solidFill>
                  <a:schemeClr val="bg1"/>
                </a:solidFill>
                <a:latin typeface="Amare Walter Neue Mager"/>
                <a:hlinkClick r:id="rId5">
                  <a:extLst>
                    <a:ext uri="{A12FA001-AC4F-418D-AE19-62706E023703}">
                      <ahyp:hlinkClr xmlns:ahyp="http://schemas.microsoft.com/office/drawing/2018/hyperlinkcolor" val="tx"/>
                    </a:ext>
                  </a:extLst>
                </a:hlinkClick>
              </a:rPr>
              <a:t>EDGE+ Mango EU Product Brochure</a:t>
            </a:r>
            <a:endParaRPr lang="en-US" sz="2400" b="1" dirty="0">
              <a:solidFill>
                <a:schemeClr val="bg1"/>
              </a:solidFill>
              <a:latin typeface="Amare Walter Neue Mager"/>
            </a:endParaRPr>
          </a:p>
        </p:txBody>
      </p:sp>
      <p:sp>
        <p:nvSpPr>
          <p:cNvPr id="6" name="Content Placeholder 2">
            <a:extLst>
              <a:ext uri="{FF2B5EF4-FFF2-40B4-BE49-F238E27FC236}">
                <a16:creationId xmlns:a16="http://schemas.microsoft.com/office/drawing/2014/main" id="{98E60067-A5E5-2E55-B6A6-1EFD927DDEE4}"/>
              </a:ext>
            </a:extLst>
          </p:cNvPr>
          <p:cNvSpPr txBox="1">
            <a:spLocks/>
          </p:cNvSpPr>
          <p:nvPr>
            <p:custDataLst>
              <p:tags r:id="rId2"/>
            </p:custDataLst>
          </p:nvPr>
        </p:nvSpPr>
        <p:spPr>
          <a:xfrm>
            <a:off x="4093093" y="3293929"/>
            <a:ext cx="4005812" cy="8970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Aft>
                <a:spcPts val="600"/>
              </a:spcAft>
              <a:buNone/>
            </a:pPr>
            <a:r>
              <a:rPr lang="en-US" sz="2400" dirty="0">
                <a:solidFill>
                  <a:schemeClr val="bg1"/>
                </a:solidFill>
                <a:latin typeface="Amare Walter Neue Mager"/>
              </a:rPr>
              <a:t>For More Please Check Out</a:t>
            </a:r>
          </a:p>
          <a:p>
            <a:pPr marL="0" indent="0" algn="ctr">
              <a:lnSpc>
                <a:spcPct val="100000"/>
              </a:lnSpc>
              <a:spcAft>
                <a:spcPts val="600"/>
              </a:spcAft>
              <a:buNone/>
            </a:pPr>
            <a:r>
              <a:rPr lang="en-US" sz="2400" b="1" dirty="0" err="1">
                <a:solidFill>
                  <a:schemeClr val="bg1"/>
                </a:solidFill>
                <a:latin typeface="Amare Walter Neue Mager"/>
                <a:hlinkClick r:id="rId6">
                  <a:extLst>
                    <a:ext uri="{A12FA001-AC4F-418D-AE19-62706E023703}">
                      <ahyp:hlinkClr xmlns:ahyp="http://schemas.microsoft.com/office/drawing/2018/hyperlinkcolor" val="tx"/>
                    </a:ext>
                  </a:extLst>
                </a:hlinkClick>
              </a:rPr>
              <a:t>www.amare.com</a:t>
            </a:r>
            <a:endParaRPr lang="en-US" sz="2400" b="1" dirty="0">
              <a:solidFill>
                <a:schemeClr val="bg1"/>
              </a:solidFill>
              <a:latin typeface="Amare Walter Neue Mager"/>
            </a:endParaRPr>
          </a:p>
        </p:txBody>
      </p:sp>
      <p:pic>
        <p:nvPicPr>
          <p:cNvPr id="8" name="Picture 6" descr="A purple letter on a black background&#10;&#10;Description automatically generated">
            <a:extLst>
              <a:ext uri="{FF2B5EF4-FFF2-40B4-BE49-F238E27FC236}">
                <a16:creationId xmlns:a16="http://schemas.microsoft.com/office/drawing/2014/main" id="{D1F45023-24D5-6DBC-3ECC-95516518CDC0}"/>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4093093" y="5045695"/>
            <a:ext cx="4039254" cy="745151"/>
          </a:xfrm>
          <a:prstGeom prst="rect">
            <a:avLst/>
          </a:prstGeom>
        </p:spPr>
      </p:pic>
    </p:spTree>
    <p:extLst>
      <p:ext uri="{BB962C8B-B14F-4D97-AF65-F5344CB8AC3E}">
        <p14:creationId xmlns:p14="http://schemas.microsoft.com/office/powerpoint/2010/main" val="2890307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8BF6-DA2F-956F-344B-5947F320B3BE}"/>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248ABA2B-875F-222D-960C-DF7AFBF4FA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541566" y="2161925"/>
            <a:ext cx="9108869" cy="2534151"/>
          </a:xfrm>
          <a:prstGeom prst="rect">
            <a:avLst/>
          </a:prstGeom>
        </p:spPr>
      </p:pic>
    </p:spTree>
    <p:extLst>
      <p:ext uri="{BB962C8B-B14F-4D97-AF65-F5344CB8AC3E}">
        <p14:creationId xmlns:p14="http://schemas.microsoft.com/office/powerpoint/2010/main" val="20066208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LUS_ID" val="title"/>
</p:tagLst>
</file>

<file path=ppt/tags/tag2.xml><?xml version="1.0" encoding="utf-8"?>
<p:tagLst xmlns:a="http://schemas.openxmlformats.org/drawingml/2006/main" xmlns:r="http://schemas.openxmlformats.org/officeDocument/2006/relationships" xmlns:p="http://schemas.openxmlformats.org/presentationml/2006/main">
  <p:tag name="PLUS_ID" val="detail_0"/>
</p:tagLst>
</file>

<file path=ppt/tags/tag3.xml><?xml version="1.0" encoding="utf-8"?>
<p:tagLst xmlns:a="http://schemas.openxmlformats.org/drawingml/2006/main" xmlns:r="http://schemas.openxmlformats.org/officeDocument/2006/relationships" xmlns:p="http://schemas.openxmlformats.org/presentationml/2006/main">
  <p:tag name="PLUS_ID" val="title"/>
</p:tagLst>
</file>

<file path=ppt/tags/tag4.xml><?xml version="1.0" encoding="utf-8"?>
<p:tagLst xmlns:a="http://schemas.openxmlformats.org/drawingml/2006/main" xmlns:r="http://schemas.openxmlformats.org/officeDocument/2006/relationships" xmlns:p="http://schemas.openxmlformats.org/presentationml/2006/main">
  <p:tag name="PLUS_ID" val="detail_0"/>
</p:tagLst>
</file>

<file path=ppt/tags/tag5.xml><?xml version="1.0" encoding="utf-8"?>
<p:tagLst xmlns:a="http://schemas.openxmlformats.org/drawingml/2006/main" xmlns:r="http://schemas.openxmlformats.org/officeDocument/2006/relationships" xmlns:p="http://schemas.openxmlformats.org/presentationml/2006/main">
  <p:tag name="PLUS_ID" val="title"/>
</p:tagLst>
</file>

<file path=ppt/tags/tag6.xml><?xml version="1.0" encoding="utf-8"?>
<p:tagLst xmlns:a="http://schemas.openxmlformats.org/drawingml/2006/main" xmlns:r="http://schemas.openxmlformats.org/officeDocument/2006/relationships" xmlns:p="http://schemas.openxmlformats.org/presentationml/2006/main">
  <p:tag name="PLUS_ID" val="logo"/>
</p:tagLst>
</file>

<file path=ppt/tags/tag7.xml><?xml version="1.0" encoding="utf-8"?>
<p:tagLst xmlns:a="http://schemas.openxmlformats.org/drawingml/2006/main" xmlns:r="http://schemas.openxmlformats.org/officeDocument/2006/relationships" xmlns:p="http://schemas.openxmlformats.org/presentationml/2006/main">
  <p:tag name="PLUS_ID" val="detail_0"/>
</p:tagLst>
</file>

<file path=ppt/tags/tag8.xml><?xml version="1.0" encoding="utf-8"?>
<p:tagLst xmlns:a="http://schemas.openxmlformats.org/drawingml/2006/main" xmlns:r="http://schemas.openxmlformats.org/officeDocument/2006/relationships" xmlns:p="http://schemas.openxmlformats.org/presentationml/2006/main">
  <p:tag name="PLUS_ID" val="title"/>
</p:tagLst>
</file>

<file path=ppt/tags/tag9.xml><?xml version="1.0" encoding="utf-8"?>
<p:tagLst xmlns:a="http://schemas.openxmlformats.org/drawingml/2006/main" xmlns:r="http://schemas.openxmlformats.org/officeDocument/2006/relationships" xmlns:p="http://schemas.openxmlformats.org/presentationml/2006/main">
  <p:tag name="PLUS_ID" val="detail_0"/>
</p:tagLst>
</file>

<file path=ppt/tags/tag10.xml><?xml version="1.0" encoding="utf-8"?>
<p:tagLst xmlns:a="http://schemas.openxmlformats.org/drawingml/2006/main" xmlns:r="http://schemas.openxmlformats.org/officeDocument/2006/relationships" xmlns:p="http://schemas.openxmlformats.org/presentationml/2006/main">
  <p:tag name="PLUS_ID" val="title"/>
</p:tagLst>
</file>

<file path=ppt/tags/tag11.xml><?xml version="1.0" encoding="utf-8"?>
<p:tagLst xmlns:a="http://schemas.openxmlformats.org/drawingml/2006/main" xmlns:r="http://schemas.openxmlformats.org/officeDocument/2006/relationships" xmlns:p="http://schemas.openxmlformats.org/presentationml/2006/main">
  <p:tag name="PLUS_ID" val="detail_0"/>
</p:tagLst>
</file>

<file path=ppt/tags/tag12.xml><?xml version="1.0" encoding="utf-8"?>
<p:tagLst xmlns:a="http://schemas.openxmlformats.org/drawingml/2006/main" xmlns:r="http://schemas.openxmlformats.org/officeDocument/2006/relationships" xmlns:p="http://schemas.openxmlformats.org/presentationml/2006/main">
  <p:tag name="PLUS_ID" val="title"/>
</p:tagLst>
</file>

<file path=ppt/tags/tag13.xml><?xml version="1.0" encoding="utf-8"?>
<p:tagLst xmlns:a="http://schemas.openxmlformats.org/drawingml/2006/main" xmlns:r="http://schemas.openxmlformats.org/officeDocument/2006/relationships" xmlns:p="http://schemas.openxmlformats.org/presentationml/2006/main">
  <p:tag name="PLUS_ID" val="title"/>
</p:tagLst>
</file>

<file path=ppt/tags/tag14.xml><?xml version="1.0" encoding="utf-8"?>
<p:tagLst xmlns:a="http://schemas.openxmlformats.org/drawingml/2006/main" xmlns:r="http://schemas.openxmlformats.org/officeDocument/2006/relationships" xmlns:p="http://schemas.openxmlformats.org/presentationml/2006/main">
  <p:tag name="PLUS_ID" val="title"/>
</p:tagLst>
</file>

<file path=ppt/tags/tag15.xml><?xml version="1.0" encoding="utf-8"?>
<p:tagLst xmlns:a="http://schemas.openxmlformats.org/drawingml/2006/main" xmlns:r="http://schemas.openxmlformats.org/officeDocument/2006/relationships" xmlns:p="http://schemas.openxmlformats.org/presentationml/2006/main">
  <p:tag name="PLUS_ID" val="title"/>
</p:tagLst>
</file>

<file path=ppt/tags/tag16.xml><?xml version="1.0" encoding="utf-8"?>
<p:tagLst xmlns:a="http://schemas.openxmlformats.org/drawingml/2006/main" xmlns:r="http://schemas.openxmlformats.org/officeDocument/2006/relationships" xmlns:p="http://schemas.openxmlformats.org/presentationml/2006/main">
  <p:tag name="PLUS_ID" val="title"/>
</p:tagLst>
</file>

<file path=ppt/tags/tag17.xml><?xml version="1.0" encoding="utf-8"?>
<p:tagLst xmlns:a="http://schemas.openxmlformats.org/drawingml/2006/main" xmlns:r="http://schemas.openxmlformats.org/officeDocument/2006/relationships" xmlns:p="http://schemas.openxmlformats.org/presentationml/2006/main">
  <p:tag name="PLUS_ID" val="title"/>
</p:tagLst>
</file>

<file path=ppt/tags/tag18.xml><?xml version="1.0" encoding="utf-8"?>
<p:tagLst xmlns:a="http://schemas.openxmlformats.org/drawingml/2006/main" xmlns:r="http://schemas.openxmlformats.org/officeDocument/2006/relationships" xmlns:p="http://schemas.openxmlformats.org/presentationml/2006/main">
  <p:tag name="PLUS_ID" val="detail_0"/>
</p:tagLst>
</file>

<file path=ppt/tags/tag19.xml><?xml version="1.0" encoding="utf-8"?>
<p:tagLst xmlns:a="http://schemas.openxmlformats.org/drawingml/2006/main" xmlns:r="http://schemas.openxmlformats.org/officeDocument/2006/relationships" xmlns:p="http://schemas.openxmlformats.org/presentationml/2006/main">
  <p:tag name="PLUS_ID" val="detail_0"/>
</p:tagLst>
</file>

<file path=ppt/theme/theme1.xml><?xml version="1.0" encoding="utf-8"?>
<a:theme xmlns:a="http://schemas.openxmlformats.org/drawingml/2006/main" name="Office Theme">
  <a:themeElements>
    <a:clrScheme name="Amare">
      <a:dk1>
        <a:srgbClr val="000000"/>
      </a:dk1>
      <a:lt1>
        <a:srgbClr val="FFFFFF"/>
      </a:lt1>
      <a:dk2>
        <a:srgbClr val="434043"/>
      </a:dk2>
      <a:lt2>
        <a:srgbClr val="E7E7E0"/>
      </a:lt2>
      <a:accent1>
        <a:srgbClr val="50037F"/>
      </a:accent1>
      <a:accent2>
        <a:srgbClr val="975ED2"/>
      </a:accent2>
      <a:accent3>
        <a:srgbClr val="5F2756"/>
      </a:accent3>
      <a:accent4>
        <a:srgbClr val="FFFFFF"/>
      </a:accent4>
      <a:accent5>
        <a:srgbClr val="FFFFFF"/>
      </a:accent5>
      <a:accent6>
        <a:srgbClr val="FFFFFF"/>
      </a:accent6>
      <a:hlink>
        <a:srgbClr val="975ED2"/>
      </a:hlink>
      <a:folHlink>
        <a:srgbClr val="975ED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D7D6878CD4CD742A7636982EBFDF5AE" ma:contentTypeVersion="16" ma:contentTypeDescription="Create a new document." ma:contentTypeScope="" ma:versionID="e4e6b30919a629ddca1854f8de8a3784">
  <xsd:schema xmlns:xsd="http://www.w3.org/2001/XMLSchema" xmlns:xs="http://www.w3.org/2001/XMLSchema" xmlns:p="http://schemas.microsoft.com/office/2006/metadata/properties" xmlns:ns2="fe50855b-3af3-474b-a012-e8fd2f7c30f3" xmlns:ns3="6be857c2-1e1f-42cd-a678-e2b3ec80201d" targetNamespace="http://schemas.microsoft.com/office/2006/metadata/properties" ma:root="true" ma:fieldsID="400c2b0fd58d116ac43278a55b388e5c" ns2:_="" ns3:_="">
    <xsd:import namespace="fe50855b-3af3-474b-a012-e8fd2f7c30f3"/>
    <xsd:import namespace="6be857c2-1e1f-42cd-a678-e2b3ec80201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50855b-3af3-474b-a012-e8fd2f7c30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f557d969-218b-4b5c-82b9-8fe4df7d07ae"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be857c2-1e1f-42cd-a678-e2b3ec80201d"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5b22715a-479a-4da3-9e80-d9dacde84fb3}" ma:internalName="TaxCatchAll" ma:showField="CatchAllData" ma:web="6be857c2-1e1f-42cd-a678-e2b3ec80201d">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e50855b-3af3-474b-a012-e8fd2f7c30f3">
      <Terms xmlns="http://schemas.microsoft.com/office/infopath/2007/PartnerControls"/>
    </lcf76f155ced4ddcb4097134ff3c332f>
    <TaxCatchAll xmlns="6be857c2-1e1f-42cd-a678-e2b3ec80201d" xsi:nil="true"/>
  </documentManagement>
</p:properties>
</file>

<file path=customXml/itemProps1.xml><?xml version="1.0" encoding="utf-8"?>
<ds:datastoreItem xmlns:ds="http://schemas.openxmlformats.org/officeDocument/2006/customXml" ds:itemID="{4F2C8CDC-2C46-4957-961C-E5626826078B}">
  <ds:schemaRefs>
    <ds:schemaRef ds:uri="6be857c2-1e1f-42cd-a678-e2b3ec80201d"/>
    <ds:schemaRef ds:uri="fe50855b-3af3-474b-a012-e8fd2f7c30f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15C9668-9205-4529-8B14-F6E2EA321191}">
  <ds:schemaRefs>
    <ds:schemaRef ds:uri="http://schemas.microsoft.com/sharepoint/v3/contenttype/forms"/>
  </ds:schemaRefs>
</ds:datastoreItem>
</file>

<file path=customXml/itemProps3.xml><?xml version="1.0" encoding="utf-8"?>
<ds:datastoreItem xmlns:ds="http://schemas.openxmlformats.org/officeDocument/2006/customXml" ds:itemID="{5E80EAF3-AAEF-4D27-AB95-0AF6B48CA28A}">
  <ds:schemaRefs>
    <ds:schemaRef ds:uri="http://schemas.openxmlformats.org/package/2006/metadata/core-properties"/>
    <ds:schemaRef ds:uri="http://purl.org/dc/elements/1.1/"/>
    <ds:schemaRef ds:uri="6be857c2-1e1f-42cd-a678-e2b3ec80201d"/>
    <ds:schemaRef ds:uri="http://www.w3.org/XML/1998/namespace"/>
    <ds:schemaRef ds:uri="http://purl.org/dc/dcmitype/"/>
    <ds:schemaRef ds:uri="http://schemas.microsoft.com/office/2006/documentManagement/types"/>
    <ds:schemaRef ds:uri="http://purl.org/dc/terms/"/>
    <ds:schemaRef ds:uri="http://schemas.microsoft.com/office/infopath/2007/PartnerControls"/>
    <ds:schemaRef ds:uri="fe50855b-3af3-474b-a012-e8fd2f7c30f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293</TotalTime>
  <Words>1454</Words>
  <Application>Microsoft Macintosh PowerPoint</Application>
  <PresentationFormat>Geniş ekran</PresentationFormat>
  <Paragraphs>69</Paragraphs>
  <Slides>11</Slides>
  <Notes>9</Notes>
  <HiddenSlides>0</HiddenSlides>
  <MMClips>0</MMClips>
  <ScaleCrop>false</ScaleCrop>
  <HeadingPairs>
    <vt:vector size="6" baseType="variant">
      <vt:variant>
        <vt:lpstr>Kullanılan Yazı Tipleri</vt:lpstr>
      </vt:variant>
      <vt:variant>
        <vt:i4>6</vt:i4>
      </vt:variant>
      <vt:variant>
        <vt:lpstr>Tema</vt:lpstr>
      </vt:variant>
      <vt:variant>
        <vt:i4>1</vt:i4>
      </vt:variant>
      <vt:variant>
        <vt:lpstr>Slayt Başlıkları</vt:lpstr>
      </vt:variant>
      <vt:variant>
        <vt:i4>11</vt:i4>
      </vt:variant>
    </vt:vector>
  </HeadingPairs>
  <TitlesOfParts>
    <vt:vector size="18" baseType="lpstr">
      <vt:lpstr>Amare Walter Neue Halbfett</vt:lpstr>
      <vt:lpstr>Amare Walter Neue Mager</vt:lpstr>
      <vt:lpstr>Aptos</vt:lpstr>
      <vt:lpstr>Amare Walter Neue Leicht</vt:lpstr>
      <vt:lpstr>Arial</vt:lpstr>
      <vt:lpstr>Amare Walter Neue</vt:lpstr>
      <vt:lpstr>Office Theme</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Lopez</dc:creator>
  <cp:lastModifiedBy>Gökhan Yalgın</cp:lastModifiedBy>
  <cp:revision>14</cp:revision>
  <cp:lastPrinted>2025-04-09T23:50:38Z</cp:lastPrinted>
  <dcterms:created xsi:type="dcterms:W3CDTF">2024-09-07T19:54:54Z</dcterms:created>
  <dcterms:modified xsi:type="dcterms:W3CDTF">2026-05-11T12:27:25Z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0x0101004D7D6878CD4CD742A7636982EBFDF5AE</vt:lpwstr>
  </property>
  <property fmtid="{D5CDD505-2E9C-101B-9397-08002B2CF9AE}" pid="3" name="MediaServiceImageTags">
    <vt:lpwstr/>
  </property>
</Properties>
</file>