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6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7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8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9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7"/>
  </p:notesMasterIdLst>
  <p:sldIdLst>
    <p:sldId id="2147477942" r:id="rId5"/>
    <p:sldId id="2147477783" r:id="rId6"/>
    <p:sldId id="2147477960" r:id="rId7"/>
    <p:sldId id="2147477962" r:id="rId8"/>
    <p:sldId id="2147477963" r:id="rId9"/>
    <p:sldId id="2147477969" r:id="rId10"/>
    <p:sldId id="2147477975" r:id="rId11"/>
    <p:sldId id="2147477965" r:id="rId12"/>
    <p:sldId id="2147477968" r:id="rId13"/>
    <p:sldId id="2147477967" r:id="rId14"/>
    <p:sldId id="2147477974" r:id="rId15"/>
    <p:sldId id="2147477898" r:id="rId16"/>
  </p:sldIdLst>
  <p:sldSz cx="12192000" cy="6858000"/>
  <p:notesSz cx="6858000" cy="9144000"/>
  <p:embeddedFontLst>
    <p:embeddedFont>
      <p:font typeface="Amare Walter Neue" panose="020B0503040202060203" pitchFamily="34" charset="0"/>
      <p:regular r:id="rId18"/>
      <p:bold r:id="rId19"/>
      <p:italic r:id="rId20"/>
      <p:boldItalic r:id="rId21"/>
    </p:embeddedFont>
    <p:embeddedFont>
      <p:font typeface="Amare Walter Neue Halbfett" panose="020B0503040202060203" pitchFamily="34" charset="0"/>
      <p:regular r:id="rId22"/>
      <p:bold r:id="rId23"/>
    </p:embeddedFont>
    <p:embeddedFont>
      <p:font typeface="Amare Walter Neue Leicht" panose="020B0303040202060203" pitchFamily="34" charset="0"/>
      <p:regular r:id="rId24"/>
    </p:embeddedFont>
    <p:embeddedFont>
      <p:font typeface="Amare Walter Neue Mager" panose="020B0403040202060203" pitchFamily="3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8B850C-6CE4-97F3-7755-DA3526E4454F}" name="Shayne Boyle" initials="SB" userId="S::sboyle@amare.com::47b8e040-fbfd-44bc-b313-f83444f86b3d" providerId="AD"/>
  <p188:author id="{6008360D-8B2E-FF8F-F660-85051C380D4B}" name="Guest User" initials="GU" userId="S::urn:spo:anon#d16863910c728f09905f99391238413ac9a56de000f218ae6e54e42fd79299e0::" providerId="AD"/>
  <p188:author id="{15F83550-AF39-ACED-CEDB-9032D0DF0D74}" name="Joel Escorpiso" initials="" userId="S::joel.e@clabsstudio.com::1c2ff144-2db8-4ec6-a84e-f1e6856767b8" providerId="AD"/>
  <p188:author id="{5FBF026F-7547-58AB-E476-15BAA33C8B0B}" name="Joel Escorpiso" initials="JE" userId="S::jescorpiso@amare.com::66e428a9-973f-4039-ab83-2da6a743ca24" providerId="AD"/>
  <p188:author id="{FFBBBB79-4B8A-1750-9776-AF565C506636}" name="Rachel Lee" initials="RL" userId="S::rachel.l_clabsstudio.com#ext#@amareglobal.onmicrosoft.com::9248060f-23e5-4415-81b6-1d931b7b33e0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2656"/>
    <a:srgbClr val="9F7D9B"/>
    <a:srgbClr val="5D244F"/>
    <a:srgbClr val="BD5FAE"/>
    <a:srgbClr val="CCC6BB"/>
    <a:srgbClr val="313131"/>
    <a:srgbClr val="E1D6EA"/>
    <a:srgbClr val="F5A284"/>
    <a:srgbClr val="9571C2"/>
    <a:srgbClr val="975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0F268-7B18-ED41-BFA3-50DA3EEFB613}" v="131" dt="2025-09-30T15:58:23.245"/>
    <p1510:client id="{6E8B90E0-1E98-C947-8668-86BB3DC4FB87}" v="636" dt="2025-09-30T20:56:03.819"/>
    <p1510:client id="{F3296A97-D93F-8F42-BFC4-3BD51F0ED7FE}" v="5" dt="2025-09-30T19:45:0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61"/>
    <p:restoredTop sz="86370"/>
  </p:normalViewPr>
  <p:slideViewPr>
    <p:cSldViewPr snapToGrid="0">
      <p:cViewPr varScale="1">
        <p:scale>
          <a:sx n="109" d="100"/>
          <a:sy n="109" d="100"/>
        </p:scale>
        <p:origin x="1104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432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font" Target="fonts/font4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7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2.fntdata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5.fntdata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5/11/26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8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01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33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47FB-1162-1039-7D45-B6C151975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045D6-0FC2-A5BA-1A6E-F4095CC76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696E0-00EA-665F-519E-EB20BBFDC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6E6A2-0E10-2D0D-0D4D-187ADB564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57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17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8920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8877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51FF2-A255-277D-33B4-7B233A776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ED44-1610-CE35-6AE1-9382B6A6E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0DCDFD-2955-AD24-880C-4B6D061EC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80AA-A548-4715-09AD-AE2DAC7BC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16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17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830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5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 w/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 w/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3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siness &amp; Science with 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545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8E0F6-7D8F-43D4-D12D-14C00A09C4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2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2660E-5C6A-5FD0-9C79-F29B3AC66E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5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C4B712C-37D2-E6D9-04F2-21A889D8AA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1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CA003-9AA4-3E26-FD7A-00B592E931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cience of Selling Wellnes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6298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48DC62-2E17-A795-D8BC-E16BE1DFDE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1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105382-26CB-F5C3-3C87-CCF76F0ACE5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715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02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</p:spTree>
    <p:extLst>
      <p:ext uri="{BB962C8B-B14F-4D97-AF65-F5344CB8AC3E}">
        <p14:creationId xmlns:p14="http://schemas.microsoft.com/office/powerpoint/2010/main" val="5827443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/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47BB2-B15E-8825-EE82-0D69F8A5F4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-4570" r="35456" b="-1"/>
          <a:stretch/>
        </p:blipFill>
        <p:spPr>
          <a:xfrm>
            <a:off x="255373" y="6423660"/>
            <a:ext cx="1222907" cy="208559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B91AB2-D2F7-F302-DA21-652824CC1618}"/>
              </a:ext>
            </a:extLst>
          </p:cNvPr>
          <p:cNvSpPr txBox="1"/>
          <p:nvPr userDrawn="1"/>
        </p:nvSpPr>
        <p:spPr>
          <a:xfrm>
            <a:off x="7296756" y="6448958"/>
            <a:ext cx="4121787" cy="1892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r">
              <a:lnSpc>
                <a:spcPct val="90000"/>
              </a:lnSpc>
              <a:spcBef>
                <a:spcPts val="1000"/>
              </a:spcBef>
              <a:defRPr sz="700">
                <a:solidFill>
                  <a:srgbClr val="BD5FA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>
                <a:solidFill>
                  <a:schemeClr val="bg2"/>
                </a:solidFill>
              </a:rPr>
              <a:t>Copyright © 2025 Amare Global. All rights reserved. 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3ABF6688-D94F-89A3-A98B-D681E67B0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757660" y="6462712"/>
            <a:ext cx="170002" cy="174308"/>
          </a:xfrm>
          <a:prstGeom prst="rect">
            <a:avLst/>
          </a:prstGeom>
        </p:spPr>
        <p:txBody>
          <a:bodyPr lIns="0" tIns="0" rIns="0" bIns="0"/>
          <a:lstStyle>
            <a:lvl1pPr>
              <a:tabLst>
                <a:tab pos="2552700" algn="l"/>
              </a:tabLst>
              <a:defRPr sz="900">
                <a:solidFill>
                  <a:schemeClr val="bg2"/>
                </a:solidFill>
                <a:latin typeface="Amare Walter Neue"/>
                <a:ea typeface="Amare Walter Neue"/>
                <a:cs typeface="Amare Walter Neue"/>
                <a:sym typeface="Amare Walter Neue Normal"/>
              </a:defRPr>
            </a:lvl1pPr>
          </a:lstStyle>
          <a:p>
            <a:fld id="{86CB4B4D-7CA3-9044-876B-883B54F8677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546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8" r:id="rId2"/>
    <p:sldLayoutId id="2147483650" r:id="rId3"/>
    <p:sldLayoutId id="2147483684" r:id="rId4"/>
    <p:sldLayoutId id="2147483672" r:id="rId5"/>
    <p:sldLayoutId id="2147483669" r:id="rId6"/>
    <p:sldLayoutId id="2147483676" r:id="rId7"/>
    <p:sldLayoutId id="2147483673" r:id="rId8"/>
    <p:sldLayoutId id="2147483675" r:id="rId9"/>
    <p:sldLayoutId id="2147483677" r:id="rId10"/>
    <p:sldLayoutId id="2147483674" r:id="rId11"/>
    <p:sldLayoutId id="2147483670" r:id="rId12"/>
    <p:sldLayoutId id="2147483678" r:id="rId13"/>
    <p:sldLayoutId id="2147483679" r:id="rId14"/>
    <p:sldLayoutId id="2147483680" r:id="rId15"/>
    <p:sldLayoutId id="2147483681" r:id="rId16"/>
    <p:sldLayoutId id="2147483682" r:id="rId17"/>
    <p:sldLayoutId id="214748368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7.xml"/><Relationship Id="rId7" Type="http://schemas.openxmlformats.org/officeDocument/2006/relationships/image" Target="../media/image1.pn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image" Target="../media/image11.jp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7.xml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9.xml"/><Relationship Id="rId9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0.pn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9.png"/><Relationship Id="rId11" Type="http://schemas.microsoft.com/office/2007/relationships/hdphoto" Target="../media/hdphoto3.wdp"/><Relationship Id="rId5" Type="http://schemas.openxmlformats.org/officeDocument/2006/relationships/image" Target="../media/image18.png"/><Relationship Id="rId10" Type="http://schemas.openxmlformats.org/officeDocument/2006/relationships/image" Target="../media/image2.png"/><Relationship Id="rId4" Type="http://schemas.openxmlformats.org/officeDocument/2006/relationships/image" Target="../media/image17.png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hyperlink" Target="https://www.amare.com/" TargetMode="External"/><Relationship Id="rId5" Type="http://schemas.openxmlformats.org/officeDocument/2006/relationships/hyperlink" Target="https://amareglobal-my.sharepoint.com/:f:/g/personal/gyalgin_amare_com/Es0zSDN9-KFIla7zo7o7wZcBZQkoNZlMWSe9vPUwa1eTQA?e=yfPOFl" TargetMode="External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0E99-E871-984D-D682-875AB298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023FB3-B371-5D3C-ABAC-09D2577844DB}"/>
              </a:ext>
            </a:extLst>
          </p:cNvPr>
          <p:cNvSpPr/>
          <p:nvPr/>
        </p:nvSpPr>
        <p:spPr>
          <a:xfrm>
            <a:off x="-6264" y="0"/>
            <a:ext cx="7251126" cy="6815729"/>
          </a:xfrm>
          <a:prstGeom prst="rect">
            <a:avLst/>
          </a:prstGeom>
          <a:solidFill>
            <a:schemeClr val="accent3">
              <a:alpha val="8206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BDE63-B9B7-6F59-5330-C5DDB57F1C34}"/>
              </a:ext>
            </a:extLst>
          </p:cNvPr>
          <p:cNvSpPr txBox="1"/>
          <p:nvPr/>
        </p:nvSpPr>
        <p:spPr>
          <a:xfrm>
            <a:off x="962483" y="2359664"/>
            <a:ext cx="5313631" cy="2220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EDGE+</a:t>
            </a:r>
            <a:r>
              <a:rPr lang="en-US" sz="8000" baseline="30000" dirty="0">
                <a:solidFill>
                  <a:schemeClr val="bg1"/>
                </a:solidFill>
                <a:latin typeface="Amare Walter Neue Halbfett" panose="020B0503040202060203" pitchFamily="34" charset="77"/>
              </a:rPr>
              <a:t>™</a:t>
            </a:r>
            <a:endParaRPr lang="en-US" sz="8000" dirty="0">
              <a:solidFill>
                <a:schemeClr val="bg1"/>
              </a:solidFill>
              <a:latin typeface="Amare Walter Neue Leicht" panose="020B0303040202060203" pitchFamily="34" charset="77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7200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Mango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BF33D7-3E37-7CF1-5AF8-CC2955884DFD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126A9E5-00F8-1E2A-BA2E-D8C8379C5C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240B2CDB-1E07-6982-B682-F32D3F761E17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</a:t>
            </a:fld>
            <a:endParaRPr lang="en-US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Resim 18" descr="yazı tipi, grafik, metin, logo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73FB9-ACCA-9F70-28E7-3350A1946D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235" y="1497627"/>
            <a:ext cx="2678047" cy="804360"/>
          </a:xfrm>
          <a:prstGeom prst="rect">
            <a:avLst/>
          </a:prstGeom>
        </p:spPr>
      </p:pic>
      <p:pic>
        <p:nvPicPr>
          <p:cNvPr id="13" name="Resim 12" descr="metin, meyve, doğal gıdalar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1613F44-BDB2-9855-C191-B01BEB41E4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0654" y="-22156"/>
            <a:ext cx="5000322" cy="6244745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41B9520C-3E78-3492-BA1B-7432B90B29BA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142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Resim 11" descr="metin, iş kartı, tasarım, basmak, bask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B9190A5-490A-1E24-5136-9922E84E8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7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-27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2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10055"/>
            <a:ext cx="5415126" cy="22764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effectLst/>
                <a:latin typeface="Amare Walter Neue Halbfett"/>
              </a:rPr>
              <a:t>Was es </a:t>
            </a:r>
            <a:r>
              <a:rPr lang="en-US" b="1" dirty="0" err="1">
                <a:solidFill>
                  <a:schemeClr val="accent3"/>
                </a:solidFill>
                <a:effectLst/>
                <a:latin typeface="Amare Walter Neue Halbfett"/>
              </a:rPr>
              <a:t>ist</a:t>
            </a:r>
            <a:r>
              <a:rPr lang="en-US" b="1" dirty="0">
                <a:solidFill>
                  <a:schemeClr val="accent3"/>
                </a:solidFill>
                <a:effectLst/>
                <a:latin typeface="Amare Walter Neue Halbfett"/>
              </a:rPr>
              <a:t>?</a:t>
            </a:r>
            <a:endParaRPr lang="en-US" b="1" dirty="0">
              <a:solidFill>
                <a:schemeClr val="accent3"/>
              </a:solidFill>
              <a:latin typeface="Amare Walter Neue Halbfett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sorgfältig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formuliert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Mango-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Fruchtextrakt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Lycium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barbarum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(Goji-Beere) und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natürlichem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speziell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ausgewählt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wurden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um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Konzentration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verbessern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und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Wachsamkeit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steigern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2C72D1F1-4404-91AD-AAE7-7B833B0D3047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E9EDB019-E21C-7859-9691-1BCB01306C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02179" y="2335652"/>
            <a:ext cx="2293456" cy="2293456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342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Resim 10" descr="metin, meyve, iş kartı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E68B4D6-65AA-F64E-DD6B-296ED8C67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9600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3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Wie es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funktioniert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Coffea arabica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trägt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Konzentration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verbessern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und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Wachsamkeit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steigern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1014B0F-9BDF-EBF7-C670-E82443C91A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9152" y="2080113"/>
            <a:ext cx="2599509" cy="2599509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EE5549-56E4-C3CA-8F9D-8996DBF8043B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5C4D1992-648B-322C-49BB-40E7A5F3FC14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4861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837C-A6A4-592B-838A-8C6268384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4" descr="sebze, meyve, üretmek, mahsul, doğal gıdalar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FB19B8F-62BE-D7E0-A306-EE94CE788B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588D6744-8FEF-25D0-5A65-95166586BFB0}"/>
              </a:ext>
            </a:extLst>
          </p:cNvPr>
          <p:cNvSpPr/>
          <p:nvPr/>
        </p:nvSpPr>
        <p:spPr>
          <a:xfrm>
            <a:off x="6099138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FD34B-D1D5-70DC-0C4D-3BC52D75775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E7FAB3-F611-F578-6F33-4D69A1480D25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609600" y="6400800"/>
            <a:ext cx="1825782" cy="1980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E25A756D-56DC-9507-0A40-6CDA8AED1856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" name="Picture 9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203790B-CC99-AD76-B001-C3C5CF7EA5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176B677-3AB4-2D94-BAFF-5C378E5FBEB9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2" name="Picture 1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F048790-2130-A9EF-C226-4AEC4072CA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9DD00-9E13-47F6-9B2F-A3F866C33FB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32017AA-523A-E0C9-82E9-7283346A38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21" name="Slide Number Placeholder 1">
            <a:extLst>
              <a:ext uri="{FF2B5EF4-FFF2-40B4-BE49-F238E27FC236}">
                <a16:creationId xmlns:a16="http://schemas.microsoft.com/office/drawing/2014/main" id="{BD76127A-F1AF-4AC3-A279-B3C8307EEB2E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93270370-6331-95EC-5C14-28AFB39A4A99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4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3DB3C8-B4DC-7753-EEDF-F09417B53B63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177600" y="703129"/>
            <a:ext cx="5415126" cy="29307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Warum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Sie es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lieben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werden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Suchen Sie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natürlichen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Nahrungsergänzungsmittel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das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Ihren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Lebensstil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unterstützt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?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Lernen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Sie Amare EDGE+™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kennen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!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Formuliert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sorgfältig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ausgewählten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naturbasierten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Inhaltsstoffen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wurde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Amare EDGE+™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entwickelt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um Sie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Ihren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täglichen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Aktivitäten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unterstützen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Wählen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Sie Amare EDGE+™, um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Ihre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tägliche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Vitalität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und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Ihr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Wohlbefinden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auf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natürliche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Weise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fördern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41511EF-377C-630C-5E7B-3A3D1132CDA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F00BD01A-60B5-FB7F-CBD7-E730163A001B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5918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sim 6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5AB0574-8AE8-8AC8-E3C4-7B1498ED7F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3531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5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58001" cy="37291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Anwendung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Als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Nahrungsergänzungsmittel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für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Erwachsene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1 Stick in 250 ml Wasser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einrühren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und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trinken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Enthält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(75 mg/3,1 g).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empfohlen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für Kinder,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schwangere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stillende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Frauen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Personen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empfindlich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auf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reagieren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sowie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für Kinder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unter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18 Jahren. Es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wird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empfohlen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tägliche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Aufnahme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von 400 mg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Quellen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überschreiten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(200 mg für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Schwangere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stillende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Frauen).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Konsultieren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Ihren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Arzt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Apotheker,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wenn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gleichzeitig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Antikoagulanzien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einnehmen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85DC45E-7756-FE05-9B93-E7071B0DBDA0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FD0F7E93-EF77-2C60-6DA7-3E6FB758F724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190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7951D90-4AE2-E8F4-D026-A9255F66A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7" name="Rectangle 16">
            <a:extLst>
              <a:ext uri="{FF2B5EF4-FFF2-40B4-BE49-F238E27FC236}">
                <a16:creationId xmlns:a16="http://schemas.microsoft.com/office/drawing/2014/main" id="{415E0AE0-12C5-FE9A-A70D-46D2B39BB825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6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45301" cy="41283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Anwendung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Ärztlicher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Rat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sollte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Leber-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Gallenwegserkran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kungen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gleichzeitiger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Einnahme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von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Medikamenten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eingeholt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werden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empfohlen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für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Personen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Antikoagulanzien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Krebsmedikamente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Immunsuppressiva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einnehmen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Gallenwegserkrankungen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leiden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empfohlen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Gallenwegsverschluss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Störungen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Gallenfunktion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Nahrungsergänzungsmittel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dürfen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Ersatz für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abwechslungsreiche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und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ausgewogene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Ernährung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sowie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gesunde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Lebensweise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verwendet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werden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C6988BC-2C46-F987-E6C2-03706FE7DD81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7860494D-3267-E45C-F2D0-4F81524B7B66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95842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7951D90-4AE2-E8F4-D026-A9255F66A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7" name="Rectangle 16">
            <a:extLst>
              <a:ext uri="{FF2B5EF4-FFF2-40B4-BE49-F238E27FC236}">
                <a16:creationId xmlns:a16="http://schemas.microsoft.com/office/drawing/2014/main" id="{415E0AE0-12C5-FE9A-A70D-46D2B39BB825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7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45301" cy="30732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Anwendung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Wenn Sie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Medikamente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einnehmen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unter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ärztlicher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Aufsicht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stehen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konsultieren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Sie bitte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Anwendung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Arzt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medizinische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Fachkraft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Außerhalb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Reichweite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von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kleinen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aufbewahren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empfohlene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Tagesdosis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nicht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überschreiten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Übermäßiger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Verzehr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kann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abführend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wirken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Isomalto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-Oligosaccharid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Glukosequelle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Nicht für Kinder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unter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12 Jahren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geeignet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Nur für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Erwachsene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C6988BC-2C46-F987-E6C2-03706FE7DD81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7860494D-3267-E45C-F2D0-4F81524B7B66}"/>
              </a:ext>
            </a:extLst>
          </p:cNvPr>
          <p:cNvSpPr txBox="1"/>
          <p:nvPr/>
        </p:nvSpPr>
        <p:spPr>
          <a:xfrm>
            <a:off x="220773" y="4578285"/>
            <a:ext cx="5620415" cy="156966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*HAFTUNGSAUSSCHLUSS: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erheben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Anspruch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medizinische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Bewahren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außerhalb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Reichweite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Sicht von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Aussagen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nur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gültig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wenn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Nährstoffe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Nahrungsergänzungsmittel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den von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einschlägigen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festgelegten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Mengen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bereitgestellten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einzelnen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enthalten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haben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selbst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daher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sollte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direkter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den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abgeleitet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Informationen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basieren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auf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wissenschaftlichen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Untersuchungen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bestimmten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Inhaltsstoffen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Keine der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hat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speziell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untersucht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und 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besteht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unbedingt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Zusammenhang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zwischen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Ergebnissen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dieser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einem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nicht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dafür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vorgesehen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und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können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keine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Krankheiten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Zustände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diagnostizieren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heilen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verhindern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lindern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639783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F259F-6596-FF52-CDD9-1BB11055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AC21E3-7BFA-0631-0C56-067069E4E280}"/>
              </a:ext>
            </a:extLst>
          </p:cNvPr>
          <p:cNvSpPr/>
          <p:nvPr/>
        </p:nvSpPr>
        <p:spPr>
          <a:xfrm>
            <a:off x="0" y="0"/>
            <a:ext cx="4270662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metin, yazı tipi, daire, grafi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331F94A-F990-4B3D-4765-2A01AA3D73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348" y="1909740"/>
            <a:ext cx="3727966" cy="3329253"/>
          </a:xfrm>
          <a:prstGeom prst="rect">
            <a:avLst/>
          </a:prstGeom>
        </p:spPr>
      </p:pic>
      <p:pic>
        <p:nvPicPr>
          <p:cNvPr id="4" name="Resim 3" descr="malzeme, masa, meyve, kesme tahtas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98ACBC9-0A32-8B95-9A4D-1E4859BA9F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6695" y="0"/>
            <a:ext cx="7925067" cy="685800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061AB481-E1A0-4315-48AC-4BECECA8DE04}"/>
              </a:ext>
            </a:extLst>
          </p:cNvPr>
          <p:cNvSpPr/>
          <p:nvPr/>
        </p:nvSpPr>
        <p:spPr>
          <a:xfrm>
            <a:off x="4243028" y="-6016"/>
            <a:ext cx="7964953" cy="68700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</a:t>
            </a:r>
          </a:p>
        </p:txBody>
      </p:sp>
      <p:pic>
        <p:nvPicPr>
          <p:cNvPr id="9" name="Picture 8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BAE8996-3ECA-7503-B618-6179D4BFE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27DA1B-8EF8-E1D8-B6D5-F01506E1D0C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Mango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B27F141-4215-8EC0-6B08-1A7F63B140B9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Amare Walter Neue Leicht" panose="020B0303040202060203" pitchFamily="34" charset="77"/>
              </a:rPr>
              <a:t>Haupteigenschaften</a:t>
            </a:r>
            <a:endParaRPr lang="en-US" sz="30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0396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Resim 10" descr="metin, ekran görüntüsü, yazı tipi, sayı, numar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96DBA00-E136-26A3-2455-E402D92B29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038" y="1775134"/>
            <a:ext cx="4519572" cy="3524834"/>
          </a:xfrm>
          <a:prstGeom prst="rect">
            <a:avLst/>
          </a:prstGeom>
        </p:spPr>
      </p:pic>
      <p:pic>
        <p:nvPicPr>
          <p:cNvPr id="21" name="Resim 20" descr="metin, iş kartı, etiket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7CF1259A-813D-0915-4391-0AF02F05A4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-15406"/>
            <a:ext cx="6111793" cy="6858000"/>
          </a:xfrm>
          <a:prstGeom prst="rect">
            <a:avLst/>
          </a:prstGeom>
        </p:spPr>
      </p:pic>
      <p:sp>
        <p:nvSpPr>
          <p:cNvPr id="10" name="Rectangle 16">
            <a:extLst>
              <a:ext uri="{FF2B5EF4-FFF2-40B4-BE49-F238E27FC236}">
                <a16:creationId xmlns:a16="http://schemas.microsoft.com/office/drawing/2014/main" id="{780D3A05-746D-2EAC-B151-E4C3EFAFBF90}"/>
              </a:ext>
            </a:extLst>
          </p:cNvPr>
          <p:cNvSpPr/>
          <p:nvPr/>
        </p:nvSpPr>
        <p:spPr>
          <a:xfrm>
            <a:off x="6098626" y="-15406"/>
            <a:ext cx="6102350" cy="6858000"/>
          </a:xfrm>
          <a:prstGeom prst="rect">
            <a:avLst/>
          </a:prstGeom>
          <a:gradFill>
            <a:gsLst>
              <a:gs pos="77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9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5968532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Nährwertangaben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D6B49712-E399-CDBF-938E-D54FEA772F01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320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9" descr="bitki, yeryüzü bitkisi, yapra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336F4A5-FE4C-D728-DB30-6FA274B35D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921" y="1351987"/>
            <a:ext cx="1983175" cy="1099369"/>
          </a:xfrm>
          <a:prstGeom prst="rect">
            <a:avLst/>
          </a:prstGeom>
        </p:spPr>
      </p:pic>
      <p:pic>
        <p:nvPicPr>
          <p:cNvPr id="12" name="Resim 11" descr="sebz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1EF0B91-7B0E-1E56-A7D6-379A67933A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5833" y="1351986"/>
            <a:ext cx="2672976" cy="1099369"/>
          </a:xfrm>
          <a:prstGeom prst="rect">
            <a:avLst/>
          </a:prstGeom>
        </p:spPr>
      </p:pic>
      <p:pic>
        <p:nvPicPr>
          <p:cNvPr id="21" name="Resim 20" descr="meyve, Çin kirazı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AD702E9-9710-3AAE-E313-7ED99F2BDC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45" y="2538794"/>
            <a:ext cx="2586751" cy="1099369"/>
          </a:xfrm>
          <a:prstGeom prst="rect">
            <a:avLst/>
          </a:prstGeom>
        </p:spPr>
      </p:pic>
      <p:pic>
        <p:nvPicPr>
          <p:cNvPr id="24" name="Resim 23" descr="meyve, dut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9AB46FD-EF34-2313-A621-7838C06A3B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5833" y="2520854"/>
            <a:ext cx="2134069" cy="1099369"/>
          </a:xfrm>
          <a:prstGeom prst="rect">
            <a:avLst/>
          </a:prstGeom>
        </p:spPr>
      </p:pic>
      <p:pic>
        <p:nvPicPr>
          <p:cNvPr id="13" name="Resim 12" descr="metin, iş kartı, meyve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6B1932B-1327-3353-B4F2-26F35D3C81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70906" y="-17521"/>
            <a:ext cx="3321094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AA47C-48BD-529E-55EE-E199AE418968}"/>
              </a:ext>
            </a:extLst>
          </p:cNvPr>
          <p:cNvSpPr txBox="1"/>
          <p:nvPr/>
        </p:nvSpPr>
        <p:spPr>
          <a:xfrm>
            <a:off x="404040" y="4222254"/>
            <a:ext cx="721195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Süßungsmittel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Xylit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Säureregulator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Zitronensäure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Fruchtextrakt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aus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Schwarzer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(Terminalia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Säureregulator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Apfelsäure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färbendes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Lebensmittel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Kurkuma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(Curcuma longa)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Rhizompulver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Isomalto-Oligosaccharid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Mangofruchtextrakt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(Mangifera indica),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Süßungsmittel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Steviolglycoside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aus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Stevia,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Koffein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aus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Coffea arabica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Bohnenextrakt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Trennmittel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Siliciumdioxid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Distelöl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(Carthamus tinctorius), Weihrauch (Boswellia serrata)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Harzextrakt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Goji-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Fruchtextrakt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Lycium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barbarum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Farbstoff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Rote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Bete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10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559997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Inhaltsstoffe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8553576-F162-5296-E155-9C59CE0E3D9A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Rechte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vorbehalten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43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A03599-81ED-D92E-822A-E6F31C7DB05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617866" y="1439729"/>
            <a:ext cx="8989708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Sie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können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die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Produktbroschüre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in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Ihrer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Amtssprache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erhalten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Amare EDGE+™ Mango EU-Produktbroschüre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60067-A5E5-2E55-B6A6-1EFD927DDEE4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3355696" y="3293929"/>
            <a:ext cx="5514047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Weitere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Informationen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finden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Sie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unter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www.amare.com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pic>
        <p:nvPicPr>
          <p:cNvPr id="8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D1F45023-24D5-6DBC-3ECC-95516518CD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3093" y="5045695"/>
            <a:ext cx="4039254" cy="74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07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48ABA2B-875F-222D-960C-DF7AFBF4F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1566" y="2161925"/>
            <a:ext cx="9108869" cy="253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08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logo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Office Them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50855b-3af3-474b-a012-e8fd2f7c30f3">
      <Terms xmlns="http://schemas.microsoft.com/office/infopath/2007/PartnerControls"/>
    </lcf76f155ced4ddcb4097134ff3c332f>
    <TaxCatchAll xmlns="6be857c2-1e1f-42cd-a678-e2b3ec80201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7D6878CD4CD742A7636982EBFDF5AE" ma:contentTypeVersion="16" ma:contentTypeDescription="Create a new document." ma:contentTypeScope="" ma:versionID="e4e6b30919a629ddca1854f8de8a3784">
  <xsd:schema xmlns:xsd="http://www.w3.org/2001/XMLSchema" xmlns:xs="http://www.w3.org/2001/XMLSchema" xmlns:p="http://schemas.microsoft.com/office/2006/metadata/properties" xmlns:ns2="fe50855b-3af3-474b-a012-e8fd2f7c30f3" xmlns:ns3="6be857c2-1e1f-42cd-a678-e2b3ec80201d" targetNamespace="http://schemas.microsoft.com/office/2006/metadata/properties" ma:root="true" ma:fieldsID="400c2b0fd58d116ac43278a55b388e5c" ns2:_="" ns3:_="">
    <xsd:import namespace="fe50855b-3af3-474b-a012-e8fd2f7c30f3"/>
    <xsd:import namespace="6be857c2-1e1f-42cd-a678-e2b3ec8020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0855b-3af3-474b-a012-e8fd2f7c3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857c2-1e1f-42cd-a678-e2b3ec80201d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5b22715a-479a-4da3-9e80-d9dacde84fb3}" ma:internalName="TaxCatchAll" ma:showField="CatchAllData" ma:web="6be857c2-1e1f-42cd-a678-e2b3ec8020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5C9668-9205-4529-8B14-F6E2EA3211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80EAF3-AAEF-4D27-AB95-0AF6B48CA28A}">
  <ds:schemaRefs>
    <ds:schemaRef ds:uri="http://schemas.openxmlformats.org/package/2006/metadata/core-properties"/>
    <ds:schemaRef ds:uri="http://purl.org/dc/elements/1.1/"/>
    <ds:schemaRef ds:uri="6be857c2-1e1f-42cd-a678-e2b3ec80201d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fe50855b-3af3-474b-a012-e8fd2f7c30f3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F2C8CDC-2C46-4957-961C-E5626826078B}">
  <ds:schemaRefs>
    <ds:schemaRef ds:uri="6be857c2-1e1f-42cd-a678-e2b3ec80201d"/>
    <ds:schemaRef ds:uri="fe50855b-3af3-474b-a012-e8fd2f7c30f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1587</Words>
  <Application>Microsoft Macintosh PowerPoint</Application>
  <PresentationFormat>Geniş ekran</PresentationFormat>
  <Paragraphs>76</Paragraphs>
  <Slides>12</Slides>
  <Notes>11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6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12</vt:i4>
      </vt:variant>
    </vt:vector>
  </HeadingPairs>
  <TitlesOfParts>
    <vt:vector size="19" baseType="lpstr">
      <vt:lpstr>Amare Walter Neue Halbfett</vt:lpstr>
      <vt:lpstr>Amare Walter Neue Mager</vt:lpstr>
      <vt:lpstr>Aptos</vt:lpstr>
      <vt:lpstr>Amare Walter Neue Leicht</vt:lpstr>
      <vt:lpstr>Arial</vt:lpstr>
      <vt:lpstr>Amare Walter Neue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14</cp:revision>
  <cp:lastPrinted>2025-04-09T23:50:38Z</cp:lastPrinted>
  <dcterms:created xsi:type="dcterms:W3CDTF">2024-09-07T19:54:54Z</dcterms:created>
  <dcterms:modified xsi:type="dcterms:W3CDTF">2026-05-11T12:28:21Z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0x0101004D7D6878CD4CD742A7636982EBFDF5AE</vt:lpwstr>
  </property>
  <property fmtid="{D5CDD505-2E9C-101B-9397-08002B2CF9AE}" pid="3" name="MediaServiceImageTags">
    <vt:lpwstr/>
  </property>
</Properties>
</file>