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147477942" r:id="rId5"/>
    <p:sldId id="2147477783" r:id="rId6"/>
    <p:sldId id="2147477975" r:id="rId7"/>
    <p:sldId id="2147477960" r:id="rId8"/>
    <p:sldId id="2147477962" r:id="rId9"/>
    <p:sldId id="2147477978" r:id="rId10"/>
    <p:sldId id="2147477963" r:id="rId11"/>
    <p:sldId id="2147477965" r:id="rId12"/>
    <p:sldId id="2147477966" r:id="rId13"/>
    <p:sldId id="2147477968" r:id="rId14"/>
    <p:sldId id="2147477967" r:id="rId15"/>
    <p:sldId id="2147477979" r:id="rId16"/>
    <p:sldId id="2147477898" r:id="rId17"/>
  </p:sldIdLst>
  <p:sldSz cx="12192000" cy="6858000"/>
  <p:notesSz cx="6858000" cy="9144000"/>
  <p:embeddedFontLst>
    <p:embeddedFont>
      <p:font typeface="Amare Walter Neue" panose="020B0503040202060203" pitchFamily="34" charset="0"/>
      <p:regular r:id="rId19"/>
      <p:bold r:id="rId20"/>
      <p:italic r:id="rId21"/>
      <p:boldItalic r:id="rId22"/>
    </p:embeddedFont>
    <p:embeddedFont>
      <p:font typeface="Amare Walter Neue Halbfett" panose="020B0503040202060203" pitchFamily="34" charset="0"/>
      <p:regular r:id="rId23"/>
      <p:bold r:id="rId24"/>
    </p:embeddedFont>
    <p:embeddedFont>
      <p:font typeface="Amare Walter Neue Leicht" panose="020B0303040202060203" pitchFamily="34" charset="0"/>
      <p:regular r:id="rId25"/>
    </p:embeddedFont>
    <p:embeddedFont>
      <p:font typeface="Amare Walter Neue Mager" panose="020B0403040202060203" pitchFamily="34" charset="0"/>
      <p:regular r:id="rId26"/>
      <p:bold r:id="rId27"/>
      <p:boldItalic r:id="rId28"/>
    </p:embeddedFont>
    <p:embeddedFont>
      <p:font typeface="Amare Walter Neue Mittel" panose="020B0503040202060203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B850C-6CE4-97F3-7755-DA3526E4454F}" name="Shayne Boyle" initials="SB" userId="S::sboyle@amare.com::47b8e040-fbfd-44bc-b313-f83444f86b3d" providerId="AD"/>
  <p188:author id="{6008360D-8B2E-FF8F-F660-85051C380D4B}" name="Guest User" initials="GU" userId="S::urn:spo:anon#d16863910c728f09905f99391238413ac9a56de000f218ae6e54e42fd79299e0::" providerId="AD"/>
  <p188:author id="{15F83550-AF39-ACED-CEDB-9032D0DF0D74}" name="Joel Escorpiso" initials="" userId="S::joel.e@clabsstudio.com::1c2ff144-2db8-4ec6-a84e-f1e6856767b8" providerId="AD"/>
  <p188:author id="{5FBF026F-7547-58AB-E476-15BAA33C8B0B}" name="Joel Escorpiso" initials="JE" userId="S::jescorpiso@amare.com::66e428a9-973f-4039-ab83-2da6a743ca24" providerId="AD"/>
  <p188:author id="{FFBBBB79-4B8A-1750-9776-AF565C506636}" name="Rachel Lee" initials="RL" userId="S::rachel.l_clabsstudio.com#ext#@amareglobal.onmicrosoft.com::9248060f-23e5-4415-81b6-1d931b7b33e0" providerId="AD"/>
  <p188:author id="{D89618E4-FAC8-FC56-B2A9-443630B22DEE}" name="Callie Brink-Lee" initials="CB" userId="S::cblee@amare.com::08f0102b-3e6a-4bf1-85fc-b9c19aac72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656"/>
    <a:srgbClr val="9F7D9B"/>
    <a:srgbClr val="5D244F"/>
    <a:srgbClr val="BD5FAE"/>
    <a:srgbClr val="CCC6BB"/>
    <a:srgbClr val="313131"/>
    <a:srgbClr val="E1D6EA"/>
    <a:srgbClr val="F5A284"/>
    <a:srgbClr val="9571C2"/>
    <a:srgbClr val="975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E72848-5B8A-402A-A3D0-CC8B3716464B}" v="17" dt="2026-05-12T15:17:41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1"/>
    <p:restoredTop sz="86370"/>
  </p:normalViewPr>
  <p:slideViewPr>
    <p:cSldViewPr snapToGrid="0">
      <p:cViewPr varScale="1">
        <p:scale>
          <a:sx n="109" d="100"/>
          <a:sy n="109" d="100"/>
        </p:scale>
        <p:origin x="110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3EDE8-F63B-3240-9EC2-0C60EBCC2C5F}" type="datetimeFigureOut">
              <a:rPr lang="en-US" smtClean="0"/>
              <a:t>5/13/26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F71-376C-674F-928F-66050F976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6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81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11D37-BFFE-2370-E235-0917DF42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3DEDF-C1AB-A447-6427-D8EB5843F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0B45F-7457-86ED-4BDE-F4EDBD299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1A68-1858-EECC-3711-2FE071BD8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4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47FB-1162-1039-7D45-B6C1519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045D6-0FC2-A5BA-1A6E-F4095CC76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696E0-00EA-665F-519E-EB20BBFDC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E6A2-0E10-2D0D-0D4D-187ADB564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081E-F1EE-22F8-EFD0-8AACDB810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169671-F0B1-5D4F-3778-A6C66528D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FE9BC-3C98-7021-07E4-6D3A9540D6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BA002-82B3-303D-E2E1-188602704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51FF2-A255-277D-33B4-7B233A77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2ED44-1610-CE35-6AE1-9382B6A6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0DCDFD-2955-AD24-880C-4B6D061E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80AA-A548-4715-09AD-AE2DAC7BC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D24-8C99-37B1-C700-8A343616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1B2DCC-A9C8-FCD7-7A01-FB43391B0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4CBA3-35AD-E568-F416-857ED1CAC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0016-426B-E967-8B97-634380143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61F71-376C-674F-928F-66050F976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2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685F42D6-6C9A-5A75-FABC-D5BDCCE86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6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62660E-5C6A-5FD0-9C79-F29B3AC66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AC4B712C-37D2-E6D9-04F2-21A889D8A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15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CA003-9AA4-3E26-FD7A-00B592E93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cience of Selling Welln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8DC62-2E17-A795-D8BC-E16BE1DFD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1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05382-26CB-F5C3-3C87-CCF76F0AC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901" y="5702735"/>
            <a:ext cx="1379269" cy="9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1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SSW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</p:spTree>
    <p:extLst>
      <p:ext uri="{BB962C8B-B14F-4D97-AF65-F5344CB8AC3E}">
        <p14:creationId xmlns:p14="http://schemas.microsoft.com/office/powerpoint/2010/main" val="582744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/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47BB2-B15E-8825-EE82-0D69F8A5F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4570" r="35456" b="-1"/>
          <a:stretch/>
        </p:blipFill>
        <p:spPr>
          <a:xfrm>
            <a:off x="255373" y="6423660"/>
            <a:ext cx="1222907" cy="20855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B91AB2-D2F7-F302-DA21-652824CC1618}"/>
              </a:ext>
            </a:extLst>
          </p:cNvPr>
          <p:cNvSpPr txBox="1"/>
          <p:nvPr userDrawn="1"/>
        </p:nvSpPr>
        <p:spPr>
          <a:xfrm>
            <a:off x="7296756" y="6448958"/>
            <a:ext cx="4121787" cy="18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ct val="90000"/>
              </a:lnSpc>
              <a:spcBef>
                <a:spcPts val="1000"/>
              </a:spcBef>
              <a:defRPr sz="700">
                <a:solidFill>
                  <a:srgbClr val="BD5FA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chemeClr val="bg2"/>
                </a:solidFill>
              </a:rPr>
              <a:t>Copyright © 2025 Amare Global. All rights reserved. 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ABF6688-D94F-89A3-A98B-D681E67B0A5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757660" y="6462712"/>
            <a:ext cx="170002" cy="174308"/>
          </a:xfrm>
          <a:prstGeom prst="rect">
            <a:avLst/>
          </a:prstGeom>
        </p:spPr>
        <p:txBody>
          <a:bodyPr lIns="0" tIns="0" rIns="0" bIns="0"/>
          <a:lstStyle>
            <a:lvl1pPr>
              <a:tabLst>
                <a:tab pos="2552700" algn="l"/>
              </a:tabLst>
              <a:defRPr sz="900">
                <a:solidFill>
                  <a:schemeClr val="bg2"/>
                </a:solidFill>
                <a:latin typeface="Amare Walter Neue"/>
                <a:ea typeface="Amare Walter Neue"/>
                <a:cs typeface="Amare Walter Neue"/>
                <a:sym typeface="Amare Walter Neue Norm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46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Logo w/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C2D09-ED28-18FA-CD09-795E0D103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9824" y="4494399"/>
            <a:ext cx="8283388" cy="9620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EC4A79-B5B1-83EB-E22F-DD77DC3B4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2713600"/>
            <a:ext cx="7772400" cy="1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 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E0154-8A42-C850-2E89-DB5B88E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AF2A5-72BB-B50F-BE88-97252C162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6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Blank Plu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0762580-569E-B19A-1AB1-5DF51DBB3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9FF24-E238-095E-285A-60209DAAB29D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8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mare 50/50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9670E5-843E-CD0C-5CDC-55285E03EE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1ABB7-4544-20A3-F114-7569CD06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820777"/>
            <a:ext cx="5388595" cy="1101171"/>
          </a:xfrm>
        </p:spPr>
        <p:txBody>
          <a:bodyPr lIns="64008">
            <a:noAutofit/>
          </a:bodyPr>
          <a:lstStyle>
            <a:lvl1pPr>
              <a:defRPr sz="4400" b="0" i="0">
                <a:solidFill>
                  <a:schemeClr val="accent3"/>
                </a:solidFill>
                <a:latin typeface="Amare Walter Neue Mager" panose="020B040304020206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A3-798E-848A-DE40-BB27AB795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18" y="1825625"/>
            <a:ext cx="5607542" cy="4351338"/>
          </a:xfrm>
        </p:spPr>
        <p:txBody>
          <a:bodyPr/>
          <a:lstStyle>
            <a:lvl1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1pPr>
            <a:lvl2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2pPr>
            <a:lvl3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3pPr>
            <a:lvl4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4pPr>
            <a:lvl5pPr>
              <a:defRPr b="0" i="0">
                <a:solidFill>
                  <a:schemeClr val="accent3">
                    <a:lumMod val="20000"/>
                    <a:lumOff val="80000"/>
                  </a:schemeClr>
                </a:solidFill>
                <a:latin typeface="Amare Walter Neue Mager" panose="020B040304020206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5B66-72CE-73AB-2B53-27ADFE7A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3BBC58-EEB2-06A7-E773-B2E22D1CE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4169" y="531434"/>
            <a:ext cx="5397900" cy="289344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Amare Walter Neue Mager" panose="020B0403040202060203" pitchFamily="34" charset="77"/>
              </a:defRPr>
            </a:lvl1pPr>
          </a:lstStyle>
          <a:p>
            <a:pPr lvl="0"/>
            <a:r>
              <a:rPr lang="en-US"/>
              <a:t>Click to Edit Section</a:t>
            </a:r>
          </a:p>
        </p:txBody>
      </p:sp>
      <p:pic>
        <p:nvPicPr>
          <p:cNvPr id="5" name="Picture 4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15CF9172-581D-D069-E218-881D1461A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FF8251-4FEE-D4EF-ACC0-B7CE64BE2A2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&amp; Science with Amar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&amp;S With Amar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8E0F6-7D8F-43D4-D12D-14C00A09C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089" y="5905542"/>
            <a:ext cx="1381081" cy="7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CAEBB-831E-A1B3-0489-7577B5F3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23" y="589518"/>
            <a:ext cx="11681937" cy="1101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102F0-F264-952E-615C-C95F9A5F6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723" y="1825625"/>
            <a:ext cx="116819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E0F5-F54D-F4E0-410A-AA316C3E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lvl1pPr marL="0" indent="0" algn="r">
              <a:tabLst>
                <a:tab pos="2563813" algn="l"/>
              </a:tabLst>
              <a:defRPr sz="900">
                <a:solidFill>
                  <a:schemeClr val="tx2"/>
                </a:solidFill>
                <a:latin typeface="Amare Walter Neue" panose="020B0503040202060203" pitchFamily="34" charset="77"/>
              </a:defRPr>
            </a:lvl1pPr>
          </a:lstStyle>
          <a:p>
            <a:fld id="{FEDAFF86-66A4-D342-B39A-0C3E2798F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44AB0261-6AFF-4329-1235-FAF8F2EDE80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32E048-80AA-ED2B-0FEA-9C37DA299BF8}"/>
              </a:ext>
            </a:extLst>
          </p:cNvPr>
          <p:cNvSpPr txBox="1">
            <a:spLocks/>
          </p:cNvSpPr>
          <p:nvPr userDrawn="1"/>
        </p:nvSpPr>
        <p:spPr>
          <a:xfrm>
            <a:off x="7251037" y="644895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 rights reserved. </a:t>
            </a:r>
            <a:endParaRPr lang="en-US" sz="70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6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84" r:id="rId4"/>
    <p:sldLayoutId id="2147483672" r:id="rId5"/>
    <p:sldLayoutId id="2147483669" r:id="rId6"/>
    <p:sldLayoutId id="2147483676" r:id="rId7"/>
    <p:sldLayoutId id="2147483673" r:id="rId8"/>
    <p:sldLayoutId id="2147483675" r:id="rId9"/>
    <p:sldLayoutId id="2147483677" r:id="rId10"/>
    <p:sldLayoutId id="2147483674" r:id="rId11"/>
    <p:sldLayoutId id="214748367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mare Walter Neue Mager" panose="020B040304020206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mare Walter Neue" panose="020B050304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re.com/" TargetMode="External"/><Relationship Id="rId3" Type="http://schemas.openxmlformats.org/officeDocument/2006/relationships/slideLayout" Target="../slideLayouts/slideLayout16.xml"/><Relationship Id="rId7" Type="http://schemas.openxmlformats.org/officeDocument/2006/relationships/hyperlink" Target="https://amareglobal-my.sharepoint.com/:f:/g/personal/gyalgin_amare_com/IgBWnO2-e-HdQpJqxTB2LHy_AcpOKEnleLZBz75pcp9DT0I?e=KuW1Eo" TargetMode="Externa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microsoft.com/office/2007/relationships/hdphoto" Target="../media/hdphoto3.wdp"/><Relationship Id="rId2" Type="http://schemas.openxmlformats.org/officeDocument/2006/relationships/tags" Target="../tags/tag18.xml"/><Relationship Id="rId16" Type="http://schemas.openxmlformats.org/officeDocument/2006/relationships/image" Target="../media/image17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.png"/><Relationship Id="rId5" Type="http://schemas.openxmlformats.org/officeDocument/2006/relationships/tags" Target="../tags/tag21.xml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9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99-E871-984D-D682-875AB298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2569DB1-2278-72E7-9197-E32A6C1D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24" y="0"/>
            <a:ext cx="4952352" cy="62197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023FB3-B371-5D3C-ABAC-09D2577844DB}"/>
              </a:ext>
            </a:extLst>
          </p:cNvPr>
          <p:cNvSpPr/>
          <p:nvPr/>
        </p:nvSpPr>
        <p:spPr>
          <a:xfrm>
            <a:off x="-6264" y="0"/>
            <a:ext cx="7251126" cy="6815729"/>
          </a:xfrm>
          <a:prstGeom prst="rect">
            <a:avLst/>
          </a:prstGeom>
          <a:solidFill>
            <a:schemeClr val="accent3">
              <a:alpha val="8206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BDE63-B9B7-6F59-5330-C5DDB57F1C34}"/>
              </a:ext>
            </a:extLst>
          </p:cNvPr>
          <p:cNvSpPr txBox="1"/>
          <p:nvPr/>
        </p:nvSpPr>
        <p:spPr>
          <a:xfrm>
            <a:off x="962483" y="2929961"/>
            <a:ext cx="5623512" cy="10845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7000" dirty="0">
                <a:solidFill>
                  <a:schemeClr val="bg1"/>
                </a:solidFill>
                <a:latin typeface="Amare Walter Neue Mittel" panose="020B0503040202060203" pitchFamily="34" charset="0"/>
                <a:cs typeface="Arial"/>
              </a:rPr>
              <a:t>ENERGY+</a:t>
            </a:r>
            <a:r>
              <a:rPr lang="en-US" sz="7000" baseline="30000" dirty="0">
                <a:solidFill>
                  <a:schemeClr val="bg1"/>
                </a:solidFill>
                <a:latin typeface="Amare Walter Neue Halbfett" panose="020B0503040202060203" pitchFamily="34" charset="77"/>
              </a:rPr>
              <a:t>™</a:t>
            </a:r>
            <a:endParaRPr lang="en-US" sz="7000" dirty="0">
              <a:solidFill>
                <a:schemeClr val="bg1"/>
              </a:solidFill>
              <a:latin typeface="Amare Walter Neue Leicht" panose="020B0303040202060203" pitchFamily="34" charset="77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F33D7-3E37-7CF1-5AF8-CC2955884DFD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urple letter on a black background  Description automatically generated">
            <a:extLst>
              <a:ext uri="{FF2B5EF4-FFF2-40B4-BE49-F238E27FC236}">
                <a16:creationId xmlns:a16="http://schemas.microsoft.com/office/drawing/2014/main" id="{7126A9E5-00F8-1E2A-BA2E-D8C8379C5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A03EF9-03E8-60D0-13D0-0627D3D8C2F3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 vorbehalten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40B2CDB-1E07-6982-B682-F32D3F761E17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</a:t>
            </a:fld>
            <a:endParaRPr lang="en-US" dirty="0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pic>
        <p:nvPicPr>
          <p:cNvPr id="19" name="Resim 18" descr="yazı tipi, grafik, metin, logo içeren bir resim  Yapay zeka tarafından oluşturulmuş içerik yanlış olabilir.">
            <a:extLst>
              <a:ext uri="{FF2B5EF4-FFF2-40B4-BE49-F238E27FC236}">
                <a16:creationId xmlns:a16="http://schemas.microsoft.com/office/drawing/2014/main" id="{3CC73FB9-ACCA-9F70-28E7-3350A1946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235" y="2067924"/>
            <a:ext cx="2678047" cy="8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8837B56E-E679-A20C-B0DC-EDB616B6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10" name="Rectangle 16">
            <a:extLst>
              <a:ext uri="{FF2B5EF4-FFF2-40B4-BE49-F238E27FC236}">
                <a16:creationId xmlns:a16="http://schemas.microsoft.com/office/drawing/2014/main" id="{780D3A05-746D-2EAC-B151-E4C3EFAFBF90}"/>
              </a:ext>
            </a:extLst>
          </p:cNvPr>
          <p:cNvSpPr/>
          <p:nvPr/>
        </p:nvSpPr>
        <p:spPr>
          <a:xfrm>
            <a:off x="6098626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 vorbehalten.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10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5968532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accent3"/>
                </a:solidFill>
                <a:latin typeface="Amare Walter Neue Leicht" panose="020B0303040202060203" pitchFamily="34" charset="77"/>
              </a:rPr>
              <a:t>Nährwerttabelle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48B30E-E4AA-1834-8576-3CE88014537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63E5331-07CD-FB60-187F-9B1A4B3D8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77" y="1572773"/>
            <a:ext cx="4021016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377F3B9-A166-0D94-3DF7-CCA330A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0E3CA99B-7AD3-C35B-3BAC-F78473BE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94" y="0"/>
            <a:ext cx="33210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00DC96-0856-6903-00F8-EE646EAA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460" y="6356350"/>
            <a:ext cx="2743200" cy="365125"/>
          </a:xfrm>
        </p:spPr>
        <p:txBody>
          <a:bodyPr/>
          <a:lstStyle/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C35E6DF-8F7F-7E37-F93E-343C45A12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AA47C-48BD-529E-55EE-E199AE418968}"/>
              </a:ext>
            </a:extLst>
          </p:cNvPr>
          <p:cNvSpPr txBox="1"/>
          <p:nvPr/>
        </p:nvSpPr>
        <p:spPr>
          <a:xfrm>
            <a:off x="379346" y="4924129"/>
            <a:ext cx="8114927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40"/>
              </a:lnSpc>
            </a:pP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Inulin,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L-Glycin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natürliches Drachenfruchtaroma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Säureregulator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Zitronensäure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Himbeerextrakt 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(Rubus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idaeus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Süßungsmittel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: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Steviolglycoside aus 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Stevia,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Vitamin 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C (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L-Ascorbinsäure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),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Seekiefernrindenextrakt 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(Pinus pinaster),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Traubenkernextrakt 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(Vitis vinifera),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Apfelfruchtextrakt 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(Malus domestica), </a:t>
            </a:r>
            <a:r>
              <a:rPr lang="en-US" sz="1100">
                <a:solidFill>
                  <a:schemeClr val="accent3"/>
                </a:solidFill>
                <a:latin typeface="Amare Walter Neue Mager" panose="020B0403040202060203" pitchFamily="34" charset="77"/>
              </a:rPr>
              <a:t>Granatapfelfruchtextrakt</a:t>
            </a:r>
            <a:r>
              <a:rPr lang="en-US" sz="1100" dirty="0">
                <a:solidFill>
                  <a:schemeClr val="accent3"/>
                </a:solidFill>
                <a:latin typeface="Amare Walter Neue Mager" panose="020B0403040202060203" pitchFamily="34" charset="77"/>
              </a:rPr>
              <a:t> (Punica granatum).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AA6ACE8-129A-66E0-4DEC-37767CF62313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987C3F7F-8EAB-A7BA-0F84-FE326C38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DF4232-7B14-2701-62FA-383957A6783B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urple letter on a black background  Description automatically generated">
            <a:extLst>
              <a:ext uri="{FF2B5EF4-FFF2-40B4-BE49-F238E27FC236}">
                <a16:creationId xmlns:a16="http://schemas.microsoft.com/office/drawing/2014/main" id="{E9A4D5D6-2DD8-9905-A041-F6FDCAA0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42CFFB-2095-3E42-5B95-BF24612F9DC6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 vorbehalten.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BE70DAD-B770-06CD-1408-C488EB17CA8F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21F1AEB-4420-2E23-3A55-1C5886B20D4B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11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B7FE89-0BE7-3FE3-CDA1-7F7DE0A757B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accent3"/>
                </a:solidFill>
                <a:latin typeface="Amare Walter Neue Leicht" panose="020B0303040202060203" pitchFamily="34" charset="77"/>
              </a:rPr>
              <a:t>Inhaltsstoffe</a:t>
            </a:r>
            <a:endParaRPr lang="en-US" sz="4400" baseline="30000" dirty="0">
              <a:solidFill>
                <a:schemeClr val="accent3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E9CC73-7FB7-F53E-5031-52A2E11E167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7AA9B980-1477-B039-8E10-D31075196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95" y="1539603"/>
            <a:ext cx="7327836" cy="314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3F8CF2-73B5-D71A-E806-852C2E759EC5}"/>
              </a:ext>
            </a:extLst>
          </p:cNvPr>
          <p:cNvSpPr txBox="1"/>
          <p:nvPr/>
        </p:nvSpPr>
        <p:spPr>
          <a:xfrm>
            <a:off x="3885090" y="1745714"/>
            <a:ext cx="150100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Seekiefer-rindenextrakt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Himbeer-extrakt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Vitamin C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FE923-CCE4-1DF2-FAF7-50DB44747C94}"/>
              </a:ext>
            </a:extLst>
          </p:cNvPr>
          <p:cNvSpPr txBox="1"/>
          <p:nvPr/>
        </p:nvSpPr>
        <p:spPr>
          <a:xfrm>
            <a:off x="6411722" y="1745714"/>
            <a:ext cx="1501004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Granatapfel-fruchtextrakt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Stevia</a:t>
            </a: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D460E1-9175-FDBC-69FA-B3ACF04FA45E}"/>
              </a:ext>
            </a:extLst>
          </p:cNvPr>
          <p:cNvSpPr txBox="1"/>
          <p:nvPr/>
        </p:nvSpPr>
        <p:spPr>
          <a:xfrm>
            <a:off x="1375391" y="1749618"/>
            <a:ext cx="1501005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Natürlicher</a:t>
            </a:r>
            <a:r>
              <a:rPr lang="en-US" sz="1400" dirty="0">
                <a:solidFill>
                  <a:schemeClr val="tx2"/>
                </a:solidFill>
                <a:latin typeface="Amare Walter Neue Halbfett" panose="020B0703040202060203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Drachen-frucht-geschmack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Traubenkern-extrakt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r>
              <a:rPr lang="en-US" sz="1400" dirty="0" err="1">
                <a:solidFill>
                  <a:schemeClr val="tx2"/>
                </a:solidFill>
                <a:latin typeface="Amare Walter Neue Halbfett" panose="020B0703040202060203" pitchFamily="34" charset="0"/>
              </a:rPr>
              <a:t>Apfelfrucht-extrakt</a:t>
            </a:r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  <a:p>
            <a:endParaRPr lang="en-US" sz="1400" dirty="0">
              <a:solidFill>
                <a:schemeClr val="tx2"/>
              </a:solidFill>
              <a:latin typeface="Amare Walter Neue Halbfett" panose="020B07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14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 purple letter on a black background&#10;&#10;Description automatically generated">
            <a:extLst>
              <a:ext uri="{FF2B5EF4-FFF2-40B4-BE49-F238E27FC236}">
                <a16:creationId xmlns:a16="http://schemas.microsoft.com/office/drawing/2014/main" id="{D1F45023-24D5-6DBC-3ECC-95516518C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93" y="5045695"/>
            <a:ext cx="4039254" cy="7451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2FB245-68DC-338A-95DD-D0EDAF7EB67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04961" y="1067154"/>
            <a:ext cx="8582075" cy="16422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Hier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geht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es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zum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Download der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Energy+™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Productbroschüre</a:t>
            </a:r>
            <a:endParaRPr lang="en-US" sz="2400" b="1" dirty="0">
              <a:solidFill>
                <a:schemeClr val="bg1"/>
              </a:solidFill>
              <a:latin typeface="Amare Walter Neue Mager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deutscher</a:t>
            </a:r>
            <a:r>
              <a:rPr lang="en-US" sz="2400" b="1" dirty="0">
                <a:solidFill>
                  <a:schemeClr val="bg1"/>
                </a:solidFill>
                <a:latin typeface="Amare Walter Neue Mag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Sprache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946FD-6812-F264-1E7A-6C4592B5EC7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79619" y="3429000"/>
            <a:ext cx="4232758" cy="8970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Weitere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mare Walter Neue Mager"/>
              </a:rPr>
              <a:t>Infos</a:t>
            </a:r>
            <a:r>
              <a:rPr lang="en-US" sz="2400" dirty="0">
                <a:solidFill>
                  <a:schemeClr val="bg1"/>
                </a:solidFill>
                <a:latin typeface="Amare Walter Neue Mager"/>
              </a:rPr>
              <a:t> auf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Amare Walter Neue Mage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www.amare.com</a:t>
            </a:r>
            <a:endParaRPr lang="en-US" sz="2400" b="1" dirty="0">
              <a:solidFill>
                <a:schemeClr val="bg1"/>
              </a:solidFill>
              <a:latin typeface="Amare Walter Neue Mager"/>
            </a:endParaRPr>
          </a:p>
        </p:txBody>
      </p:sp>
    </p:spTree>
    <p:extLst>
      <p:ext uri="{BB962C8B-B14F-4D97-AF65-F5344CB8AC3E}">
        <p14:creationId xmlns:p14="http://schemas.microsoft.com/office/powerpoint/2010/main" val="1444906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08BF6-DA2F-956F-344B-5947F320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48ABA2B-875F-222D-960C-DF7AFBF4FA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566" y="2161925"/>
            <a:ext cx="9108869" cy="25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A77922B-4DD7-32F1-B4F5-251D3E83A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95" y="0"/>
            <a:ext cx="6111793" cy="6858000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5BDC0E3B-1102-EAD7-C4A5-3402FE100F95}"/>
              </a:ext>
            </a:extLst>
          </p:cNvPr>
          <p:cNvSpPr/>
          <p:nvPr/>
        </p:nvSpPr>
        <p:spPr>
          <a:xfrm>
            <a:off x="6087802" y="15406"/>
            <a:ext cx="6102062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 vorbehalten.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2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FAB578-A0EC-D712-2F0C-0D8024E9402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04901" y="506075"/>
            <a:ext cx="5752814" cy="4309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Was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ist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es?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ENERGY+™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Drachenfrucht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inspiriertes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Nahrungsergänzungsmittel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deine</a:t>
            </a:r>
            <a:br>
              <a:rPr lang="en-US" sz="1600" dirty="0">
                <a:solidFill>
                  <a:schemeClr val="accent3"/>
                </a:solidFill>
                <a:latin typeface="Amare Walter Neue Mager"/>
              </a:rPr>
            </a:b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Vitalität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soll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Mit Inulin,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verdaulichen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Ballaststoff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und L-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Aminosäure,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formuliert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außerdem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C,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beiträgt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Angereichert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Apfel,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Trauben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-kern,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Seekiefernrinde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Granatapfel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die Formel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Polyphenole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Diese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Inhaltsstoffe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werden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durch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erfrischenden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Drachenfruchtgeschmack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ergänzt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Mit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Steviolglycosiden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Stevia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gesüßt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ohne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Zuckerzusatz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C72D1F1-4404-91AD-AAE7-7B833B0D3047}"/>
              </a:ext>
            </a:extLst>
          </p:cNvPr>
          <p:cNvSpPr txBox="1"/>
          <p:nvPr/>
        </p:nvSpPr>
        <p:spPr>
          <a:xfrm>
            <a:off x="138699" y="4815786"/>
            <a:ext cx="5819015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342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95C88492-7657-C394-FB82-05DE5CAF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695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98626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 vorbehalten.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3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10056"/>
            <a:ext cx="5620414" cy="3607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>
                <a:solidFill>
                  <a:schemeClr val="accent3"/>
                </a:solidFill>
                <a:effectLst/>
                <a:latin typeface="Amare Walter Neue Halbfett"/>
              </a:rPr>
              <a:t>Was ist es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>
                <a:solidFill>
                  <a:schemeClr val="accent3"/>
                </a:solidFill>
                <a:latin typeface="Amare Walter Neue Mager"/>
              </a:rPr>
              <a:t>Entwickelt für einen modernen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gesundheitsbewussten Lebensstil unterstützt dieses Nahrungsergänzungsmittel eine ausgewogene Tagesroutine mit Fokus auf Vitalität und Wohlbefinden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Amare ENERGY+™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Drachenfrucht ist ein Nahrungsergänzungsmittel, das Vitamin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C,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Inulin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L-Glycin und sorgfältig ausgewählte Pflanzenextrakte kombiniert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in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praktischen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trinkfertigen Portionsbeuteln mit leichtem Drachenfruchtgeschmack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>
                <a:solidFill>
                  <a:schemeClr val="accent3"/>
                </a:solidFill>
                <a:latin typeface="Amare Walter Neue Mager"/>
              </a:rPr>
              <a:t>Gesüßt mit Steviolglycosiden aus Stevia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enthält es keinen zugesetzten Zucker und bietet einen reinen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>
                <a:solidFill>
                  <a:schemeClr val="accent3"/>
                </a:solidFill>
                <a:latin typeface="Amare Walter Neue Mager"/>
              </a:rPr>
              <a:t>fruchtigen Geschmack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6B6D11-D6F3-0545-1276-F40ED83B899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6FB0144B-B487-BDFA-21F0-F15B1AEFC6F2}"/>
              </a:ext>
            </a:extLst>
          </p:cNvPr>
          <p:cNvSpPr txBox="1"/>
          <p:nvPr/>
        </p:nvSpPr>
        <p:spPr>
          <a:xfrm>
            <a:off x="138699" y="4815786"/>
            <a:ext cx="5819015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13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 vorbehalten.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4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780114" cy="4362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Wie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funktioniert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es?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dem Schutz der Zellen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•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None/>
            </a:pPr>
            <a:endParaRPr lang="en-US" sz="1600" dirty="0">
              <a:solidFill>
                <a:schemeClr val="accent3"/>
              </a:solidFill>
              <a:latin typeface="Amare Walter Neue Mager"/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Inulin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verdaulicher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Ballaststoff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L-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Aminosäure.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Apfel-,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Traubenkern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-,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Seekiefernrinden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-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Granatapfelextrakte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sind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Natur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Polyphenolen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zusammen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Drachenfruchtgeschmack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099776-F5A1-54D6-3C9F-29230E106C1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794642-7E35-186A-ED91-7945832DE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988519"/>
            <a:ext cx="6117251" cy="4077148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120C09C3-89F0-1071-D242-C44DCB913609}"/>
              </a:ext>
            </a:extLst>
          </p:cNvPr>
          <p:cNvSpPr txBox="1"/>
          <p:nvPr/>
        </p:nvSpPr>
        <p:spPr>
          <a:xfrm>
            <a:off x="138699" y="4815786"/>
            <a:ext cx="5819015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61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36B51E65-3D11-C0B0-9DCF-ACAFF608D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 descr="A purple letter on a black background  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 vorbehalten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5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391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Warum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</a:t>
            </a:r>
            <a:r>
              <a:rPr lang="en-US" b="1" dirty="0">
                <a:solidFill>
                  <a:schemeClr val="accent3"/>
                </a:solidFill>
                <a:latin typeface="Amare Walter Neue Halbfett"/>
              </a:rPr>
              <a:t>du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es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lieben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wirst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Erlebe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erfrischende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Art,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Vitalität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Amare ENERGY+™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Drachenfrucht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unterstützen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—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köstlichen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gesüßten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Nahrungsergänzungsmittel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für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moderne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Wellness-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Routinen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Portionsbeutel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liefert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Vitamin C, das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der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beiträgt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Jeder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Portionsbeutel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enthält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außerdem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Inulin,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Ballaststoff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Glycin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Aminosäure.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35D763-D97E-CE34-9AA3-A2F45F4130AD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8CB07C95-96E5-DA89-3711-26432B648DF6}"/>
              </a:ext>
            </a:extLst>
          </p:cNvPr>
          <p:cNvSpPr txBox="1"/>
          <p:nvPr/>
        </p:nvSpPr>
        <p:spPr>
          <a:xfrm>
            <a:off x="138699" y="4815786"/>
            <a:ext cx="5819015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18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837C-A6A4-592B-838A-8C6268384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0E6661D4-D2F5-DA00-92B8-434C5512D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207" y="-15406"/>
            <a:ext cx="6111793" cy="68580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id="{588D6744-8FEF-25D0-5A65-95166586BFB0}"/>
              </a:ext>
            </a:extLst>
          </p:cNvPr>
          <p:cNvSpPr/>
          <p:nvPr/>
        </p:nvSpPr>
        <p:spPr>
          <a:xfrm>
            <a:off x="6089650" y="0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7FAB3-F611-F578-6F33-4D69A1480D2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600" y="6400800"/>
            <a:ext cx="1825782" cy="198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25A756D-56DC-9507-0A40-6CDA8AED1856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203790B-CC99-AD76-B001-C3C5CF7EA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176B677-3AB4-2D94-BAFF-5C378E5FBEB9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 descr="A purple letter on a black background  Description automatically generated">
            <a:extLst>
              <a:ext uri="{FF2B5EF4-FFF2-40B4-BE49-F238E27FC236}">
                <a16:creationId xmlns:a16="http://schemas.microsoft.com/office/drawing/2014/main" id="{AF048790-2130-A9EF-C226-4AEC4072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23" y="6429613"/>
            <a:ext cx="1184953" cy="218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9DD00-9E13-47F6-9B2F-A3F866C33FB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urple letter on a black background  Description automatically generated">
            <a:extLst>
              <a:ext uri="{FF2B5EF4-FFF2-40B4-BE49-F238E27FC236}">
                <a16:creationId xmlns:a16="http://schemas.microsoft.com/office/drawing/2014/main" id="{832017AA-523A-E0C9-82E9-7283346A3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B2BC49E-E3F4-2FAB-33AA-B8F04EF45A32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 vorbehalten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BD76127A-F1AF-4AC3-A279-B3C8307EEB2E}"/>
              </a:ext>
            </a:extLst>
          </p:cNvPr>
          <p:cNvSpPr txBox="1">
            <a:spLocks/>
          </p:cNvSpPr>
          <p:nvPr/>
        </p:nvSpPr>
        <p:spPr>
          <a:xfrm>
            <a:off x="91844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93270370-6331-95EC-5C14-28AFB39A4A99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6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3DB3C8-B4DC-7753-EEDF-F09417B53B6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7600" y="703129"/>
            <a:ext cx="5415126" cy="3915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Warum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du es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lieben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 </a:t>
            </a: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wirst</a:t>
            </a:r>
            <a:r>
              <a:rPr lang="en-US" b="1" dirty="0">
                <a:solidFill>
                  <a:schemeClr val="accent3"/>
                </a:solidFill>
                <a:effectLst/>
                <a:latin typeface="Amare Walter Neue Halbfett"/>
              </a:rPr>
              <a:t>?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Angereichert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mit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pflanzlichen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Extrakten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aus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Apfel,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Traubenkern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Seekiefernrinde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Granatapfel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— alle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natürlich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reich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an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Polyphenolen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zu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einem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Energiestoffwechsel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400" i="1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i="1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B2D0F3-8169-2F12-4AE9-5A83BAC2560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EA40FC32-C4BD-A465-AAE4-9C8D8F60C0DC}"/>
              </a:ext>
            </a:extLst>
          </p:cNvPr>
          <p:cNvSpPr txBox="1"/>
          <p:nvPr/>
        </p:nvSpPr>
        <p:spPr>
          <a:xfrm>
            <a:off x="138699" y="4815786"/>
            <a:ext cx="5819015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07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2F427-71BC-7829-5FDC-7064EC41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A6DFBC10-5D47-68CC-2ABB-BC9CBD8CE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0"/>
            <a:ext cx="6111793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3D90E6-C3D1-36F0-F34B-58110D48703C}"/>
              </a:ext>
            </a:extLst>
          </p:cNvPr>
          <p:cNvSpPr/>
          <p:nvPr/>
        </p:nvSpPr>
        <p:spPr>
          <a:xfrm>
            <a:off x="6089650" y="15406"/>
            <a:ext cx="6102350" cy="6858000"/>
          </a:xfrm>
          <a:prstGeom prst="rect">
            <a:avLst/>
          </a:prstGeom>
          <a:gradFill>
            <a:gsLst>
              <a:gs pos="44000">
                <a:schemeClr val="accent1">
                  <a:alpha val="0"/>
                  <a:lumMod val="0"/>
                </a:schemeClr>
              </a:gs>
              <a:gs pos="100000">
                <a:schemeClr val="accent3">
                  <a:alpha val="60411"/>
                  <a:lumMod val="74490"/>
                  <a:lumOff val="2551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9FE1C-B530-E5EA-F363-6DC8ED56B6C6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E177B2E-9F52-4691-D889-341786126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95A078-62F0-EF00-0CBB-B25976BED9DC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</a:t>
            </a:r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Rechte vorbehalten</a:t>
            </a: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4C6889-464A-1EAC-E572-0BC579371B48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7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962857D-CD72-7D1D-56B2-A158838B3F8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77600" y="703129"/>
            <a:ext cx="5359600" cy="31049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 err="1">
                <a:solidFill>
                  <a:schemeClr val="accent3"/>
                </a:solidFill>
                <a:effectLst/>
                <a:latin typeface="Amare Walter Neue Halbfett"/>
              </a:rPr>
              <a:t>Anwendung</a:t>
            </a:r>
            <a:endParaRPr lang="en-US" b="1" dirty="0">
              <a:solidFill>
                <a:schemeClr val="accent3"/>
              </a:solidFill>
              <a:latin typeface="Amare Walter Neue Halbfett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1 Stick in 250 ml Wasser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auflösen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Einmal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täglich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einnehmen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Die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empfohlene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Tagesmenge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überschreiten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 Kühl und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trocken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lagern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 Licht </a:t>
            </a:r>
            <a:r>
              <a:rPr lang="en-US" sz="1600" dirty="0" err="1">
                <a:solidFill>
                  <a:schemeClr val="accent3"/>
                </a:solidFill>
                <a:latin typeface="Amare Walter Neue Mager"/>
              </a:rPr>
              <a:t>schützen</a:t>
            </a:r>
            <a:r>
              <a:rPr lang="en-US" sz="16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300" dirty="0">
                <a:solidFill>
                  <a:schemeClr val="accent3"/>
                </a:solidFill>
                <a:latin typeface="Amare Walter Neue Mittel" panose="020B0503040202060203" pitchFamily="34" charset="0"/>
              </a:rPr>
              <a:t>VORSICHT: 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Die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angegebene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empfohlene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tägliche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Verzehrmenge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nicht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überschreiten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Nahrungsergänzungsmittel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sind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kein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Ersatz für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abwechslungsreiche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ausgewogene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Ernährung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eine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gesunde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Lebensweise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Das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Produkt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ist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nicht für Kinder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geeignet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 Bei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Schwangerschaft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Stillzeit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,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Einnahme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Medikamenten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oder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bestehender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ärztlicher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Behandlung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der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Anwendung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ärztlichen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 Rat </a:t>
            </a:r>
            <a:r>
              <a:rPr lang="en-US" sz="1300" i="1" dirty="0" err="1">
                <a:solidFill>
                  <a:schemeClr val="accent3"/>
                </a:solidFill>
                <a:latin typeface="Amare Walter Neue Mager"/>
              </a:rPr>
              <a:t>einholen</a:t>
            </a:r>
            <a:r>
              <a:rPr lang="en-US" sz="1300" i="1" dirty="0">
                <a:solidFill>
                  <a:schemeClr val="accent3"/>
                </a:solidFill>
                <a:latin typeface="Amare Walter Neue Mager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40D8C3-B171-5435-9500-8ED61F48718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Amare ENERGY+™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51532C09-C9A9-D191-196A-CA5B059A234D}"/>
              </a:ext>
            </a:extLst>
          </p:cNvPr>
          <p:cNvSpPr txBox="1"/>
          <p:nvPr/>
        </p:nvSpPr>
        <p:spPr>
          <a:xfrm>
            <a:off x="138699" y="4815786"/>
            <a:ext cx="5819015" cy="1323439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accent3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accent3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04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F259F-6596-FF52-CDD9-1BB110552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D85E53B4-CB4C-6780-03EF-2B2E9B675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695" y="0"/>
            <a:ext cx="7925067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1AB481-E1A0-4315-48AC-4BECECA8DE04}"/>
              </a:ext>
            </a:extLst>
          </p:cNvPr>
          <p:cNvSpPr/>
          <p:nvPr/>
        </p:nvSpPr>
        <p:spPr>
          <a:xfrm>
            <a:off x="4243028" y="-12032"/>
            <a:ext cx="7964953" cy="6870032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C21E3-7BFA-0631-0C56-067069E4E280}"/>
              </a:ext>
            </a:extLst>
          </p:cNvPr>
          <p:cNvSpPr/>
          <p:nvPr/>
        </p:nvSpPr>
        <p:spPr>
          <a:xfrm>
            <a:off x="0" y="0"/>
            <a:ext cx="42706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letter on a black background  Description automatically generated">
            <a:extLst>
              <a:ext uri="{FF2B5EF4-FFF2-40B4-BE49-F238E27FC236}">
                <a16:creationId xmlns:a16="http://schemas.microsoft.com/office/drawing/2014/main" id="{7BAE8996-3ECA-7503-B618-6179D4BFE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B27F141-4215-8EC0-6B08-1A7F63B140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Hauptmerkmale</a:t>
            </a:r>
            <a:endParaRPr lang="en-US" sz="36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4BDA8-3CD3-F4F7-9789-E52DAD33806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ENERGY+™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1E0605E-E875-DCFD-B2B9-D85FF84BA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51" y="1584805"/>
            <a:ext cx="4168527" cy="4356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8636B5-F116-F085-D3DD-813AD19A06C7}"/>
              </a:ext>
            </a:extLst>
          </p:cNvPr>
          <p:cNvSpPr txBox="1"/>
          <p:nvPr/>
        </p:nvSpPr>
        <p:spPr>
          <a:xfrm>
            <a:off x="388648" y="2608507"/>
            <a:ext cx="897466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mare Walter Neue Halbfett" panose="020B0703040202060203" pitchFamily="34" charset="0"/>
              </a:rPr>
              <a:t>Vegan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D9ABC-314F-AF6F-1F20-F6953819C26E}"/>
              </a:ext>
            </a:extLst>
          </p:cNvPr>
          <p:cNvSpPr txBox="1"/>
          <p:nvPr/>
        </p:nvSpPr>
        <p:spPr>
          <a:xfrm>
            <a:off x="1637511" y="2608507"/>
            <a:ext cx="964118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Glutenfrei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E94A7-428B-1243-4066-9CEC9E8CF755}"/>
              </a:ext>
            </a:extLst>
          </p:cNvPr>
          <p:cNvSpPr txBox="1"/>
          <p:nvPr/>
        </p:nvSpPr>
        <p:spPr>
          <a:xfrm>
            <a:off x="2838110" y="2608507"/>
            <a:ext cx="1131187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Laktosefrei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0C966-EA21-1F83-FB07-AB4B72FFF664}"/>
              </a:ext>
            </a:extLst>
          </p:cNvPr>
          <p:cNvSpPr txBox="1"/>
          <p:nvPr/>
        </p:nvSpPr>
        <p:spPr>
          <a:xfrm>
            <a:off x="1507253" y="3997806"/>
            <a:ext cx="1264433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Pflanzlich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A06A4-4BFD-36C6-F3D2-A664851175AB}"/>
              </a:ext>
            </a:extLst>
          </p:cNvPr>
          <p:cNvSpPr txBox="1"/>
          <p:nvPr/>
        </p:nvSpPr>
        <p:spPr>
          <a:xfrm>
            <a:off x="1507253" y="5582611"/>
            <a:ext cx="126443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Inhalt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mare Walter Neue Leicht" panose="020B0303040202060203" pitchFamily="34" charset="0"/>
              </a:rPr>
              <a:t>30 Sticks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D7B1C-7DCD-6A8C-BCD7-432792D8B695}"/>
              </a:ext>
            </a:extLst>
          </p:cNvPr>
          <p:cNvSpPr txBox="1"/>
          <p:nvPr/>
        </p:nvSpPr>
        <p:spPr>
          <a:xfrm>
            <a:off x="2768242" y="5582610"/>
            <a:ext cx="126443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Tagesmenge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Amare Walter Neue Leicht" panose="020B0303040202060203" pitchFamily="34" charset="0"/>
              </a:rPr>
              <a:t>1 Stick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017AE-CBC2-8784-2FB8-E9BD570FD76B}"/>
              </a:ext>
            </a:extLst>
          </p:cNvPr>
          <p:cNvSpPr txBox="1"/>
          <p:nvPr/>
        </p:nvSpPr>
        <p:spPr>
          <a:xfrm>
            <a:off x="204959" y="5582609"/>
            <a:ext cx="1264433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Halbfett" panose="020B0703040202060203" pitchFamily="34" charset="0"/>
              </a:rPr>
              <a:t>Geschmack</a:t>
            </a:r>
            <a:endParaRPr lang="en-US" sz="1200" dirty="0">
              <a:solidFill>
                <a:schemeClr val="bg1"/>
              </a:solidFill>
              <a:latin typeface="Amare Walter Neue Halbfett" panose="020B0703040202060203" pitchFamily="34" charset="0"/>
            </a:endParaRPr>
          </a:p>
          <a:p>
            <a:pPr algn="ctr"/>
            <a:r>
              <a:rPr lang="en-US" sz="1200" dirty="0" err="1">
                <a:solidFill>
                  <a:schemeClr val="bg1"/>
                </a:solidFill>
                <a:latin typeface="Amare Walter Neue Leicht" panose="020B0303040202060203" pitchFamily="34" charset="0"/>
              </a:rPr>
              <a:t>Drachenfrucht</a:t>
            </a:r>
            <a:endParaRPr lang="en-US" sz="1200" dirty="0">
              <a:solidFill>
                <a:schemeClr val="bg1"/>
              </a:solidFill>
              <a:latin typeface="Amare Walter Neue Leicht" panose="020B03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96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18CBE1-0D2D-10C7-C263-5DC8CDE8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F301691-4F13-F650-635E-1321AEE555CD}"/>
              </a:ext>
            </a:extLst>
          </p:cNvPr>
          <p:cNvSpPr/>
          <p:nvPr/>
        </p:nvSpPr>
        <p:spPr>
          <a:xfrm>
            <a:off x="-6264" y="-15406"/>
            <a:ext cx="4270662" cy="68734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5608F5-0B02-0467-FBCF-318DA274274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44700" y="780783"/>
            <a:ext cx="3664496" cy="791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  <a:latin typeface="Amare Walter Neue Leicht" panose="020B0303040202060203" pitchFamily="34" charset="77"/>
              </a:rPr>
              <a:t>Hauptvorteile</a:t>
            </a:r>
            <a:endParaRPr lang="en-US" sz="4400" baseline="30000" dirty="0">
              <a:solidFill>
                <a:schemeClr val="bg1"/>
              </a:solidFill>
              <a:latin typeface="Amare Walter Neue Leicht" panose="020B0303040202060203" pitchFamily="34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4FB0EA-779A-7D71-2662-2A1FAE3972C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80247" y="1143689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Amare Walter Neue Halbfett"/>
              </a:rPr>
              <a:t>Stoffwechsel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F2370FA-12F6-B729-5210-64FD109E7B63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521192" y="1650904"/>
            <a:ext cx="4748876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>
                <a:solidFill>
                  <a:schemeClr val="accent3"/>
                </a:solidFill>
                <a:latin typeface="Amare Walter Neue Mager"/>
              </a:rPr>
              <a:t>trägt zu einem normalen Energiestoffwechsel 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EBB252B-38BE-C9CA-87F1-8F94EC286D1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80247" y="2587478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Amare Walter Neue Halbfett"/>
              </a:rPr>
              <a:t>Immunsystem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B0ADA8A8-4E3D-32C8-E3E0-65439B70EB63}"/>
              </a:ext>
            </a:extLst>
          </p:cNvPr>
          <p:cNvSpPr/>
          <p:nvPr/>
        </p:nvSpPr>
        <p:spPr>
          <a:xfrm>
            <a:off x="-6264" y="6224182"/>
            <a:ext cx="12207240" cy="64922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7" descr="A purple letter on a black background  Description automatically generated">
            <a:extLst>
              <a:ext uri="{FF2B5EF4-FFF2-40B4-BE49-F238E27FC236}">
                <a16:creationId xmlns:a16="http://schemas.microsoft.com/office/drawing/2014/main" id="{6CEAA1AF-7EFE-B82B-2725-C56E340F2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700" y="6428590"/>
            <a:ext cx="1184953" cy="218597"/>
          </a:xfrm>
          <a:prstGeom prst="rect">
            <a:avLst/>
          </a:prstGeom>
        </p:spPr>
      </p:pic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5B4D24A6-41BE-C445-7244-13E296254CA1}"/>
              </a:ext>
            </a:extLst>
          </p:cNvPr>
          <p:cNvSpPr txBox="1">
            <a:spLocks/>
          </p:cNvSpPr>
          <p:nvPr/>
        </p:nvSpPr>
        <p:spPr>
          <a:xfrm>
            <a:off x="7251037" y="6468207"/>
            <a:ext cx="4213225" cy="1567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b="0" i="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</a:t>
            </a:r>
            <a:fld id="{9FB19062-2D99-6645-8272-5FFAA846905C}" type="datetimeyyyy">
              <a:rPr lang="en-US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2026</a:t>
            </a:fld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Amare Global. Alle Rechte vorbehalten. </a:t>
            </a:r>
            <a:endParaRPr lang="en-US" sz="7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Slide Number Placeholder 1">
            <a:extLst>
              <a:ext uri="{FF2B5EF4-FFF2-40B4-BE49-F238E27FC236}">
                <a16:creationId xmlns:a16="http://schemas.microsoft.com/office/drawing/2014/main" id="{A0C136A8-48FE-4726-E32F-72514238072F}"/>
              </a:ext>
            </a:extLst>
          </p:cNvPr>
          <p:cNvSpPr txBox="1">
            <a:spLocks/>
          </p:cNvSpPr>
          <p:nvPr/>
        </p:nvSpPr>
        <p:spPr>
          <a:xfrm>
            <a:off x="9184460" y="6375600"/>
            <a:ext cx="2743200" cy="365125"/>
          </a:xfrm>
          <a:prstGeom prst="rect">
            <a:avLst/>
          </a:prstGeom>
        </p:spPr>
        <p:txBody>
          <a:bodyPr vert="horz" wrap="square" lIns="91440" tIns="45720" rIns="0" bIns="45720" rtlCol="0" anchor="ctr"/>
          <a:lstStyle>
            <a:defPPr>
              <a:defRPr lang="en-US"/>
            </a:defPPr>
            <a:lvl1pPr marL="0" indent="0" algn="r" defTabSz="914400" rtl="0" eaLnBrk="1" latinLnBrk="0" hangingPunct="1">
              <a:tabLst>
                <a:tab pos="2563813" algn="l"/>
              </a:tabLst>
              <a:defRPr sz="900" kern="1200">
                <a:solidFill>
                  <a:schemeClr val="tx2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DAFF86-66A4-D342-B39A-0C3E2798F66C}" type="slidenum">
              <a:rPr lang="en-US" smtClean="0">
                <a:solidFill>
                  <a:schemeClr val="bg1"/>
                </a:solidFill>
                <a:latin typeface="Amare Walter Neue Mager" panose="020B0403040202060203" pitchFamily="34" charset="77"/>
              </a:rPr>
              <a:pPr/>
              <a:t>9</a:t>
            </a:fld>
            <a:endParaRPr lang="en-US">
              <a:solidFill>
                <a:schemeClr val="bg1"/>
              </a:solidFill>
              <a:latin typeface="Amare Walter Neue Mager" panose="020B0403040202060203" pitchFamily="34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080BA-473D-BAB0-C683-223E0778C76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1192" y="3016717"/>
            <a:ext cx="4935141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normalen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Funktion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des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Immunsystems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808B96-E611-6847-95D3-6FA428521741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8700" y="216918"/>
            <a:ext cx="5620415" cy="266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mare Walter Neue Mager" panose="020B0403040202060203" pitchFamily="34" charset="77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Amare ENERGY+™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F40C031-B94D-E436-F27B-0C1D8AC5A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0247" y="1558015"/>
            <a:ext cx="740945" cy="74094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C20A3CE-6204-5755-370D-8CAD1B4C72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0245" y="3016717"/>
            <a:ext cx="740945" cy="74094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8847571-FF8F-C9EF-7B32-E638CEC7C9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0245" y="4434265"/>
            <a:ext cx="740945" cy="74094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9496CF9-B687-ED07-1FD4-E4C7EF6FF83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780247" y="4011067"/>
            <a:ext cx="2336999" cy="4814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Amare Walter Neue Halbfett"/>
              </a:rPr>
              <a:t>Nervensystem</a:t>
            </a:r>
            <a:endParaRPr lang="en-US" sz="2000" i="1" dirty="0">
              <a:solidFill>
                <a:schemeClr val="accent3"/>
              </a:solidFill>
              <a:latin typeface="Amare Walter Neue Mager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01ED64-90FC-72F6-F97C-215B6B40339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521192" y="4440306"/>
            <a:ext cx="4444076" cy="901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re Walter Neue" panose="020B050304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Schutz der Zellen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vor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oxidativem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Stress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Vitamin C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trägt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zur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Verringerung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von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Müdigkeit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und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Ermüdung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 </a:t>
            </a:r>
            <a:r>
              <a:rPr lang="en-US" sz="1400" dirty="0" err="1">
                <a:solidFill>
                  <a:schemeClr val="accent3"/>
                </a:solidFill>
                <a:latin typeface="Amare Walter Neue Mager"/>
              </a:rPr>
              <a:t>bei</a:t>
            </a:r>
            <a:r>
              <a:rPr lang="en-US" sz="1400" dirty="0">
                <a:solidFill>
                  <a:schemeClr val="accent3"/>
                </a:solidFill>
                <a:latin typeface="Amare Walter Neue Mager"/>
              </a:rPr>
              <a:t>.</a:t>
            </a:r>
            <a:endParaRPr lang="en-US" sz="1400" i="1" dirty="0">
              <a:solidFill>
                <a:schemeClr val="accent3"/>
              </a:solidFill>
              <a:latin typeface="Amare Walter Neue Mager"/>
            </a:endParaRP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4EC65213-65D0-D9E9-4EED-78A2111858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45" y="1596743"/>
            <a:ext cx="3225644" cy="2346562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8AB6F058-EAC8-AC58-BBB8-9369BF6A0FA1}"/>
              </a:ext>
            </a:extLst>
          </p:cNvPr>
          <p:cNvSpPr txBox="1"/>
          <p:nvPr/>
        </p:nvSpPr>
        <p:spPr>
          <a:xfrm>
            <a:off x="141881" y="4205714"/>
            <a:ext cx="4009968" cy="1938992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*DISCLAIMER: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erheben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Anspruch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 Diagnose,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Behandlung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Heilung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Vorbeugung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Krankheiten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medizinischen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Zuständen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Aussagen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zu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Vitaminen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Mineralstoffen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nur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wenn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Nährstoffe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im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in den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durch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einschlägigen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EU-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Vorschriften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festgelegten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Mengen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enthalten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bereitgestellten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Informationen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basieren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wissenschaftlichen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einzelner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Inhaltsstoffe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haben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untersucht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;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daher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sollte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direkter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Zusammenhang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zwischen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diesen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Studienergebnissen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Amare-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Produkten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hergestellt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werden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Nahrungs-ergänzungsmittel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sind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kein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Ersatz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abwechslungsreiche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ausgewogene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Ernährung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und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eine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gesunde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Lebensweise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Bei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Schwangerschaft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Stillzeit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bei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Einnahme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Medikamenten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oder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bestehender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ärztlicher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Aufsicht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vor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Anwendung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ärztlichen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Rat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einholen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Außerhalb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Reichweite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von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kleinen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Kindern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aufbewahren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Die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empfohlene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Tagesmenge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nicht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überschreiten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Nicht für Kinder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unter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 12 Jahren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geeignet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 Nur für </a:t>
            </a:r>
            <a:r>
              <a:rPr lang="en-US" sz="800" dirty="0" err="1">
                <a:solidFill>
                  <a:schemeClr val="bg1"/>
                </a:solidFill>
                <a:latin typeface="Amare Walter Neue" panose="020B0503040202060203" pitchFamily="34" charset="77"/>
              </a:rPr>
              <a:t>Erwachsene</a:t>
            </a:r>
            <a:r>
              <a:rPr lang="en-US" sz="800" dirty="0">
                <a:solidFill>
                  <a:schemeClr val="bg1"/>
                </a:solidFill>
                <a:latin typeface="Amare Walter Neue" panose="020B050304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6649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Amare">
      <a:dk1>
        <a:srgbClr val="000000"/>
      </a:dk1>
      <a:lt1>
        <a:srgbClr val="FFFFFF"/>
      </a:lt1>
      <a:dk2>
        <a:srgbClr val="434043"/>
      </a:dk2>
      <a:lt2>
        <a:srgbClr val="E7E7E0"/>
      </a:lt2>
      <a:accent1>
        <a:srgbClr val="50037F"/>
      </a:accent1>
      <a:accent2>
        <a:srgbClr val="975ED2"/>
      </a:accent2>
      <a:accent3>
        <a:srgbClr val="5F2756"/>
      </a:accent3>
      <a:accent4>
        <a:srgbClr val="FFFFFF"/>
      </a:accent4>
      <a:accent5>
        <a:srgbClr val="FFFFFF"/>
      </a:accent5>
      <a:accent6>
        <a:srgbClr val="FFFFFF"/>
      </a:accent6>
      <a:hlink>
        <a:srgbClr val="975ED2"/>
      </a:hlink>
      <a:folHlink>
        <a:srgbClr val="975E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0855b-3af3-474b-a012-e8fd2f7c30f3">
      <Terms xmlns="http://schemas.microsoft.com/office/infopath/2007/PartnerControls"/>
    </lcf76f155ced4ddcb4097134ff3c332f>
    <TaxCatchAll xmlns="6be857c2-1e1f-42cd-a678-e2b3ec80201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D6878CD4CD742A7636982EBFDF5AE" ma:contentTypeVersion="16" ma:contentTypeDescription="Create a new document." ma:contentTypeScope="" ma:versionID="e4e6b30919a629ddca1854f8de8a3784">
  <xsd:schema xmlns:xsd="http://www.w3.org/2001/XMLSchema" xmlns:xs="http://www.w3.org/2001/XMLSchema" xmlns:p="http://schemas.microsoft.com/office/2006/metadata/properties" xmlns:ns2="fe50855b-3af3-474b-a012-e8fd2f7c30f3" xmlns:ns3="6be857c2-1e1f-42cd-a678-e2b3ec80201d" targetNamespace="http://schemas.microsoft.com/office/2006/metadata/properties" ma:root="true" ma:fieldsID="400c2b0fd58d116ac43278a55b388e5c" ns2:_="" ns3:_="">
    <xsd:import namespace="fe50855b-3af3-474b-a012-e8fd2f7c30f3"/>
    <xsd:import namespace="6be857c2-1e1f-42cd-a678-e2b3ec802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0855b-3af3-474b-a012-e8fd2f7c3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857c2-1e1f-42cd-a678-e2b3ec80201d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b22715a-479a-4da3-9e80-d9dacde84fb3}" ma:internalName="TaxCatchAll" ma:showField="CatchAllData" ma:web="6be857c2-1e1f-42cd-a678-e2b3ec802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5C9668-9205-4529-8B14-F6E2EA3211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80EAF3-AAEF-4D27-AB95-0AF6B48CA28A}">
  <ds:schemaRefs>
    <ds:schemaRef ds:uri="http://schemas.openxmlformats.org/package/2006/metadata/core-properties"/>
    <ds:schemaRef ds:uri="http://purl.org/dc/elements/1.1/"/>
    <ds:schemaRef ds:uri="6be857c2-1e1f-42cd-a678-e2b3ec80201d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fe50855b-3af3-474b-a012-e8fd2f7c30f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F2C8CDC-2C46-4957-961C-E5626826078B}">
  <ds:schemaRefs>
    <ds:schemaRef ds:uri="6be857c2-1e1f-42cd-a678-e2b3ec80201d"/>
    <ds:schemaRef ds:uri="fe50855b-3af3-474b-a012-e8fd2f7c30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1735</Words>
  <Application>Microsoft Macintosh PowerPoint</Application>
  <PresentationFormat>Geniş ekran</PresentationFormat>
  <Paragraphs>138</Paragraphs>
  <Slides>13</Slides>
  <Notes>11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1" baseType="lpstr">
      <vt:lpstr>Arial</vt:lpstr>
      <vt:lpstr>Amare Walter Neue</vt:lpstr>
      <vt:lpstr>Amare Walter Neue Halbfett</vt:lpstr>
      <vt:lpstr>Amare Walter Neue Leicht</vt:lpstr>
      <vt:lpstr>Amare Walter Neue Mager</vt:lpstr>
      <vt:lpstr>Amare Walter Neue Mittel</vt:lpstr>
      <vt:lpstr>Aptos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George Lopez</dc:creator>
  <cp:lastModifiedBy>Gökhan Yalgın</cp:lastModifiedBy>
  <cp:revision>23</cp:revision>
  <cp:lastPrinted>2025-04-09T23:50:38Z</cp:lastPrinted>
  <dcterms:created xsi:type="dcterms:W3CDTF">2024-09-07T19:54:54Z</dcterms:created>
  <dcterms:modified xsi:type="dcterms:W3CDTF">2026-05-13T05:39:20Z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0x0101004D7D6878CD4CD742A7636982EBFDF5AE</vt:lpwstr>
  </property>
  <property fmtid="{D5CDD505-2E9C-101B-9397-08002B2CF9AE}" pid="3" name="MediaServiceImageTags">
    <vt:lpwstr/>
  </property>
</Properties>
</file>