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5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6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7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8.xml" ContentType="application/vnd.openxmlformats-officedocument.presentationml.notesSlid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9.xml" ContentType="application/vnd.openxmlformats-officedocument.presentationml.notesSlid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</p:sldMasterIdLst>
  <p:notesMasterIdLst>
    <p:notesMasterId r:id="rId17"/>
  </p:notesMasterIdLst>
  <p:sldIdLst>
    <p:sldId id="2147477942" r:id="rId5"/>
    <p:sldId id="2147477783" r:id="rId6"/>
    <p:sldId id="2147477975" r:id="rId7"/>
    <p:sldId id="2147477960" r:id="rId8"/>
    <p:sldId id="2147477962" r:id="rId9"/>
    <p:sldId id="2147477963" r:id="rId10"/>
    <p:sldId id="2147477965" r:id="rId11"/>
    <p:sldId id="2147477966" r:id="rId12"/>
    <p:sldId id="2147477968" r:id="rId13"/>
    <p:sldId id="2147477967" r:id="rId14"/>
    <p:sldId id="2147477974" r:id="rId15"/>
    <p:sldId id="2147477898" r:id="rId16"/>
  </p:sldIdLst>
  <p:sldSz cx="12192000" cy="6858000"/>
  <p:notesSz cx="6858000" cy="9144000"/>
  <p:embeddedFontLst>
    <p:embeddedFont>
      <p:font typeface="Amare Walter Neue" panose="020B0503040202060203" pitchFamily="34" charset="0"/>
      <p:regular r:id="rId18"/>
      <p:bold r:id="rId19"/>
      <p:italic r:id="rId20"/>
      <p:boldItalic r:id="rId21"/>
    </p:embeddedFont>
    <p:embeddedFont>
      <p:font typeface="Amare Walter Neue Halbfett" panose="020B0503040202060203" pitchFamily="34" charset="0"/>
      <p:regular r:id="rId22"/>
      <p:bold r:id="rId23"/>
    </p:embeddedFont>
    <p:embeddedFont>
      <p:font typeface="Amare Walter Neue Leicht" panose="020B0303040202060203" pitchFamily="34" charset="0"/>
      <p:regular r:id="rId24"/>
    </p:embeddedFont>
    <p:embeddedFont>
      <p:font typeface="Amare Walter Neue Mager" panose="020B0403040202060203" pitchFamily="34" charset="0"/>
      <p:regular r:id="rId25"/>
    </p:embeddedFont>
    <p:embeddedFont>
      <p:font typeface="Amare Walter Neue Mager Kursiv" panose="020B0503040202060203" pitchFamily="34" charset="0"/>
      <p:italic r:id="rId26"/>
    </p:embeddedFont>
    <p:embeddedFont>
      <p:font typeface="Amare Walter Neue Mittel" panose="020B0503040202060203" pitchFamily="34" charset="0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08B850C-6CE4-97F3-7755-DA3526E4454F}" name="Shayne Boyle" initials="SB" userId="S::sboyle@amare.com::47b8e040-fbfd-44bc-b313-f83444f86b3d" providerId="AD"/>
  <p188:author id="{6008360D-8B2E-FF8F-F660-85051C380D4B}" name="Guest User" initials="GU" userId="S::urn:spo:anon#d16863910c728f09905f99391238413ac9a56de000f218ae6e54e42fd79299e0::" providerId="AD"/>
  <p188:author id="{15F83550-AF39-ACED-CEDB-9032D0DF0D74}" name="Joel Escorpiso" initials="" userId="S::joel.e@clabsstudio.com::1c2ff144-2db8-4ec6-a84e-f1e6856767b8" providerId="AD"/>
  <p188:author id="{5FBF026F-7547-58AB-E476-15BAA33C8B0B}" name="Joel Escorpiso" initials="JE" userId="S::jescorpiso@amare.com::66e428a9-973f-4039-ab83-2da6a743ca24" providerId="AD"/>
  <p188:author id="{FFBBBB79-4B8A-1750-9776-AF565C506636}" name="Rachel Lee" initials="RL" userId="S::rachel.l_clabsstudio.com#ext#@amareglobal.onmicrosoft.com::9248060f-23e5-4415-81b6-1d931b7b33e0" providerId="AD"/>
  <p188:author id="{D89618E4-FAC8-FC56-B2A9-443630B22DEE}" name="Callie Brink-Lee" initials="CB" userId="S::cblee@amare.com::08f0102b-3e6a-4bf1-85fc-b9c19aac723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F2656"/>
    <a:srgbClr val="9F7D9B"/>
    <a:srgbClr val="5D244F"/>
    <a:srgbClr val="BD5FAE"/>
    <a:srgbClr val="CCC6BB"/>
    <a:srgbClr val="313131"/>
    <a:srgbClr val="E1D6EA"/>
    <a:srgbClr val="F5A284"/>
    <a:srgbClr val="9571C2"/>
    <a:srgbClr val="975E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B0F268-7B18-ED41-BFA3-50DA3EEFB613}" v="131" dt="2025-09-30T15:58:23.245"/>
    <p1510:client id="{6E8B90E0-1E98-C947-8668-86BB3DC4FB87}" v="636" dt="2025-09-30T20:56:03.819"/>
    <p1510:client id="{F3296A97-D93F-8F42-BFC4-3BD51F0ED7FE}" v="5" dt="2025-09-30T19:45:00.0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61"/>
    <p:restoredTop sz="86395"/>
  </p:normalViewPr>
  <p:slideViewPr>
    <p:cSldViewPr snapToGrid="0">
      <p:cViewPr varScale="1">
        <p:scale>
          <a:sx n="110" d="100"/>
          <a:sy n="110" d="100"/>
        </p:scale>
        <p:origin x="1056" y="16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96" d="100"/>
          <a:sy n="96" d="100"/>
        </p:scale>
        <p:origin x="4328" y="1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customXml" Target="../customXml/item3.xml"/><Relationship Id="rId21" Type="http://schemas.openxmlformats.org/officeDocument/2006/relationships/font" Target="fonts/font4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3.fntdata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7.fntdata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6.fntdata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43EDE8-F63B-3240-9EC2-0C60EBCC2C5F}" type="datetimeFigureOut">
              <a:rPr lang="en-US" smtClean="0"/>
              <a:t>4/10/26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461F71-376C-674F-928F-66050F9761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7611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6813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711D37-BFFE-2370-E235-0917DF4268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53DEDF-C1AB-A447-6427-D8EB5843F5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A0B45F-7457-86ED-4BDE-F4EDBD299A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851A68-1858-EECC-3711-2FE071BD8C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5830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711D37-BFFE-2370-E235-0917DF4268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53DEDF-C1AB-A447-6427-D8EB5843F5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A0B45F-7457-86ED-4BDE-F4EDBD299A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851A68-1858-EECC-3711-2FE071BD8C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1541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A081E-F1EE-22F8-EFD0-8AACDB810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169671-F0B1-5D4F-3778-A6C66528D5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4FE9BC-3C98-7021-07E4-6D3A9540D6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FBA002-82B3-303D-E2E1-188602704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3011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A081E-F1EE-22F8-EFD0-8AACDB810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169671-F0B1-5D4F-3778-A6C66528D5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4FE9BC-3C98-7021-07E4-6D3A9540D6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FBA002-82B3-303D-E2E1-188602704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3950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A081E-F1EE-22F8-EFD0-8AACDB810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169671-F0B1-5D4F-3778-A6C66528D5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4FE9BC-3C98-7021-07E4-6D3A9540D6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FBA002-82B3-303D-E2E1-188602704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3387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C47FB-1162-1039-7D45-B6C151975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6045D6-0FC2-A5BA-1A6E-F4095CC76B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6696E0-00EA-665F-519E-EB20BBFDC5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76E6A2-0E10-2D0D-0D4D-187ADB5648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6577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A081E-F1EE-22F8-EFD0-8AACDB810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169671-F0B1-5D4F-3778-A6C66528D5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4FE9BC-3C98-7021-07E4-6D3A9540D6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lnSpc>
                <a:spcPts val="1350"/>
              </a:lnSpc>
            </a:pPr>
            <a:endParaRPr lang="en-US" sz="1800" b="0" i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FBA002-82B3-303D-E2E1-188602704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1178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E51FF2-A255-277D-33B4-7B233A776E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72ED44-1610-CE35-6AE1-9382B6A6EF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0DCDFD-2955-AD24-880C-4B6D061EC3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8480AA-A548-4715-09AD-AE2DAC7BC4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2316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FBD24-8C99-37B1-C700-8A343616A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1B2DCC-A9C8-FCD7-7A01-FB43391B0A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34CBA3-35AD-E568-F416-857ED1CACF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570016-426B-E967-8B97-6343801432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6210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3998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logo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85F42D6-6C9A-5A75-FABC-D5BDCCE865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09800" y="2713600"/>
            <a:ext cx="7772400" cy="143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468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&amp;S With Amare Blank w/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E0154-8A42-C850-2E89-DB5B88E81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62660E-5C6A-5FD0-9C79-F29B3AC66E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2089" y="5905542"/>
            <a:ext cx="1381081" cy="71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350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&amp;S with Amare Blank Plum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AC4B712C-37D2-E6D9-04F2-21A889D8AA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7158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&amp;S with Amare 50/50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B9670E5-843E-CD0C-5CDC-55285E03EE77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61ABB7-4544-20A3-F114-7569CD067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723" y="820777"/>
            <a:ext cx="5388595" cy="1101171"/>
          </a:xfrm>
        </p:spPr>
        <p:txBody>
          <a:bodyPr lIns="64008">
            <a:noAutofit/>
          </a:bodyPr>
          <a:lstStyle>
            <a:lvl1pPr>
              <a:defRPr sz="4400" b="0" i="0">
                <a:solidFill>
                  <a:schemeClr val="accent3"/>
                </a:solidFill>
                <a:latin typeface="Amare Walter Neue Mager" panose="020B0403040202060203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61D0A3-798E-848A-DE40-BB27AB7956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0118" y="1825625"/>
            <a:ext cx="5607542" cy="4351338"/>
          </a:xfrm>
        </p:spPr>
        <p:txBody>
          <a:bodyPr/>
          <a:lstStyle>
            <a:lvl1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1pPr>
            <a:lvl2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2pPr>
            <a:lvl3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3pPr>
            <a:lvl4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4pPr>
            <a:lvl5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EF3BBC58-EEB2-06A7-E773-B2E22D1CEAE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169" y="531434"/>
            <a:ext cx="5397900" cy="289344"/>
          </a:xfrm>
        </p:spPr>
        <p:txBody>
          <a:bodyPr>
            <a:noAutofit/>
          </a:bodyPr>
          <a:lstStyle>
            <a:lvl1pPr marL="0" indent="0">
              <a:buNone/>
              <a:defRPr sz="1200" b="0" i="0">
                <a:solidFill>
                  <a:schemeClr val="tx2"/>
                </a:solidFill>
                <a:latin typeface="Amare Walter Neue Mager" panose="020B0403040202060203" pitchFamily="34" charset="77"/>
              </a:defRPr>
            </a:lvl1pPr>
          </a:lstStyle>
          <a:p>
            <a:pPr lvl="0"/>
            <a:r>
              <a:rPr lang="en-US"/>
              <a:t>Click to Edit Section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33CA003-9AA4-3E26-FD7A-00B592E931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2089" y="5905542"/>
            <a:ext cx="1381081" cy="71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7467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Science of Selling Wellness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62983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SSW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F48DC62-2E17-A795-D8BC-E16BE1DFDE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3901" y="5702735"/>
            <a:ext cx="1379269" cy="908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8193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SSW Blank w/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E0154-8A42-C850-2E89-DB5B88E81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105382-26CB-F5C3-3C87-CCF76F0ACE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3901" y="5702735"/>
            <a:ext cx="1379269" cy="908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7158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SSW Blank Plum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30238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SSW 50/50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B9670E5-843E-CD0C-5CDC-55285E03EE77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61ABB7-4544-20A3-F114-7569CD067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723" y="820777"/>
            <a:ext cx="5388595" cy="1101171"/>
          </a:xfrm>
        </p:spPr>
        <p:txBody>
          <a:bodyPr lIns="64008">
            <a:noAutofit/>
          </a:bodyPr>
          <a:lstStyle>
            <a:lvl1pPr>
              <a:defRPr sz="4400" b="0" i="0">
                <a:solidFill>
                  <a:schemeClr val="accent3"/>
                </a:solidFill>
                <a:latin typeface="Amare Walter Neue Mager" panose="020B0403040202060203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61D0A3-798E-848A-DE40-BB27AB7956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0118" y="1825625"/>
            <a:ext cx="5607542" cy="4351338"/>
          </a:xfrm>
        </p:spPr>
        <p:txBody>
          <a:bodyPr/>
          <a:lstStyle>
            <a:lvl1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1pPr>
            <a:lvl2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2pPr>
            <a:lvl3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3pPr>
            <a:lvl4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4pPr>
            <a:lvl5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EF3BBC58-EEB2-06A7-E773-B2E22D1CEAE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169" y="531434"/>
            <a:ext cx="5397900" cy="289344"/>
          </a:xfrm>
        </p:spPr>
        <p:txBody>
          <a:bodyPr>
            <a:noAutofit/>
          </a:bodyPr>
          <a:lstStyle>
            <a:lvl1pPr marL="0" indent="0">
              <a:buNone/>
              <a:defRPr sz="1200" b="0" i="0">
                <a:solidFill>
                  <a:schemeClr val="tx2"/>
                </a:solidFill>
                <a:latin typeface="Amare Walter Neue Mager" panose="020B0403040202060203" pitchFamily="34" charset="77"/>
              </a:defRPr>
            </a:lvl1pPr>
          </a:lstStyle>
          <a:p>
            <a:pPr lvl="0"/>
            <a:r>
              <a:rPr lang="en-US"/>
              <a:t>Click to Edit Section</a:t>
            </a:r>
          </a:p>
        </p:txBody>
      </p:sp>
    </p:spTree>
    <p:extLst>
      <p:ext uri="{BB962C8B-B14F-4D97-AF65-F5344CB8AC3E}">
        <p14:creationId xmlns:p14="http://schemas.microsoft.com/office/powerpoint/2010/main" val="5827443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Blank w/Tit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E0154-8A42-C850-2E89-DB5B88E81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B47BB2-B15E-8825-EE82-0D69F8A5F4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-4570" r="35456" b="-1"/>
          <a:stretch/>
        </p:blipFill>
        <p:spPr>
          <a:xfrm>
            <a:off x="255373" y="6423660"/>
            <a:ext cx="1222907" cy="208559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CB91AB2-D2F7-F302-DA21-652824CC1618}"/>
              </a:ext>
            </a:extLst>
          </p:cNvPr>
          <p:cNvSpPr txBox="1"/>
          <p:nvPr userDrawn="1"/>
        </p:nvSpPr>
        <p:spPr>
          <a:xfrm>
            <a:off x="7296756" y="6448958"/>
            <a:ext cx="4121787" cy="1892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r">
              <a:lnSpc>
                <a:spcPct val="90000"/>
              </a:lnSpc>
              <a:spcBef>
                <a:spcPts val="1000"/>
              </a:spcBef>
              <a:defRPr sz="700">
                <a:solidFill>
                  <a:srgbClr val="BD5FAE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>
                <a:solidFill>
                  <a:schemeClr val="bg2"/>
                </a:solidFill>
              </a:rPr>
              <a:t>Copyright © 2025 Amare Global. All rights reserved. </a:t>
            </a:r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3ABF6688-D94F-89A3-A98B-D681E67B0A5A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757660" y="6462712"/>
            <a:ext cx="170002" cy="174308"/>
          </a:xfrm>
          <a:prstGeom prst="rect">
            <a:avLst/>
          </a:prstGeom>
        </p:spPr>
        <p:txBody>
          <a:bodyPr lIns="0" tIns="0" rIns="0" bIns="0"/>
          <a:lstStyle>
            <a:lvl1pPr>
              <a:tabLst>
                <a:tab pos="2552700" algn="l"/>
              </a:tabLst>
              <a:defRPr sz="900">
                <a:solidFill>
                  <a:schemeClr val="bg2"/>
                </a:solidFill>
                <a:latin typeface="Amare Walter Neue"/>
                <a:ea typeface="Amare Walter Neue"/>
                <a:cs typeface="Amare Walter Neue"/>
                <a:sym typeface="Amare Walter Neue Normal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154624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Logo w/Titl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E9C2D09-ED28-18FA-CD09-795E0D1030A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49824" y="4494399"/>
            <a:ext cx="8283388" cy="962025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44EC4A79-B5B1-83EB-E22F-DD77DC3B45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09800" y="2713600"/>
            <a:ext cx="7772400" cy="143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955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mare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95B66-72CE-73AB-2B53-27ADFE7A9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EDAFF86-66A4-D342-B39A-0C3E2798F6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738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Amare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95B66-72CE-73AB-2B53-27ADFE7A9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EDAFF86-66A4-D342-B39A-0C3E2798F66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444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mare Blank w/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E0154-8A42-C850-2E89-DB5B88E81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34AF2A5-72BB-B50F-BE88-97252C1627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DAFF86-66A4-D342-B39A-0C3E2798F66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463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Blank Plum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95B66-72CE-73AB-2B53-27ADFE7A9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EDAFF86-66A4-D342-B39A-0C3E2798F66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40762580-569E-B19A-1AB1-5DF51DBB38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99FF24-E238-095E-285A-60209DAAB29D}"/>
              </a:ext>
            </a:extLst>
          </p:cNvPr>
          <p:cNvSpPr txBox="1">
            <a:spLocks/>
          </p:cNvSpPr>
          <p:nvPr userDrawn="1"/>
        </p:nvSpPr>
        <p:spPr>
          <a:xfrm>
            <a:off x="7251037" y="644895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2025 Amare Global. Alle Rechte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vorbehalten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4852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50/50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B9670E5-843E-CD0C-5CDC-55285E03EE77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61ABB7-4544-20A3-F114-7569CD067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723" y="820777"/>
            <a:ext cx="5388595" cy="1101171"/>
          </a:xfrm>
        </p:spPr>
        <p:txBody>
          <a:bodyPr lIns="64008">
            <a:noAutofit/>
          </a:bodyPr>
          <a:lstStyle>
            <a:lvl1pPr>
              <a:defRPr sz="4400" b="0" i="0">
                <a:solidFill>
                  <a:schemeClr val="accent3"/>
                </a:solidFill>
                <a:latin typeface="Amare Walter Neue Mager" panose="020B0403040202060203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61D0A3-798E-848A-DE40-BB27AB7956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0118" y="1825625"/>
            <a:ext cx="5607542" cy="4351338"/>
          </a:xfrm>
        </p:spPr>
        <p:txBody>
          <a:bodyPr/>
          <a:lstStyle>
            <a:lvl1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1pPr>
            <a:lvl2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2pPr>
            <a:lvl3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3pPr>
            <a:lvl4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4pPr>
            <a:lvl5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95B66-72CE-73AB-2B53-27ADFE7A9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fld id="{FEDAFF86-66A4-D342-B39A-0C3E2798F66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EF3BBC58-EEB2-06A7-E773-B2E22D1CEAE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169" y="531434"/>
            <a:ext cx="5397900" cy="289344"/>
          </a:xfrm>
        </p:spPr>
        <p:txBody>
          <a:bodyPr>
            <a:noAutofit/>
          </a:bodyPr>
          <a:lstStyle>
            <a:lvl1pPr marL="0" indent="0">
              <a:buNone/>
              <a:defRPr sz="1200" b="0" i="0">
                <a:solidFill>
                  <a:schemeClr val="tx2"/>
                </a:solidFill>
                <a:latin typeface="Amare Walter Neue Mager" panose="020B0403040202060203" pitchFamily="34" charset="77"/>
              </a:defRPr>
            </a:lvl1pPr>
          </a:lstStyle>
          <a:p>
            <a:pPr lvl="0"/>
            <a:r>
              <a:rPr lang="en-US"/>
              <a:t>Click to Edit Section</a:t>
            </a:r>
          </a:p>
        </p:txBody>
      </p:sp>
      <p:pic>
        <p:nvPicPr>
          <p:cNvPr id="5" name="Picture 4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15CF9172-581D-D069-E218-881D1461AB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6FF8251-4FEE-D4EF-ACC0-B7CE64BE2A28}"/>
              </a:ext>
            </a:extLst>
          </p:cNvPr>
          <p:cNvSpPr txBox="1">
            <a:spLocks/>
          </p:cNvSpPr>
          <p:nvPr userDrawn="1"/>
        </p:nvSpPr>
        <p:spPr>
          <a:xfrm>
            <a:off x="7251037" y="644895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2025 Amare Global. Alle Rechte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vorbehalten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431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usiness &amp; Science with Amare Logo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5450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&amp;S With Amare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978E0F6-7D8F-43D4-D12D-14C00A09C4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2089" y="5905542"/>
            <a:ext cx="1381081" cy="71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924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8CAEBB-831E-A1B3-0489-7577B5F30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723" y="589518"/>
            <a:ext cx="11681937" cy="1101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D102F0-F264-952E-615C-C95F9A5F6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5723" y="1825625"/>
            <a:ext cx="1168193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D0E0F5-F54D-F4E0-410A-AA316C3E79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lvl1pPr marL="0" indent="0" algn="r">
              <a:tabLst>
                <a:tab pos="2563813" algn="l"/>
              </a:tabLst>
              <a:defRPr sz="900">
                <a:solidFill>
                  <a:schemeClr val="tx2"/>
                </a:solidFill>
                <a:latin typeface="Amare Walter Neue" panose="020B0503040202060203" pitchFamily="34" charset="77"/>
              </a:defRPr>
            </a:lvl1pPr>
          </a:lstStyle>
          <a:p>
            <a:fld id="{FEDAFF86-66A4-D342-B39A-0C3E2798F66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44AB0261-6AFF-4329-1235-FAF8F2EDE80B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532E048-80AA-ED2B-0FEA-9C37DA299BF8}"/>
              </a:ext>
            </a:extLst>
          </p:cNvPr>
          <p:cNvSpPr txBox="1">
            <a:spLocks/>
          </p:cNvSpPr>
          <p:nvPr userDrawn="1"/>
        </p:nvSpPr>
        <p:spPr>
          <a:xfrm>
            <a:off x="7251037" y="644895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7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2025 Amare Global. Alle Rechte </a:t>
            </a:r>
            <a:r>
              <a:rPr lang="en-US" sz="7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vorbehalten</a:t>
            </a:r>
            <a:r>
              <a:rPr lang="en-US" sz="7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r"/>
            <a:endParaRPr lang="en-US" sz="7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867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8" r:id="rId2"/>
    <p:sldLayoutId id="2147483650" r:id="rId3"/>
    <p:sldLayoutId id="2147483684" r:id="rId4"/>
    <p:sldLayoutId id="2147483672" r:id="rId5"/>
    <p:sldLayoutId id="2147483669" r:id="rId6"/>
    <p:sldLayoutId id="2147483676" r:id="rId7"/>
    <p:sldLayoutId id="2147483673" r:id="rId8"/>
    <p:sldLayoutId id="2147483675" r:id="rId9"/>
    <p:sldLayoutId id="2147483677" r:id="rId10"/>
    <p:sldLayoutId id="2147483674" r:id="rId11"/>
    <p:sldLayoutId id="2147483670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683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i="0" kern="1200">
          <a:solidFill>
            <a:schemeClr val="tx1"/>
          </a:solidFill>
          <a:latin typeface="Amare Walter Neue Mager" panose="020B0403040202060203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mare Walter Neue" panose="020B0503040202060203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mare Walter Neue" panose="020B0503040202060203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mare Walter Neue" panose="020B0503040202060203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mare Walter Neue" panose="020B0503040202060203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mare Walter Neue" panose="020B05030402020602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4" Type="http://schemas.microsoft.com/office/2007/relationships/hdphoto" Target="../media/hdphoto3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2.png"/><Relationship Id="rId12" Type="http://schemas.microsoft.com/office/2007/relationships/hdphoto" Target="../media/hdphoto3.wdp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image" Target="../media/image21.png"/><Relationship Id="rId11" Type="http://schemas.openxmlformats.org/officeDocument/2006/relationships/image" Target="../media/image2.png"/><Relationship Id="rId5" Type="http://schemas.openxmlformats.org/officeDocument/2006/relationships/image" Target="../media/image20.png"/><Relationship Id="rId10" Type="http://schemas.openxmlformats.org/officeDocument/2006/relationships/image" Target="../media/image1.png"/><Relationship Id="rId4" Type="http://schemas.openxmlformats.org/officeDocument/2006/relationships/image" Target="../media/image19.jpg"/><Relationship Id="rId9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2.png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hyperlink" Target="https://www.amare.com/" TargetMode="External"/><Relationship Id="rId5" Type="http://schemas.openxmlformats.org/officeDocument/2006/relationships/hyperlink" Target="https://amareglobal-my.sharepoint.com/:f:/g/personal/gyalgin_amare_com/IgC90ZlYKNu-RKHeZzjTrsNzAV9lJ3ja5-RP5DppBmsAaN4?e=vyc6mS" TargetMode="External"/><Relationship Id="rId4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microsoft.com/office/2007/relationships/hdphoto" Target="../media/hdphoto3.wdp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image" Target="../media/image8.jp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microsoft.com/office/2007/relationships/hdphoto" Target="../media/hdphoto3.wdp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2.png"/><Relationship Id="rId5" Type="http://schemas.openxmlformats.org/officeDocument/2006/relationships/image" Target="../media/image8.jp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tags" Target="../tags/tag7.xml"/><Relationship Id="rId7" Type="http://schemas.openxmlformats.org/officeDocument/2006/relationships/image" Target="../media/image2.pn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9.jp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10.xml"/><Relationship Id="rId7" Type="http://schemas.openxmlformats.org/officeDocument/2006/relationships/image" Target="../media/image1.pn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10.jp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7.xml"/><Relationship Id="rId9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microsoft.com/office/2007/relationships/hdphoto" Target="../media/hdphoto3.wdp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image" Target="../media/image2.png"/><Relationship Id="rId5" Type="http://schemas.openxmlformats.org/officeDocument/2006/relationships/image" Target="../media/image11.jp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image" Target="../media/image13.png"/><Relationship Id="rId5" Type="http://schemas.openxmlformats.org/officeDocument/2006/relationships/image" Target="../media/image12.jp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8.xml"/><Relationship Id="rId13" Type="http://schemas.openxmlformats.org/officeDocument/2006/relationships/image" Target="../media/image16.png"/><Relationship Id="rId3" Type="http://schemas.openxmlformats.org/officeDocument/2006/relationships/tags" Target="../tags/tag17.xml"/><Relationship Id="rId7" Type="http://schemas.openxmlformats.org/officeDocument/2006/relationships/slideLayout" Target="../slideLayouts/slideLayout3.xml"/><Relationship Id="rId12" Type="http://schemas.microsoft.com/office/2007/relationships/hdphoto" Target="../media/hdphoto3.wdp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tags" Target="../tags/tag20.xml"/><Relationship Id="rId11" Type="http://schemas.openxmlformats.org/officeDocument/2006/relationships/image" Target="../media/image2.png"/><Relationship Id="rId5" Type="http://schemas.openxmlformats.org/officeDocument/2006/relationships/tags" Target="../tags/tag19.xml"/><Relationship Id="rId10" Type="http://schemas.openxmlformats.org/officeDocument/2006/relationships/image" Target="../media/image15.png"/><Relationship Id="rId4" Type="http://schemas.openxmlformats.org/officeDocument/2006/relationships/tags" Target="../tags/tag18.xml"/><Relationship Id="rId9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image" Target="../media/image18.jpg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9.xml"/><Relationship Id="rId9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710E99-E871-984D-D682-875AB2989A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A023FB3-B371-5D3C-ABAC-09D2577844DB}"/>
              </a:ext>
            </a:extLst>
          </p:cNvPr>
          <p:cNvSpPr/>
          <p:nvPr/>
        </p:nvSpPr>
        <p:spPr>
          <a:xfrm>
            <a:off x="-6264" y="0"/>
            <a:ext cx="7251126" cy="6815729"/>
          </a:xfrm>
          <a:prstGeom prst="rect">
            <a:avLst/>
          </a:prstGeom>
          <a:solidFill>
            <a:schemeClr val="accent3">
              <a:alpha val="8206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58BDE63-B9B7-6F59-5330-C5DDB57F1C34}"/>
              </a:ext>
            </a:extLst>
          </p:cNvPr>
          <p:cNvSpPr txBox="1"/>
          <p:nvPr/>
        </p:nvSpPr>
        <p:spPr>
          <a:xfrm>
            <a:off x="962483" y="2929961"/>
            <a:ext cx="5313631" cy="12262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</a:pPr>
            <a:r>
              <a:rPr lang="en-US" sz="8000" dirty="0">
                <a:solidFill>
                  <a:schemeClr val="bg1"/>
                </a:solidFill>
                <a:latin typeface="Amare Walter Neue Mittel" panose="020B0503040202060203" pitchFamily="34" charset="0"/>
                <a:cs typeface="Arial"/>
              </a:rPr>
              <a:t>HL</a:t>
            </a:r>
            <a:r>
              <a:rPr lang="en-US" sz="8000" b="1" dirty="0">
                <a:solidFill>
                  <a:schemeClr val="bg1"/>
                </a:solidFill>
                <a:latin typeface="Amare Walter Neue Leicht" panose="020B0303040202060203" pitchFamily="34" charset="77"/>
                <a:cs typeface="Arial"/>
              </a:rPr>
              <a:t>5</a:t>
            </a:r>
            <a:r>
              <a:rPr lang="en-US" sz="8000" baseline="30000" dirty="0">
                <a:solidFill>
                  <a:schemeClr val="bg1"/>
                </a:solidFill>
                <a:latin typeface="Amare Walter Neue Halbfett" panose="020B0503040202060203" pitchFamily="34" charset="77"/>
              </a:rPr>
              <a:t>™</a:t>
            </a:r>
            <a:endParaRPr lang="en-US" sz="8000" dirty="0">
              <a:solidFill>
                <a:schemeClr val="bg1"/>
              </a:solidFill>
              <a:latin typeface="Amare Walter Neue Leicht" panose="020B0303040202060203" pitchFamily="34" charset="77"/>
              <a:cs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DBF33D7-3E37-7CF1-5AF8-CC2955884DFD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7126A9E5-00F8-1E2A-BA2E-D8C8379C5C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240B2CDB-1E07-6982-B682-F32D3F761E17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1</a:t>
            </a:fld>
            <a:endParaRPr lang="en-US" dirty="0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pic>
        <p:nvPicPr>
          <p:cNvPr id="19" name="Resim 18" descr="yazı tipi, grafik, metin, logo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3CC73FB9-ACCA-9F70-28E7-3350A1946D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7235" y="2067924"/>
            <a:ext cx="2678047" cy="804360"/>
          </a:xfrm>
          <a:prstGeom prst="rect">
            <a:avLst/>
          </a:prstGeom>
        </p:spPr>
      </p:pic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AA16414E-4D1D-BA26-E696-925655503391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2025 Amare Global. Alle Rechte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vorbehalten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7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pic>
        <p:nvPicPr>
          <p:cNvPr id="4" name="Resim 3" descr="metin, meyve, elma, doğal gıdalar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B9D6323A-B6A2-CCAB-F3A2-BD70559497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04983" y="-8361"/>
            <a:ext cx="4987017" cy="6228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142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377F3B9-A166-0D94-3DF7-CCA330A7C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sim 8" descr="meyve, yemek, gıda, portakal, turuncu, dilimlenmiş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FD9822FE-8D4E-6B28-B86F-46CF362617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8967" y="0"/>
            <a:ext cx="3321094" cy="6858000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03ACFCBD-7F4B-C616-0FE7-8A9346FBAC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6562" y="1613133"/>
            <a:ext cx="2674608" cy="1057403"/>
          </a:xfrm>
          <a:prstGeom prst="rect">
            <a:avLst/>
          </a:prstGeom>
        </p:spPr>
      </p:pic>
      <p:pic>
        <p:nvPicPr>
          <p:cNvPr id="12" name="Resim 11" descr="meyve, ekran görüntüsü, şeftali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3D77B930-04AD-5C2B-67E6-9828DA3E61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04325" y="1603842"/>
            <a:ext cx="2591675" cy="1057403"/>
          </a:xfrm>
          <a:prstGeom prst="rect">
            <a:avLst/>
          </a:prstGeom>
        </p:spPr>
      </p:pic>
      <p:pic>
        <p:nvPicPr>
          <p:cNvPr id="14" name="Resim 13" descr="bitki, yeşil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CEE8F699-F6D7-6577-E072-609C084FE12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49998" y="1594553"/>
            <a:ext cx="1824539" cy="1057403"/>
          </a:xfrm>
          <a:prstGeom prst="rect">
            <a:avLst/>
          </a:prstGeom>
        </p:spPr>
      </p:pic>
      <p:pic>
        <p:nvPicPr>
          <p:cNvPr id="23" name="Resim 22" descr="meyve, elma, doğal gıdalar, domates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64009552-9B64-0B52-DC81-AC070259F73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6562" y="2903712"/>
            <a:ext cx="2902676" cy="1057403"/>
          </a:xfrm>
          <a:prstGeom prst="rect">
            <a:avLst/>
          </a:prstGeom>
        </p:spPr>
      </p:pic>
      <p:pic>
        <p:nvPicPr>
          <p:cNvPr id="27" name="Resim 26" descr="kış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71C3B1C4-3E4A-32D3-3547-94B40AE9D7B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01905" y="2815081"/>
            <a:ext cx="1969673" cy="1057403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700DC96-0856-6903-00F8-EE646EAA0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4460" y="6356350"/>
            <a:ext cx="2743200" cy="365125"/>
          </a:xfrm>
        </p:spPr>
        <p:txBody>
          <a:bodyPr/>
          <a:lstStyle/>
          <a:p>
            <a:fld id="{FEDAFF86-66A4-D342-B39A-0C3E2798F66C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3" name="Picture 2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9C35E6DF-8F7F-7E37-F93E-343C45A12CF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0FAA47C-48BD-529E-55EE-E199AE418968}"/>
              </a:ext>
            </a:extLst>
          </p:cNvPr>
          <p:cNvSpPr txBox="1"/>
          <p:nvPr/>
        </p:nvSpPr>
        <p:spPr>
          <a:xfrm>
            <a:off x="404040" y="4138554"/>
            <a:ext cx="7211950" cy="7335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740"/>
              </a:lnSpc>
            </a:pP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Wasser,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hydrolysiertes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Rinderkollagen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(5 g pro Portion),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Süßungsmittel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: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Erythrit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Säureregulator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: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Zitronensäure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, Aroma, Fructo-Oligosaccharide,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Apfelessigpulver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(Malus domestica),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Verdickungsmittel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: Xanthan, Aroma,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Konservierungsstoff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: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Kaliumsorbat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,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Süßungsmittel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: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Steviolglykoside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aus</a:t>
            </a:r>
            <a:r>
              <a:rPr lang="en-US" sz="11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Stevia.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4AA6ACE8-129A-66E0-4DEC-37767CF62313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5" name="Picture 4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987C3F7F-8EAB-A7BA-0F84-FE326C381BF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0DF4232-7B14-2701-62FA-383957A6783B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E9A4D5D6-2DD8-9905-A041-F6FDCAA023A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0142CFFB-2095-3E42-5B95-BF24612F9DC6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2025 Amare Global. Alle Rechte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vorbehalten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7" name="Slide Number Placeholder 1">
            <a:extLst>
              <a:ext uri="{FF2B5EF4-FFF2-40B4-BE49-F238E27FC236}">
                <a16:creationId xmlns:a16="http://schemas.microsoft.com/office/drawing/2014/main" id="{6BE70DAD-B770-06CD-1408-C488EB17CA8F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18" name="Slide Number Placeholder 1">
            <a:extLst>
              <a:ext uri="{FF2B5EF4-FFF2-40B4-BE49-F238E27FC236}">
                <a16:creationId xmlns:a16="http://schemas.microsoft.com/office/drawing/2014/main" id="{521F1AEB-4420-2E23-3A55-1C5886B20D4B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10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1CB7FE89-0BE7-3FE3-CDA1-7F7DE0A757B0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44700" y="780783"/>
            <a:ext cx="3664496" cy="79199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4400" dirty="0" err="1">
                <a:solidFill>
                  <a:schemeClr val="accent3"/>
                </a:solidFill>
                <a:latin typeface="Amare Walter Neue Leicht" panose="020B0303040202060203" pitchFamily="34" charset="77"/>
              </a:rPr>
              <a:t>Inhaltsstoffe</a:t>
            </a:r>
            <a:endParaRPr lang="en-US" sz="4400" baseline="30000" dirty="0">
              <a:solidFill>
                <a:schemeClr val="accent3"/>
              </a:solidFill>
              <a:latin typeface="Amare Walter Neue Leicht" panose="020B0303040202060203" pitchFamily="34" charset="77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3A1AB20-D4D8-6799-B6B8-3BD70EE1F9D8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HL5™</a:t>
            </a:r>
          </a:p>
        </p:txBody>
      </p:sp>
    </p:spTree>
    <p:extLst>
      <p:ext uri="{BB962C8B-B14F-4D97-AF65-F5344CB8AC3E}">
        <p14:creationId xmlns:p14="http://schemas.microsoft.com/office/powerpoint/2010/main" val="27071434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08BF6-DA2F-956F-344B-5947F320B3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FA03599-81ED-D92E-822A-E6F31C7DB055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592301" y="1439729"/>
            <a:ext cx="9040838" cy="8970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Sie </a:t>
            </a:r>
            <a:r>
              <a:rPr lang="en-US" sz="2400" dirty="0" err="1">
                <a:solidFill>
                  <a:schemeClr val="bg1"/>
                </a:solidFill>
                <a:latin typeface="Amare Walter Neue Mager"/>
              </a:rPr>
              <a:t>können</a:t>
            </a: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 die </a:t>
            </a:r>
            <a:r>
              <a:rPr lang="en-US" sz="2400" dirty="0" err="1">
                <a:solidFill>
                  <a:schemeClr val="bg1"/>
                </a:solidFill>
                <a:latin typeface="Amare Walter Neue Mager"/>
              </a:rPr>
              <a:t>Produktbroschüre</a:t>
            </a: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 in </a:t>
            </a:r>
            <a:r>
              <a:rPr lang="en-US" sz="2400" dirty="0" err="1">
                <a:solidFill>
                  <a:schemeClr val="bg1"/>
                </a:solidFill>
                <a:latin typeface="Amare Walter Neue Mager"/>
              </a:rPr>
              <a:t>Ihrer</a:t>
            </a: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mare Walter Neue Mager"/>
              </a:rPr>
              <a:t>Amtssprache</a:t>
            </a: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mare Walter Neue Mager"/>
              </a:rPr>
              <a:t>erhalten</a:t>
            </a: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: </a:t>
            </a:r>
            <a:r>
              <a:rPr lang="en-US" sz="2400" b="1" dirty="0">
                <a:solidFill>
                  <a:schemeClr val="bg1"/>
                </a:solidFill>
                <a:latin typeface="Amare Walter Neue Mager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Amare HL5™ EU-Produktbroschüre</a:t>
            </a:r>
            <a:endParaRPr lang="en-US" sz="2400" b="1" dirty="0">
              <a:solidFill>
                <a:schemeClr val="bg1"/>
              </a:solidFill>
              <a:latin typeface="Amare Walter Neue Mager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8E60067-A5E5-2E55-B6A6-1EFD927DDEE4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3333266" y="3293929"/>
            <a:ext cx="5558907" cy="8970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2400" dirty="0" err="1">
                <a:solidFill>
                  <a:schemeClr val="bg1"/>
                </a:solidFill>
                <a:latin typeface="Amare Walter Neue Mager"/>
              </a:rPr>
              <a:t>Weitere</a:t>
            </a: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mare Walter Neue Mager"/>
              </a:rPr>
              <a:t>Informationen</a:t>
            </a: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mare Walter Neue Mager"/>
              </a:rPr>
              <a:t>finden</a:t>
            </a: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 Sie </a:t>
            </a:r>
            <a:r>
              <a:rPr lang="en-US" sz="2400" dirty="0" err="1">
                <a:solidFill>
                  <a:schemeClr val="bg1"/>
                </a:solidFill>
                <a:latin typeface="Amare Walter Neue Mager"/>
              </a:rPr>
              <a:t>unter</a:t>
            </a:r>
            <a:r>
              <a:rPr lang="en-US" sz="2400" dirty="0">
                <a:solidFill>
                  <a:schemeClr val="bg1"/>
                </a:solidFill>
                <a:latin typeface="Amare Walter Neue Mager"/>
              </a:rPr>
              <a:t> </a:t>
            </a:r>
            <a:r>
              <a:rPr lang="en-US" sz="2400" b="1" dirty="0">
                <a:solidFill>
                  <a:schemeClr val="bg1"/>
                </a:solidFill>
                <a:latin typeface="Amare Walter Neue Mager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www.amare.com</a:t>
            </a:r>
            <a:endParaRPr lang="en-US" sz="2400" b="1" dirty="0">
              <a:solidFill>
                <a:schemeClr val="bg1"/>
              </a:solidFill>
              <a:latin typeface="Amare Walter Neue Mager"/>
            </a:endParaRPr>
          </a:p>
        </p:txBody>
      </p:sp>
      <p:pic>
        <p:nvPicPr>
          <p:cNvPr id="8" name="Picture 6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D1F45023-24D5-6DBC-3ECC-95516518CDC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93093" y="5045695"/>
            <a:ext cx="4039254" cy="74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3076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08BF6-DA2F-956F-344B-5947F320B3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248ABA2B-875F-222D-960C-DF7AFBF4FA2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41566" y="2161925"/>
            <a:ext cx="9108869" cy="2534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6208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2F427-71BC-7829-5FDC-7064EC410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C05A777F-AC36-CCA6-6534-BAFB6BAF67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-5898"/>
            <a:ext cx="6122305" cy="6869795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93D90E6-C3D1-36F0-F34B-58110D48703C}"/>
              </a:ext>
            </a:extLst>
          </p:cNvPr>
          <p:cNvSpPr/>
          <p:nvPr/>
        </p:nvSpPr>
        <p:spPr>
          <a:xfrm>
            <a:off x="6133285" y="15406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89FE1C-B530-E5EA-F363-6DC8ED56B6C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E177B2E-9F52-4691-D889-341786126C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7B4C6889-464A-1EAC-E572-0BC579371B48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2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6DFAB578-A0EC-D712-2F0C-0D8024E94020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HL5™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962857D-CD72-7D1D-56B2-A158838B3F86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77600" y="710056"/>
            <a:ext cx="5620414" cy="373915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Was es </a:t>
            </a: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ist</a:t>
            </a: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?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Amare HL5™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unterstützt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den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Proteinbedarf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des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Körpers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mit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Kollagen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aus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grasgefütterter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Haltung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das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zur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leichten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Absorption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hydrolysiert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wird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Was Amare HL5™ von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anderen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proteinhaltigen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Nahrungsergänzungsmitteln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unterscheidet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ist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die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Verwendung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von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hydrolysiertem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Kollagen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Das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bedeutet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dass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das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Kollagen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in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kleinere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besser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absorbierbare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Moleküle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zerlegt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wird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die der Körper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leichter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verdauen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und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verwerten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kann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Es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gibt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verschiedene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Arten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von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Kollagen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die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sich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in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ihrer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Struktur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und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ihrem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Vorkommen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Körper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unterscheiden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</p:txBody>
      </p:sp>
      <p:sp>
        <p:nvSpPr>
          <p:cNvPr id="6" name="TextBox 18">
            <a:extLst>
              <a:ext uri="{FF2B5EF4-FFF2-40B4-BE49-F238E27FC236}">
                <a16:creationId xmlns:a16="http://schemas.microsoft.com/office/drawing/2014/main" id="{2C72D1F1-4404-91AD-AAE7-7B833B0D3047}"/>
              </a:ext>
            </a:extLst>
          </p:cNvPr>
          <p:cNvSpPr txBox="1"/>
          <p:nvPr/>
        </p:nvSpPr>
        <p:spPr>
          <a:xfrm>
            <a:off x="138700" y="4675428"/>
            <a:ext cx="5703960" cy="1446550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*HAFTUNGSAUSSCHLUSS: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Nahrungsergänzungsmittel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dürfen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nicht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Ersatz für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abwechslungsreiche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und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ausgewogene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Ernährung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und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gesunde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Lebensweise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verwendet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werden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Wenn Sie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schwanger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sind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stillen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Medikamente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einnehmen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oder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unter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ärztlicher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Aufsicht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stehen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konsultieren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Sie bitte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Anwendung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einen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Arzt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oder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medizinische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Fachkraft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Außerhalb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Reichweite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von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kleinen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Kindern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aufbewahren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Die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empfohlene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tägliche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Verzehrmenge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darf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nicht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überschritten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werden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Nur für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Erwachsene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erheben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keinen</a:t>
            </a:r>
            <a:endParaRPr lang="en-US" sz="800" dirty="0">
              <a:solidFill>
                <a:schemeClr val="accent3"/>
              </a:solidFill>
              <a:latin typeface="Amare Walter Neue" panose="020B0503040202060203" pitchFamily="34" charset="77"/>
            </a:endParaRP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Anspruch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darauf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Krankheiten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oder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medizinische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Zustände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diagnostizieren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behandeln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oder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verhindern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Aussagen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Vitaminen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und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Mineralstoffen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sind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nur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gültig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wenn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diese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Nährstoffe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in den in den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einschlägigen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EU-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Vorschriften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festgelegten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Mengen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Nahrungsergänzungsmittel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enthalten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sind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Die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bereitgestellten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Informationen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basieren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auf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wissenschaftlichen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Studien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einzelnen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Inhaltsstoffen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die in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Produkten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enthalten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sind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Diese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Studien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haben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nicht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direkt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die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selbst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untersucht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;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daher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sollte</a:t>
            </a:r>
            <a:endParaRPr lang="en-US" sz="800" dirty="0">
              <a:solidFill>
                <a:schemeClr val="accent3"/>
              </a:solidFill>
              <a:latin typeface="Amare Walter Neue" panose="020B0503040202060203" pitchFamily="34" charset="77"/>
            </a:endParaRP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keine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direkte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Beziehung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zwischen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diesen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Studienergebnissen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und den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Produkten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abgeleitet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werden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176155AB-33EF-7608-278A-2ECBD40B01AB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2025 Amare Global. Alle Rechte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vorbehalten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7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3424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2F427-71BC-7829-5FDC-7064EC410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>
            <a:extLst>
              <a:ext uri="{FF2B5EF4-FFF2-40B4-BE49-F238E27FC236}">
                <a16:creationId xmlns:a16="http://schemas.microsoft.com/office/drawing/2014/main" id="{E25E6EC0-7321-2655-0628-DD37BC5FAB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-5898"/>
            <a:ext cx="6122305" cy="6869795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93D90E6-C3D1-36F0-F34B-58110D48703C}"/>
              </a:ext>
            </a:extLst>
          </p:cNvPr>
          <p:cNvSpPr/>
          <p:nvPr/>
        </p:nvSpPr>
        <p:spPr>
          <a:xfrm>
            <a:off x="6133285" y="15406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89FE1C-B530-E5EA-F363-6DC8ED56B6C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E177B2E-9F52-4691-D889-341786126C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7B4C6889-464A-1EAC-E572-0BC579371B48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3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6DFAB578-A0EC-D712-2F0C-0D8024E94020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HL5™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962857D-CD72-7D1D-56B2-A158838B3F86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77600" y="710056"/>
            <a:ext cx="5620415" cy="386316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Was es </a:t>
            </a: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ist</a:t>
            </a: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?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menschlichen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Körper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gibt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es vier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Haupttypen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: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Typ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1,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Typ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2,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Typ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3 und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Typ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4.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Typ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1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ist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der am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häufigsten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vorkommende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Typ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beim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Menschen und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macht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tatsächlich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>
                <a:solidFill>
                  <a:schemeClr val="accent3"/>
                </a:solidFill>
                <a:latin typeface="Amare Walter Neue Mittel" panose="020B0503040202060203" pitchFamily="34" charset="0"/>
              </a:rPr>
              <a:t>90 % des </a:t>
            </a:r>
            <a:r>
              <a:rPr lang="en-US" sz="1600" dirty="0" err="1">
                <a:solidFill>
                  <a:schemeClr val="accent3"/>
                </a:solidFill>
                <a:latin typeface="Amare Walter Neue Mittel" panose="020B0503040202060203" pitchFamily="34" charset="0"/>
              </a:rPr>
              <a:t>Kollagens</a:t>
            </a:r>
            <a:r>
              <a:rPr lang="en-US" sz="1600" dirty="0">
                <a:solidFill>
                  <a:schemeClr val="accent3"/>
                </a:solidFill>
                <a:latin typeface="Amare Walter Neue Mittel" panose="020B0503040202060203" pitchFamily="34" charset="0"/>
              </a:rPr>
              <a:t> in </a:t>
            </a:r>
            <a:r>
              <a:rPr lang="en-US" sz="1600" dirty="0" err="1">
                <a:solidFill>
                  <a:schemeClr val="accent3"/>
                </a:solidFill>
                <a:latin typeface="Amare Walter Neue Mittel" panose="020B0503040202060203" pitchFamily="34" charset="0"/>
              </a:rPr>
              <a:t>unserem</a:t>
            </a:r>
            <a:r>
              <a:rPr lang="en-US" sz="1600" dirty="0">
                <a:solidFill>
                  <a:schemeClr val="accent3"/>
                </a:solidFill>
                <a:latin typeface="Amare Walter Neue Mittel" panose="020B0503040202060203" pitchFamily="34" charset="0"/>
              </a:rPr>
              <a:t> Körper </a:t>
            </a:r>
            <a:r>
              <a:rPr lang="en-US" sz="1600" dirty="0" err="1">
                <a:solidFill>
                  <a:schemeClr val="accent3"/>
                </a:solidFill>
                <a:latin typeface="Amare Walter Neue Mittel" panose="020B0503040202060203" pitchFamily="34" charset="0"/>
              </a:rPr>
              <a:t>aus.</a:t>
            </a:r>
            <a:endParaRPr lang="en-US" sz="1600" dirty="0">
              <a:solidFill>
                <a:schemeClr val="accent3"/>
              </a:solidFill>
              <a:latin typeface="Amare Walter Neue Mittel" panose="020B0503040202060203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Kollagen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Typ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3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ist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Strukturprotein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das in der Haut, in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Blutgefäßen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und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Organen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vorkommt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und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zur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Unterstützung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der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Elastizität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und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Gewebeintegrität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beiträgt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b="1" dirty="0">
                <a:solidFill>
                  <a:schemeClr val="accent3"/>
                </a:solidFill>
                <a:latin typeface="Amare Walter Neue" panose="020B0503040202060203" pitchFamily="34" charset="0"/>
              </a:rPr>
              <a:t>Amare HL5™ </a:t>
            </a:r>
            <a:r>
              <a:rPr lang="en-US" sz="1600" b="1" dirty="0" err="1">
                <a:solidFill>
                  <a:schemeClr val="accent3"/>
                </a:solidFill>
                <a:latin typeface="Amare Walter Neue" panose="020B0503040202060203" pitchFamily="34" charset="0"/>
              </a:rPr>
              <a:t>enthält</a:t>
            </a:r>
            <a:r>
              <a:rPr lang="en-US" sz="1600" b="1" dirty="0">
                <a:solidFill>
                  <a:schemeClr val="accent3"/>
                </a:solidFill>
                <a:latin typeface="Amare Walter Neue" panose="020B0503040202060203" pitchFamily="34" charset="0"/>
              </a:rPr>
              <a:t> </a:t>
            </a:r>
            <a:r>
              <a:rPr lang="en-US" sz="1600" b="1" dirty="0" err="1">
                <a:solidFill>
                  <a:schemeClr val="accent3"/>
                </a:solidFill>
                <a:latin typeface="Amare Walter Neue" panose="020B0503040202060203" pitchFamily="34" charset="0"/>
              </a:rPr>
              <a:t>sowohl</a:t>
            </a:r>
            <a:r>
              <a:rPr lang="en-US" sz="1600" b="1" dirty="0">
                <a:solidFill>
                  <a:schemeClr val="accent3"/>
                </a:solidFill>
                <a:latin typeface="Amare Walter Neue" panose="020B0503040202060203" pitchFamily="34" charset="0"/>
              </a:rPr>
              <a:t> </a:t>
            </a:r>
            <a:r>
              <a:rPr lang="en-US" sz="1600" b="1" dirty="0" err="1">
                <a:solidFill>
                  <a:schemeClr val="accent3"/>
                </a:solidFill>
                <a:latin typeface="Amare Walter Neue" panose="020B0503040202060203" pitchFamily="34" charset="0"/>
              </a:rPr>
              <a:t>Kollagen</a:t>
            </a:r>
            <a:r>
              <a:rPr lang="en-US" sz="1600" b="1" dirty="0">
                <a:solidFill>
                  <a:schemeClr val="accent3"/>
                </a:solidFill>
                <a:latin typeface="Amare Walter Neue" panose="020B0503040202060203" pitchFamily="34" charset="0"/>
              </a:rPr>
              <a:t> </a:t>
            </a:r>
            <a:r>
              <a:rPr lang="en-US" sz="1600" b="1" dirty="0" err="1">
                <a:solidFill>
                  <a:schemeClr val="accent3"/>
                </a:solidFill>
                <a:latin typeface="Amare Walter Neue" panose="020B0503040202060203" pitchFamily="34" charset="0"/>
              </a:rPr>
              <a:t>Typ</a:t>
            </a:r>
            <a:r>
              <a:rPr lang="en-US" sz="1600" b="1" dirty="0">
                <a:solidFill>
                  <a:schemeClr val="accent3"/>
                </a:solidFill>
                <a:latin typeface="Amare Walter Neue" panose="020B0503040202060203" pitchFamily="34" charset="0"/>
              </a:rPr>
              <a:t> 1 </a:t>
            </a:r>
            <a:r>
              <a:rPr lang="en-US" sz="1600" b="1" dirty="0" err="1">
                <a:solidFill>
                  <a:schemeClr val="accent3"/>
                </a:solidFill>
                <a:latin typeface="Amare Walter Neue" panose="020B0503040202060203" pitchFamily="34" charset="0"/>
              </a:rPr>
              <a:t>als</a:t>
            </a:r>
            <a:r>
              <a:rPr lang="en-US" sz="1600" b="1" dirty="0">
                <a:solidFill>
                  <a:schemeClr val="accent3"/>
                </a:solidFill>
                <a:latin typeface="Amare Walter Neue" panose="020B0503040202060203" pitchFamily="34" charset="0"/>
              </a:rPr>
              <a:t> </a:t>
            </a:r>
            <a:r>
              <a:rPr lang="en-US" sz="1600" b="1" dirty="0" err="1">
                <a:solidFill>
                  <a:schemeClr val="accent3"/>
                </a:solidFill>
                <a:latin typeface="Amare Walter Neue" panose="020B0503040202060203" pitchFamily="34" charset="0"/>
              </a:rPr>
              <a:t>auch</a:t>
            </a:r>
            <a:r>
              <a:rPr lang="en-US" sz="1600" b="1" dirty="0">
                <a:solidFill>
                  <a:schemeClr val="accent3"/>
                </a:solidFill>
                <a:latin typeface="Amare Walter Neue" panose="020B0503040202060203" pitchFamily="34" charset="0"/>
              </a:rPr>
              <a:t> </a:t>
            </a:r>
            <a:r>
              <a:rPr lang="en-US" sz="1600" b="1" dirty="0" err="1">
                <a:solidFill>
                  <a:schemeClr val="accent3"/>
                </a:solidFill>
                <a:latin typeface="Amare Walter Neue" panose="020B0503040202060203" pitchFamily="34" charset="0"/>
              </a:rPr>
              <a:t>Typ</a:t>
            </a:r>
            <a:r>
              <a:rPr lang="en-US" sz="1600" b="1" dirty="0">
                <a:solidFill>
                  <a:schemeClr val="accent3"/>
                </a:solidFill>
                <a:latin typeface="Amare Walter Neue" panose="020B0503040202060203" pitchFamily="34" charset="0"/>
              </a:rPr>
              <a:t> 3.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176155AB-33EF-7608-278A-2ECBD40B01AB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2025 Amare Global. Alle Rechte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vorbehalten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7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3" name="TextBox 18">
            <a:extLst>
              <a:ext uri="{FF2B5EF4-FFF2-40B4-BE49-F238E27FC236}">
                <a16:creationId xmlns:a16="http://schemas.microsoft.com/office/drawing/2014/main" id="{8C55616A-AD1B-3A12-6BAA-8E3C2841B84B}"/>
              </a:ext>
            </a:extLst>
          </p:cNvPr>
          <p:cNvSpPr txBox="1"/>
          <p:nvPr/>
        </p:nvSpPr>
        <p:spPr>
          <a:xfrm>
            <a:off x="138700" y="4675428"/>
            <a:ext cx="5703960" cy="1446550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*HAFTUNGSAUSSCHLUSS: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Nahrungsergänzungsmittel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dürfen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nicht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Ersatz für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abwechslungsreiche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und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ausgewogene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Ernährung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und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gesunde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Lebensweise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verwendet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werden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Wenn Sie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schwanger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sind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stillen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Medikamente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einnehmen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oder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unter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ärztlicher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Aufsicht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stehen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konsultieren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Sie bitte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Anwendung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einen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Arzt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oder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medizinische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Fachkraft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Außerhalb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Reichweite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von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kleinen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Kindern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aufbewahren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Die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empfohlene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tägliche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Verzehrmenge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darf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nicht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überschritten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werden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Nur für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Erwachsene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erheben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keinen</a:t>
            </a:r>
            <a:endParaRPr lang="en-US" sz="800" dirty="0">
              <a:solidFill>
                <a:schemeClr val="accent3"/>
              </a:solidFill>
              <a:latin typeface="Amare Walter Neue" panose="020B0503040202060203" pitchFamily="34" charset="77"/>
            </a:endParaRP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Anspruch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darauf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Krankheiten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oder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medizinische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Zustände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diagnostizieren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behandeln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oder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verhindern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Aussagen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Vitaminen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und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Mineralstoffen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sind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nur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gültig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wenn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diese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Nährstoffe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in den in den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einschlägigen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EU-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Vorschriften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festgelegten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Mengen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Nahrungsergänzungsmittel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enthalten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sind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Die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bereitgestellten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Informationen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basieren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auf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wissenschaftlichen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Studien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einzelnen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Inhaltsstoffen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die in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Produkten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enthalten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sind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Diese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Studien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haben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nicht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direkt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die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selbst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untersucht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;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daher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sollte</a:t>
            </a:r>
            <a:endParaRPr lang="en-US" sz="800" dirty="0">
              <a:solidFill>
                <a:schemeClr val="accent3"/>
              </a:solidFill>
              <a:latin typeface="Amare Walter Neue" panose="020B0503040202060203" pitchFamily="34" charset="77"/>
            </a:endParaRP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keine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direkte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Beziehung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zwischen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diesen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Studienergebnissen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und den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Produkten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abgeleitet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werden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889010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2F427-71BC-7829-5FDC-7064EC410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kişi, şahıs, giyim, insan yüzü, moda aksesuar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B9026660-D33C-A33C-9510-8533180221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03150" y="-4810"/>
            <a:ext cx="6102350" cy="684740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93D90E6-C3D1-36F0-F34B-58110D48703C}"/>
              </a:ext>
            </a:extLst>
          </p:cNvPr>
          <p:cNvSpPr/>
          <p:nvPr/>
        </p:nvSpPr>
        <p:spPr>
          <a:xfrm>
            <a:off x="6096000" y="15406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89FE1C-B530-E5EA-F363-6DC8ED56B6C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E177B2E-9F52-4691-D889-341786126C8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7B4C6889-464A-1EAC-E572-0BC579371B48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4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962857D-CD72-7D1D-56B2-A158838B3F86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77600" y="703128"/>
            <a:ext cx="5665060" cy="387009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Wie es </a:t>
            </a: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wirkt</a:t>
            </a: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?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Protein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ist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einer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der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wesentlichen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Bausteine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des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menschlichen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Körpers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und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mit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zunehmendem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Alter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wird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leicht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verdauliches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Protein immer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wichtiger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für das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allgemeine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Wohlbefinden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Kollagen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ist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natürlich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vorkommendes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Strukturprotein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und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spielt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eine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bedeutende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Rolle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bei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der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Erhaltung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der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Muskelmasse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sowie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der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strukturellen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Integrität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der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Knochen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HL5™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unterstützt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den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Proteinbedarf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des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Körpers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effektiv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mit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hydrolysierten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Kollagenpeptiden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die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leicht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verdaulich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sind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und schnell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vom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Körper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aufgenommen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werden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Das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Produkt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HL5™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enthält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5 g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hydrolysiertes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Rinderkollagen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pro Portion und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trägt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somit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zum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gesamten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Proteingehalt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bei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  <a:endParaRPr lang="en-US" sz="1400" i="1" dirty="0">
              <a:solidFill>
                <a:schemeClr val="accent3"/>
              </a:solidFill>
              <a:latin typeface="Amare Walter Neue Mager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B23F25C-19B6-5FAA-E42F-4009CFBA2242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HL5™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306E055-1D58-4706-E95C-B5A5F791CFBE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6091476" y="4262378"/>
            <a:ext cx="4576523" cy="1885566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vert="horz" lIns="182880" tIns="274320" rIns="274320" bIns="274320" numCol="1" spcCol="2743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 fontAlgn="base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Amare Walter Neue Halbfett" panose="020B0503040202060203" pitchFamily="34" charset="77"/>
              </a:rPr>
              <a:t>*</a:t>
            </a:r>
            <a:r>
              <a:rPr lang="en-US" sz="1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Amare Walter Neue Halbfett" panose="020B0503040202060203" pitchFamily="34" charset="77"/>
              </a:rPr>
              <a:t>Zugelassene</a:t>
            </a:r>
            <a:r>
              <a:rPr lang="en-US" sz="1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Amare Walter Neue Halbfett" panose="020B0503040202060203" pitchFamily="34" charset="77"/>
              </a:rPr>
              <a:t> Protein-</a:t>
            </a:r>
            <a:r>
              <a:rPr lang="en-US" sz="1200" b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Amare Walter Neue Halbfett" panose="020B0503040202060203" pitchFamily="34" charset="77"/>
              </a:rPr>
              <a:t>Gesundheitsvorteile</a:t>
            </a:r>
            <a:r>
              <a:rPr lang="en-US" sz="1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Amare Walter Neue Halbfett" panose="020B0503040202060203" pitchFamily="34" charset="77"/>
              </a:rPr>
              <a:t>:</a:t>
            </a:r>
          </a:p>
          <a:p>
            <a:pPr marL="0" indent="0" fontAlgn="base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200" i="1" dirty="0">
                <a:solidFill>
                  <a:schemeClr val="bg1"/>
                </a:solidFill>
                <a:latin typeface="Amare Walter Neue Mager Kursiv" panose="020B0503040202060203" pitchFamily="34" charset="77"/>
              </a:rPr>
              <a:t>1) Protein </a:t>
            </a:r>
            <a:r>
              <a:rPr lang="en-US" sz="1200" i="1" dirty="0" err="1">
                <a:solidFill>
                  <a:schemeClr val="bg1"/>
                </a:solidFill>
                <a:latin typeface="Amare Walter Neue Mager Kursiv" panose="020B0503040202060203" pitchFamily="34" charset="77"/>
              </a:rPr>
              <a:t>trägt</a:t>
            </a:r>
            <a:r>
              <a:rPr lang="en-US" sz="1200" i="1" dirty="0">
                <a:solidFill>
                  <a:schemeClr val="bg1"/>
                </a:solidFill>
                <a:latin typeface="Amare Walter Neue Mager Kursiv" panose="020B0503040202060203" pitchFamily="34" charset="77"/>
              </a:rPr>
              <a:t> </a:t>
            </a:r>
            <a:r>
              <a:rPr lang="en-US" sz="1200" i="1" dirty="0" err="1">
                <a:solidFill>
                  <a:schemeClr val="bg1"/>
                </a:solidFill>
                <a:latin typeface="Amare Walter Neue Mager Kursiv" panose="020B0503040202060203" pitchFamily="34" charset="77"/>
              </a:rPr>
              <a:t>zum</a:t>
            </a:r>
            <a:r>
              <a:rPr lang="en-US" sz="1200" i="1" dirty="0">
                <a:solidFill>
                  <a:schemeClr val="bg1"/>
                </a:solidFill>
                <a:latin typeface="Amare Walter Neue Mager Kursiv" panose="020B0503040202060203" pitchFamily="34" charset="77"/>
              </a:rPr>
              <a:t> </a:t>
            </a:r>
            <a:r>
              <a:rPr lang="en-US" sz="1200" i="1" dirty="0" err="1">
                <a:solidFill>
                  <a:schemeClr val="bg1"/>
                </a:solidFill>
                <a:latin typeface="Amare Walter Neue Mager Kursiv" panose="020B0503040202060203" pitchFamily="34" charset="77"/>
              </a:rPr>
              <a:t>Wachstum</a:t>
            </a:r>
            <a:r>
              <a:rPr lang="en-US" sz="1200" i="1" dirty="0">
                <a:solidFill>
                  <a:schemeClr val="bg1"/>
                </a:solidFill>
                <a:latin typeface="Amare Walter Neue Mager Kursiv" panose="020B0503040202060203" pitchFamily="34" charset="77"/>
              </a:rPr>
              <a:t> der </a:t>
            </a:r>
            <a:r>
              <a:rPr lang="en-US" sz="1200" i="1" dirty="0" err="1">
                <a:solidFill>
                  <a:schemeClr val="bg1"/>
                </a:solidFill>
                <a:latin typeface="Amare Walter Neue Mager Kursiv" panose="020B0503040202060203" pitchFamily="34" charset="77"/>
              </a:rPr>
              <a:t>Muskelmasse</a:t>
            </a:r>
            <a:r>
              <a:rPr lang="en-US" sz="1200" i="1" dirty="0">
                <a:solidFill>
                  <a:schemeClr val="bg1"/>
                </a:solidFill>
                <a:latin typeface="Amare Walter Neue Mager Kursiv" panose="020B0503040202060203" pitchFamily="34" charset="77"/>
              </a:rPr>
              <a:t> </a:t>
            </a:r>
            <a:r>
              <a:rPr lang="en-US" sz="1200" i="1" dirty="0" err="1">
                <a:solidFill>
                  <a:schemeClr val="bg1"/>
                </a:solidFill>
                <a:latin typeface="Amare Walter Neue Mager Kursiv" panose="020B0503040202060203" pitchFamily="34" charset="77"/>
              </a:rPr>
              <a:t>bei</a:t>
            </a:r>
            <a:r>
              <a:rPr lang="en-US" sz="1200" i="1" dirty="0">
                <a:solidFill>
                  <a:schemeClr val="bg1"/>
                </a:solidFill>
                <a:latin typeface="Amare Walter Neue Mager Kursiv" panose="020B0503040202060203" pitchFamily="34" charset="77"/>
              </a:rPr>
              <a:t>.</a:t>
            </a:r>
          </a:p>
          <a:p>
            <a:pPr marL="0" indent="0" fontAlgn="base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200" i="1" dirty="0">
                <a:solidFill>
                  <a:schemeClr val="bg1"/>
                </a:solidFill>
                <a:latin typeface="Amare Walter Neue Mager Kursiv" panose="020B0503040202060203" pitchFamily="34" charset="77"/>
              </a:rPr>
              <a:t>2) Protein </a:t>
            </a:r>
            <a:r>
              <a:rPr lang="en-US" sz="1200" i="1" dirty="0" err="1">
                <a:solidFill>
                  <a:schemeClr val="bg1"/>
                </a:solidFill>
                <a:latin typeface="Amare Walter Neue Mager Kursiv" panose="020B0503040202060203" pitchFamily="34" charset="77"/>
              </a:rPr>
              <a:t>trägt</a:t>
            </a:r>
            <a:r>
              <a:rPr lang="en-US" sz="1200" i="1" dirty="0">
                <a:solidFill>
                  <a:schemeClr val="bg1"/>
                </a:solidFill>
                <a:latin typeface="Amare Walter Neue Mager Kursiv" panose="020B0503040202060203" pitchFamily="34" charset="77"/>
              </a:rPr>
              <a:t> </a:t>
            </a:r>
            <a:r>
              <a:rPr lang="en-US" sz="1200" i="1" dirty="0" err="1">
                <a:solidFill>
                  <a:schemeClr val="bg1"/>
                </a:solidFill>
                <a:latin typeface="Amare Walter Neue Mager Kursiv" panose="020B0503040202060203" pitchFamily="34" charset="77"/>
              </a:rPr>
              <a:t>zur</a:t>
            </a:r>
            <a:r>
              <a:rPr lang="en-US" sz="1200" i="1" dirty="0">
                <a:solidFill>
                  <a:schemeClr val="bg1"/>
                </a:solidFill>
                <a:latin typeface="Amare Walter Neue Mager Kursiv" panose="020B0503040202060203" pitchFamily="34" charset="77"/>
              </a:rPr>
              <a:t> </a:t>
            </a:r>
            <a:r>
              <a:rPr lang="en-US" sz="1200" i="1" dirty="0" err="1">
                <a:solidFill>
                  <a:schemeClr val="bg1"/>
                </a:solidFill>
                <a:latin typeface="Amare Walter Neue Mager Kursiv" panose="020B0503040202060203" pitchFamily="34" charset="77"/>
              </a:rPr>
              <a:t>Erhaltung</a:t>
            </a:r>
            <a:r>
              <a:rPr lang="en-US" sz="1200" i="1" dirty="0">
                <a:solidFill>
                  <a:schemeClr val="bg1"/>
                </a:solidFill>
                <a:latin typeface="Amare Walter Neue Mager Kursiv" panose="020B0503040202060203" pitchFamily="34" charset="77"/>
              </a:rPr>
              <a:t> der </a:t>
            </a:r>
            <a:r>
              <a:rPr lang="en-US" sz="1200" i="1" dirty="0" err="1">
                <a:solidFill>
                  <a:schemeClr val="bg1"/>
                </a:solidFill>
                <a:latin typeface="Amare Walter Neue Mager Kursiv" panose="020B0503040202060203" pitchFamily="34" charset="77"/>
              </a:rPr>
              <a:t>Muskelmasse</a:t>
            </a:r>
            <a:r>
              <a:rPr lang="en-US" sz="1200" i="1" dirty="0">
                <a:solidFill>
                  <a:schemeClr val="bg1"/>
                </a:solidFill>
                <a:latin typeface="Amare Walter Neue Mager Kursiv" panose="020B0503040202060203" pitchFamily="34" charset="77"/>
              </a:rPr>
              <a:t> </a:t>
            </a:r>
            <a:r>
              <a:rPr lang="en-US" sz="1200" i="1" dirty="0" err="1">
                <a:solidFill>
                  <a:schemeClr val="bg1"/>
                </a:solidFill>
                <a:latin typeface="Amare Walter Neue Mager Kursiv" panose="020B0503040202060203" pitchFamily="34" charset="77"/>
              </a:rPr>
              <a:t>bei</a:t>
            </a:r>
            <a:r>
              <a:rPr lang="en-US" sz="1200" i="1" dirty="0">
                <a:solidFill>
                  <a:schemeClr val="bg1"/>
                </a:solidFill>
                <a:latin typeface="Amare Walter Neue Mager Kursiv" panose="020B0503040202060203" pitchFamily="34" charset="77"/>
              </a:rPr>
              <a:t>.</a:t>
            </a:r>
          </a:p>
          <a:p>
            <a:pPr marL="0" indent="0" fontAlgn="base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200" i="1" dirty="0">
                <a:solidFill>
                  <a:schemeClr val="bg1"/>
                </a:solidFill>
                <a:latin typeface="Amare Walter Neue Mager Kursiv" panose="020B0503040202060203" pitchFamily="34" charset="77"/>
              </a:rPr>
              <a:t>3) Protein </a:t>
            </a:r>
            <a:r>
              <a:rPr lang="en-US" sz="1200" i="1" dirty="0" err="1">
                <a:solidFill>
                  <a:schemeClr val="bg1"/>
                </a:solidFill>
                <a:latin typeface="Amare Walter Neue Mager Kursiv" panose="020B0503040202060203" pitchFamily="34" charset="77"/>
              </a:rPr>
              <a:t>trägt</a:t>
            </a:r>
            <a:r>
              <a:rPr lang="en-US" sz="1200" i="1" dirty="0">
                <a:solidFill>
                  <a:schemeClr val="bg1"/>
                </a:solidFill>
                <a:latin typeface="Amare Walter Neue Mager Kursiv" panose="020B0503040202060203" pitchFamily="34" charset="77"/>
              </a:rPr>
              <a:t> </a:t>
            </a:r>
            <a:r>
              <a:rPr lang="en-US" sz="1200" i="1" dirty="0" err="1">
                <a:solidFill>
                  <a:schemeClr val="bg1"/>
                </a:solidFill>
                <a:latin typeface="Amare Walter Neue Mager Kursiv" panose="020B0503040202060203" pitchFamily="34" charset="77"/>
              </a:rPr>
              <a:t>zur</a:t>
            </a:r>
            <a:r>
              <a:rPr lang="en-US" sz="1200" i="1" dirty="0">
                <a:solidFill>
                  <a:schemeClr val="bg1"/>
                </a:solidFill>
                <a:latin typeface="Amare Walter Neue Mager Kursiv" panose="020B0503040202060203" pitchFamily="34" charset="77"/>
              </a:rPr>
              <a:t> </a:t>
            </a:r>
            <a:r>
              <a:rPr lang="en-US" sz="1200" i="1" dirty="0" err="1">
                <a:solidFill>
                  <a:schemeClr val="bg1"/>
                </a:solidFill>
                <a:latin typeface="Amare Walter Neue Mager Kursiv" panose="020B0503040202060203" pitchFamily="34" charset="77"/>
              </a:rPr>
              <a:t>Erhaltung</a:t>
            </a:r>
            <a:r>
              <a:rPr lang="en-US" sz="1200" i="1" dirty="0">
                <a:solidFill>
                  <a:schemeClr val="bg1"/>
                </a:solidFill>
                <a:latin typeface="Amare Walter Neue Mager Kursiv" panose="020B0503040202060203" pitchFamily="34" charset="77"/>
              </a:rPr>
              <a:t> </a:t>
            </a:r>
            <a:r>
              <a:rPr lang="en-US" sz="1200" i="1" dirty="0" err="1">
                <a:solidFill>
                  <a:schemeClr val="bg1"/>
                </a:solidFill>
                <a:latin typeface="Amare Walter Neue Mager Kursiv" panose="020B0503040202060203" pitchFamily="34" charset="77"/>
              </a:rPr>
              <a:t>normaler</a:t>
            </a:r>
            <a:r>
              <a:rPr lang="en-US" sz="1200" i="1" dirty="0">
                <a:solidFill>
                  <a:schemeClr val="bg1"/>
                </a:solidFill>
                <a:latin typeface="Amare Walter Neue Mager Kursiv" panose="020B0503040202060203" pitchFamily="34" charset="77"/>
              </a:rPr>
              <a:t> </a:t>
            </a:r>
            <a:r>
              <a:rPr lang="en-US" sz="1200" i="1" dirty="0" err="1">
                <a:solidFill>
                  <a:schemeClr val="bg1"/>
                </a:solidFill>
                <a:latin typeface="Amare Walter Neue Mager Kursiv" panose="020B0503040202060203" pitchFamily="34" charset="77"/>
              </a:rPr>
              <a:t>Knochen</a:t>
            </a:r>
            <a:r>
              <a:rPr lang="en-US" sz="1200" i="1" dirty="0">
                <a:solidFill>
                  <a:schemeClr val="bg1"/>
                </a:solidFill>
                <a:latin typeface="Amare Walter Neue Mager Kursiv" panose="020B0503040202060203" pitchFamily="34" charset="77"/>
              </a:rPr>
              <a:t> </a:t>
            </a:r>
            <a:r>
              <a:rPr lang="en-US" sz="1200" i="1" dirty="0" err="1">
                <a:solidFill>
                  <a:schemeClr val="bg1"/>
                </a:solidFill>
                <a:latin typeface="Amare Walter Neue Mager Kursiv" panose="020B0503040202060203" pitchFamily="34" charset="77"/>
              </a:rPr>
              <a:t>bei</a:t>
            </a:r>
            <a:r>
              <a:rPr lang="en-US" sz="1200" i="1" dirty="0">
                <a:solidFill>
                  <a:schemeClr val="bg1"/>
                </a:solidFill>
                <a:latin typeface="Amare Walter Neue Mager Kursiv" panose="020B0503040202060203" pitchFamily="34" charset="77"/>
              </a:rPr>
              <a:t>.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1C99722F-C02C-5971-06F8-4F5DF7FBEA17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2025 Amare Global. Alle Rechte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vorbehalten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7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7" name="TextBox 18">
            <a:extLst>
              <a:ext uri="{FF2B5EF4-FFF2-40B4-BE49-F238E27FC236}">
                <a16:creationId xmlns:a16="http://schemas.microsoft.com/office/drawing/2014/main" id="{7CD2AB1F-34D7-71D2-C09A-60A1C7C953AE}"/>
              </a:ext>
            </a:extLst>
          </p:cNvPr>
          <p:cNvSpPr txBox="1"/>
          <p:nvPr/>
        </p:nvSpPr>
        <p:spPr>
          <a:xfrm>
            <a:off x="138700" y="4675428"/>
            <a:ext cx="5703960" cy="1446550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*HAFTUNGSAUSSCHLUSS: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Nahrungsergänzungsmittel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dürfen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nicht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Ersatz für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abwechslungsreiche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und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ausgewogene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Ernährung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und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gesunde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Lebensweise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verwendet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werden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Wenn Sie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schwanger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sind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stillen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Medikamente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einnehmen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oder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unter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ärztlicher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Aufsicht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stehen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konsultieren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Sie bitte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Anwendung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einen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Arzt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oder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medizinische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Fachkraft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Außerhalb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Reichweite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von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kleinen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Kindern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aufbewahren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Die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empfohlene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tägliche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Verzehrmenge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darf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nicht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überschritten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werden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Nur für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Erwachsene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erheben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keinen</a:t>
            </a:r>
            <a:endParaRPr lang="en-US" sz="800" dirty="0">
              <a:solidFill>
                <a:schemeClr val="accent3"/>
              </a:solidFill>
              <a:latin typeface="Amare Walter Neue" panose="020B0503040202060203" pitchFamily="34" charset="77"/>
            </a:endParaRP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Anspruch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darauf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Krankheiten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oder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medizinische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Zustände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diagnostizieren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behandeln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oder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verhindern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Aussagen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Vitaminen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und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Mineralstoffen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sind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nur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gültig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wenn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diese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Nährstoffe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in den in den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einschlägigen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EU-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Vorschriften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festgelegten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Mengen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Nahrungsergänzungsmittel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enthalten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sind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Die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bereitgestellten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Informationen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basieren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auf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wissenschaftlichen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Studien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einzelnen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Inhaltsstoffen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die in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Produkten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enthalten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sind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Diese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Studien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haben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nicht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direkt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die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selbst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untersucht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;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daher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sollte</a:t>
            </a:r>
            <a:endParaRPr lang="en-US" sz="800" dirty="0">
              <a:solidFill>
                <a:schemeClr val="accent3"/>
              </a:solidFill>
              <a:latin typeface="Amare Walter Neue" panose="020B0503040202060203" pitchFamily="34" charset="77"/>
            </a:endParaRP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keine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direkte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Beziehung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zwischen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diesen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Studienergebnissen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und den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Produkten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abgeleitet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werden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486161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A1837C-A6A4-592B-838A-8C6268384F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metin, kişi, şahıs, kozmetik bakım ürünleri, iç mekan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DA1E2CDF-C57A-CE10-B2E4-7E16735E2B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0"/>
            <a:ext cx="6111793" cy="6858000"/>
          </a:xfrm>
          <a:prstGeom prst="rect">
            <a:avLst/>
          </a:prstGeom>
        </p:spPr>
      </p:pic>
      <p:sp>
        <p:nvSpPr>
          <p:cNvPr id="24" name="Rectangle 16">
            <a:extLst>
              <a:ext uri="{FF2B5EF4-FFF2-40B4-BE49-F238E27FC236}">
                <a16:creationId xmlns:a16="http://schemas.microsoft.com/office/drawing/2014/main" id="{588D6744-8FEF-25D0-5A65-95166586BFB0}"/>
              </a:ext>
            </a:extLst>
          </p:cNvPr>
          <p:cNvSpPr/>
          <p:nvPr/>
        </p:nvSpPr>
        <p:spPr>
          <a:xfrm>
            <a:off x="6089650" y="0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3E7FAB3-F611-F578-6F33-4D69A1480D2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09600" y="6400800"/>
            <a:ext cx="1825782" cy="1980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E25A756D-56DC-9507-0A40-6CDA8AED1856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10" name="Picture 9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8203790B-CC99-AD76-B001-C3C5CF7EA5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2176B677-3AB4-2D94-BAFF-5C378E5FBEB9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12" name="Picture 11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AF048790-2130-A9EF-C226-4AEC4072CA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899DD00-9E13-47F6-9B2F-A3F866C33FB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832017AA-523A-E0C9-82E9-7283346A38E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21" name="Slide Number Placeholder 1">
            <a:extLst>
              <a:ext uri="{FF2B5EF4-FFF2-40B4-BE49-F238E27FC236}">
                <a16:creationId xmlns:a16="http://schemas.microsoft.com/office/drawing/2014/main" id="{BD76127A-F1AF-4AC3-A279-B3C8307EEB2E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22" name="Slide Number Placeholder 1">
            <a:extLst>
              <a:ext uri="{FF2B5EF4-FFF2-40B4-BE49-F238E27FC236}">
                <a16:creationId xmlns:a16="http://schemas.microsoft.com/office/drawing/2014/main" id="{93270370-6331-95EC-5C14-28AFB39A4A99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5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03DB3C8-B4DC-7753-EEDF-F09417B53B63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77600" y="703129"/>
            <a:ext cx="5415126" cy="312259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Warum</a:t>
            </a: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 du es </a:t>
            </a: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mögen</a:t>
            </a: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 </a:t>
            </a: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wirst</a:t>
            </a: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?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Kollagen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ist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das am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häufigsten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vorkommende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Protein in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unserem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Körper und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hilft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die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Knochen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zu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erhalten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und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Muskeln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aufzubauen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  <a:endParaRPr lang="en-US" sz="1400" i="1" dirty="0">
              <a:solidFill>
                <a:schemeClr val="accent3"/>
              </a:solidFill>
              <a:latin typeface="Amare Walter Neue Mager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BDF3368-0F37-8CDC-FC45-0754B0DCA334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HL5™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672752F-7020-13EA-1AA6-E3A502AE9C6F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2025 Amare Global. Alle Rechte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vorbehalten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7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6" name="TextBox 18">
            <a:extLst>
              <a:ext uri="{FF2B5EF4-FFF2-40B4-BE49-F238E27FC236}">
                <a16:creationId xmlns:a16="http://schemas.microsoft.com/office/drawing/2014/main" id="{861F3D90-A45D-823B-0BBA-CDC9C32F2A21}"/>
              </a:ext>
            </a:extLst>
          </p:cNvPr>
          <p:cNvSpPr txBox="1"/>
          <p:nvPr/>
        </p:nvSpPr>
        <p:spPr>
          <a:xfrm>
            <a:off x="138700" y="4675428"/>
            <a:ext cx="5703960" cy="1446550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*HAFTUNGSAUSSCHLUSS: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Nahrungsergänzungsmittel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dürfen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nicht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Ersatz für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abwechslungsreiche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und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ausgewogene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Ernährung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und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gesunde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Lebensweise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verwendet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werden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Wenn Sie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schwanger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sind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stillen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Medikamente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einnehmen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oder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unter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ärztlicher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Aufsicht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stehen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konsultieren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Sie bitte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Anwendung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einen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Arzt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oder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medizinische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Fachkraft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Außerhalb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Reichweite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von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kleinen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Kindern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aufbewahren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Die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empfohlene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tägliche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Verzehrmenge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darf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nicht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überschritten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werden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Nur für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Erwachsene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erheben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keinen</a:t>
            </a:r>
            <a:endParaRPr lang="en-US" sz="800" dirty="0">
              <a:solidFill>
                <a:schemeClr val="accent3"/>
              </a:solidFill>
              <a:latin typeface="Amare Walter Neue" panose="020B0503040202060203" pitchFamily="34" charset="77"/>
            </a:endParaRP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Anspruch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darauf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Krankheiten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oder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medizinische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Zustände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diagnostizieren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behandeln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oder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verhindern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Aussagen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Vitaminen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und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Mineralstoffen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sind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nur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gültig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wenn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diese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Nährstoffe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in den in den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einschlägigen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EU-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Vorschriften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festgelegten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Mengen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Nahrungsergänzungsmittel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enthalten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sind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Die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bereitgestellten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Informationen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basieren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auf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wissenschaftlichen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Studien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einzelnen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Inhaltsstoffen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die in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Produkten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enthalten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sind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Diese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Studien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haben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nicht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direkt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die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selbst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untersucht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;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daher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sollte</a:t>
            </a:r>
            <a:endParaRPr lang="en-US" sz="800" dirty="0">
              <a:solidFill>
                <a:schemeClr val="accent3"/>
              </a:solidFill>
              <a:latin typeface="Amare Walter Neue" panose="020B0503040202060203" pitchFamily="34" charset="77"/>
            </a:endParaRP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keine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direkte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Beziehung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zwischen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diesen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Studienergebnissen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und den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Produkten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abgeleitet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werden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59185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2F427-71BC-7829-5FDC-7064EC410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insan yüzü, kişi, şahıs, giyim, gülümsemek, gülüş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D7FEC9F2-B22B-BB54-B498-11EC8C8B18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-15406"/>
            <a:ext cx="6111793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93D90E6-C3D1-36F0-F34B-58110D48703C}"/>
              </a:ext>
            </a:extLst>
          </p:cNvPr>
          <p:cNvSpPr/>
          <p:nvPr/>
        </p:nvSpPr>
        <p:spPr>
          <a:xfrm>
            <a:off x="6089650" y="15406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89FE1C-B530-E5EA-F363-6DC8ED56B6C6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E177B2E-9F52-4691-D889-341786126C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7B4C6889-464A-1EAC-E572-0BC579371B48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6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E962857D-CD72-7D1D-56B2-A158838B3F86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77599" y="586042"/>
            <a:ext cx="5581515" cy="36489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 err="1">
                <a:solidFill>
                  <a:schemeClr val="accent3"/>
                </a:solidFill>
                <a:latin typeface="Amare Walter Neue Halbfett"/>
              </a:rPr>
              <a:t>Anwendung</a:t>
            </a:r>
            <a:r>
              <a:rPr lang="en-US" b="1" dirty="0">
                <a:solidFill>
                  <a:schemeClr val="accent3"/>
                </a:solidFill>
                <a:latin typeface="Amare Walter Neue Halbfett"/>
              </a:rPr>
              <a:t>?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Um den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größtmöglichen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Nutzen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zu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erzielen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mache es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zur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Gewohnheit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jeden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Tag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einen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Beutel Amare HL5™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zu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dir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zu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nehmen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– morgens,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vor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dem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Schlafengehen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oder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zwischen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den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Mahlzeiten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Vor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Gebrauch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gut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schütteln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600" dirty="0" err="1">
                <a:solidFill>
                  <a:schemeClr val="accent3"/>
                </a:solidFill>
                <a:latin typeface="Amare Walter Neue Mittel" panose="020B0503040202060203" pitchFamily="34" charset="0"/>
              </a:rPr>
              <a:t>Vorsicht</a:t>
            </a:r>
            <a:r>
              <a:rPr lang="en-US" sz="1600" dirty="0">
                <a:solidFill>
                  <a:schemeClr val="accent3"/>
                </a:solidFill>
                <a:latin typeface="Amare Walter Neue Mittel" panose="020B0503040202060203" pitchFamily="34" charset="0"/>
              </a:rPr>
              <a:t>: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Empfohlene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Tagesdosis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nicht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überschreiten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Dieses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Produkt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sollte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eine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abwechslungsreiche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und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ausgeglichene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Ernährung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und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einen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gesunden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Lebensstil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nicht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ersetzen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Außerhalb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der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Reichweite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von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Kindern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aufbewahren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Nicht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verwenden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oder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verbrauchen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wenn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das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Sicherheitssiegel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ehlt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oder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beschädigt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ist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Wenn du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schwanger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bist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stillst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oder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in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medizinischer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Behandlung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bist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konsultiere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einen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Arzt, bevor du dieses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Produkt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verwendest.Nur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für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Erwachsene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  <a:endParaRPr lang="en-US" sz="1400" i="1" dirty="0">
              <a:solidFill>
                <a:schemeClr val="accent3"/>
              </a:solidFill>
              <a:latin typeface="Amare Walter Neue Mager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D323370-06F4-800A-049C-B7460B972FE9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HL5™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279D139C-9DE6-9828-7F2F-C62B141929A0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2025 Amare Global. Alle Rechte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vorbehalten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7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6" name="TextBox 18">
            <a:extLst>
              <a:ext uri="{FF2B5EF4-FFF2-40B4-BE49-F238E27FC236}">
                <a16:creationId xmlns:a16="http://schemas.microsoft.com/office/drawing/2014/main" id="{C9B3A4BC-5F8D-52E8-A06F-5A064B65CD91}"/>
              </a:ext>
            </a:extLst>
          </p:cNvPr>
          <p:cNvSpPr txBox="1"/>
          <p:nvPr/>
        </p:nvSpPr>
        <p:spPr>
          <a:xfrm>
            <a:off x="138700" y="4675428"/>
            <a:ext cx="5703960" cy="1446550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*HAFTUNGSAUSSCHLUSS: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Nahrungsergänzungsmittel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dürfen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nicht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als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Ersatz für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abwechslungsreiche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und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ausgewogene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Ernährung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und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gesunde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Lebensweise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verwendet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werden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Wenn Sie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schwanger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sind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stillen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Medikamente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einnehmen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oder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unter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ärztlicher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Aufsicht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stehen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konsultieren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Sie bitte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Anwendung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einen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Arzt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oder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medizinische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Fachkraft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Außerhalb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der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Reichweite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von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kleinen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Kindern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aufbewahren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Die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empfohlene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tägliche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Verzehrmenge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darf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nicht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überschritten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werden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Nur für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Erwachsene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erheben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keinen</a:t>
            </a:r>
            <a:endParaRPr lang="en-US" sz="800" dirty="0">
              <a:solidFill>
                <a:schemeClr val="accent3"/>
              </a:solidFill>
              <a:latin typeface="Amare Walter Neue" panose="020B0503040202060203" pitchFamily="34" charset="77"/>
            </a:endParaRP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Anspruch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darauf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Krankheiten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oder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medizinische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Zustände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diagnostizieren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behandeln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heilen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oder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verhindern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Aussagen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Vitaminen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und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Mineralstoffen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sind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nur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gültig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wenn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diese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Nährstoffe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in den in den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einschlägigen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EU-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Vorschriften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festgelegten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Mengen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im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Nahrungsergänzungsmittel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enthalten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sind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Die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bereitgestellten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Informationen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basieren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auf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wissenschaftlichen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Studien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zu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einzelnen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Inhaltsstoffen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, die in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Produkten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enthalten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sind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Diese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Studien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haben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nicht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direkt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die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selbst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untersucht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;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daher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sollte</a:t>
            </a:r>
            <a:endParaRPr lang="en-US" sz="800" dirty="0">
              <a:solidFill>
                <a:schemeClr val="accent3"/>
              </a:solidFill>
              <a:latin typeface="Amare Walter Neue" panose="020B0503040202060203" pitchFamily="34" charset="77"/>
            </a:endParaRPr>
          </a:p>
          <a:p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keine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direkte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Beziehung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zwischen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diesen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Studienergebnissen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und den Amare-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Produkten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abgeleitet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</a:rPr>
              <a:t>werden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190479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8F259F-6596-FF52-CDD9-1BB110552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metin, meyve, yemek, gıda, şeftali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C7A1BC74-7303-5B5E-B43B-80D9048A90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2791" y="-12032"/>
            <a:ext cx="7938971" cy="6870032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A3AC21E3-7BFA-0631-0C56-067069E4E280}"/>
              </a:ext>
            </a:extLst>
          </p:cNvPr>
          <p:cNvSpPr/>
          <p:nvPr/>
        </p:nvSpPr>
        <p:spPr>
          <a:xfrm>
            <a:off x="0" y="0"/>
            <a:ext cx="4270662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Resim 4" descr="metin, daire, ekran görüntüsü, yazı tipi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2C47EA9E-BD6C-558C-4B47-2CD05A3996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8700" y="2003039"/>
            <a:ext cx="4054835" cy="3584961"/>
          </a:xfrm>
          <a:prstGeom prst="rect">
            <a:avLst/>
          </a:prstGeom>
        </p:spPr>
      </p:pic>
      <p:pic>
        <p:nvPicPr>
          <p:cNvPr id="9" name="Picture 8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7BAE8996-3ECA-7503-B618-6179D4BFE3D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33" name="Title 1">
            <a:extLst>
              <a:ext uri="{FF2B5EF4-FFF2-40B4-BE49-F238E27FC236}">
                <a16:creationId xmlns:a16="http://schemas.microsoft.com/office/drawing/2014/main" id="{AB27F141-4215-8EC0-6B08-1A7F63B140B9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44700" y="780783"/>
            <a:ext cx="3664496" cy="79199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3000" dirty="0">
                <a:solidFill>
                  <a:schemeClr val="bg1"/>
                </a:solidFill>
                <a:latin typeface="Amare Walter Neue Leicht" panose="020B0303040202060203" pitchFamily="34" charset="77"/>
              </a:rPr>
              <a:t>Haupteigenschaften</a:t>
            </a:r>
            <a:endParaRPr lang="en-US" sz="3000" baseline="30000" dirty="0">
              <a:solidFill>
                <a:schemeClr val="bg1"/>
              </a:solidFill>
              <a:latin typeface="Amare Walter Neue Leicht" panose="020B0303040202060203" pitchFamily="34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F35C88-11B5-F292-8564-E7052D2C1734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bg1"/>
                </a:solidFill>
              </a:rPr>
              <a:t>Amare HL5™</a:t>
            </a:r>
          </a:p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061AB481-E1A0-4315-48AC-4BECECA8DE04}"/>
              </a:ext>
            </a:extLst>
          </p:cNvPr>
          <p:cNvSpPr/>
          <p:nvPr/>
        </p:nvSpPr>
        <p:spPr>
          <a:xfrm>
            <a:off x="4243028" y="-12032"/>
            <a:ext cx="7964953" cy="6870032"/>
          </a:xfrm>
          <a:prstGeom prst="rect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    </a:t>
            </a:r>
          </a:p>
        </p:txBody>
      </p:sp>
    </p:spTree>
    <p:extLst>
      <p:ext uri="{BB962C8B-B14F-4D97-AF65-F5344CB8AC3E}">
        <p14:creationId xmlns:p14="http://schemas.microsoft.com/office/powerpoint/2010/main" val="25603963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818CBE1-0D2D-10C7-C263-5DC8CDE84C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 descr="daire, tasarım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91A91986-91A7-F7C6-6AF1-AAC7F7423F6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80245" y="1558717"/>
            <a:ext cx="740947" cy="740947"/>
          </a:xfrm>
          <a:prstGeom prst="rect">
            <a:avLst/>
          </a:prstGeom>
        </p:spPr>
      </p:pic>
      <p:pic>
        <p:nvPicPr>
          <p:cNvPr id="11" name="Resim 10" descr="kırpıntı çizim, taslak, çizim, çizgi film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9606327F-CA66-C086-6301-F25ECE404A7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80244" y="2967216"/>
            <a:ext cx="740947" cy="740947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CF301691-4F13-F650-635E-1321AEE555CD}"/>
              </a:ext>
            </a:extLst>
          </p:cNvPr>
          <p:cNvSpPr/>
          <p:nvPr/>
        </p:nvSpPr>
        <p:spPr>
          <a:xfrm>
            <a:off x="-6264" y="-15406"/>
            <a:ext cx="4270662" cy="687340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75608F5-0B02-0467-FBCF-318DA274274F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44700" y="780783"/>
            <a:ext cx="5051200" cy="79199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3600" dirty="0" err="1">
                <a:solidFill>
                  <a:schemeClr val="bg1"/>
                </a:solidFill>
                <a:latin typeface="Amare Walter Neue Leicht" panose="020B0303040202060203" pitchFamily="34" charset="77"/>
              </a:rPr>
              <a:t>Wichtigste</a:t>
            </a:r>
            <a:r>
              <a:rPr lang="en-US" sz="3600" dirty="0">
                <a:solidFill>
                  <a:schemeClr val="bg1"/>
                </a:solidFill>
                <a:latin typeface="Amare Walter Neue Leicht" panose="020B0303040202060203" pitchFamily="34" charset="77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mare Walter Neue Leicht" panose="020B0303040202060203" pitchFamily="34" charset="77"/>
              </a:rPr>
              <a:t>Vorteile</a:t>
            </a:r>
            <a:endParaRPr lang="en-US" sz="3600" baseline="30000" dirty="0">
              <a:solidFill>
                <a:schemeClr val="bg1"/>
              </a:solidFill>
              <a:latin typeface="Amare Walter Neue Leicht" panose="020B0303040202060203" pitchFamily="34" charset="77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E4FB0EA-779A-7D71-2662-2A1FAE3972CE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780247" y="1143689"/>
            <a:ext cx="2336999" cy="48149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2000" b="1" dirty="0" err="1">
                <a:solidFill>
                  <a:schemeClr val="accent3"/>
                </a:solidFill>
                <a:latin typeface="Amare Walter Neue Halbfett"/>
              </a:rPr>
              <a:t>Knochen</a:t>
            </a:r>
            <a:endParaRPr lang="en-US" sz="2000" i="1" dirty="0">
              <a:solidFill>
                <a:schemeClr val="accent3"/>
              </a:solidFill>
              <a:latin typeface="Amare Walter Neue Mager"/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F2370FA-12F6-B729-5210-64FD109E7B63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5521191" y="1650904"/>
            <a:ext cx="5710853" cy="53805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Protein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trägt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zur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Erhaltung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normaler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Knochen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bei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.</a:t>
            </a:r>
            <a:endParaRPr lang="en-US" sz="1400" i="1" dirty="0">
              <a:solidFill>
                <a:schemeClr val="accent3"/>
              </a:solidFill>
              <a:latin typeface="Amare Walter Neue Mager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4BA9268-A699-29B3-015F-FF019B2AB5E2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5521192" y="3023982"/>
            <a:ext cx="5710854" cy="7409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Protein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trägt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zum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Wachstum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der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Muskelmasse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bei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Protein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trägt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zur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Erhaltung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der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Muskelmasse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bei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.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EEBB252B-38BE-C9CA-87F1-8F94EC286D1B}"/>
              </a:ext>
            </a:extLst>
          </p:cNvPr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4780247" y="2587478"/>
            <a:ext cx="2336999" cy="48149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2000" b="1" dirty="0" err="1">
                <a:solidFill>
                  <a:schemeClr val="accent3"/>
                </a:solidFill>
                <a:latin typeface="Amare Walter Neue Halbfett"/>
              </a:rPr>
              <a:t>Muskeln</a:t>
            </a:r>
            <a:endParaRPr lang="en-US" sz="2000" i="1" dirty="0">
              <a:solidFill>
                <a:schemeClr val="accent3"/>
              </a:solidFill>
              <a:latin typeface="Amare Walter Neue Mager"/>
            </a:endParaRPr>
          </a:p>
        </p:txBody>
      </p:sp>
      <p:sp>
        <p:nvSpPr>
          <p:cNvPr id="46" name="Rectangle 4">
            <a:extLst>
              <a:ext uri="{FF2B5EF4-FFF2-40B4-BE49-F238E27FC236}">
                <a16:creationId xmlns:a16="http://schemas.microsoft.com/office/drawing/2014/main" id="{B0ADA8A8-4E3D-32C8-E3E0-65439B70EB63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7" name="Picture 7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CEAA1AF-7EFE-B82B-2725-C56E340F267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48" name="Text Placeholder 2">
            <a:extLst>
              <a:ext uri="{FF2B5EF4-FFF2-40B4-BE49-F238E27FC236}">
                <a16:creationId xmlns:a16="http://schemas.microsoft.com/office/drawing/2014/main" id="{5B4D24A6-41BE-C445-7244-13E296254CA1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2025 Amare Global. Alle Rechte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vorbehalten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49" name="Slide Number Placeholder 1">
            <a:extLst>
              <a:ext uri="{FF2B5EF4-FFF2-40B4-BE49-F238E27FC236}">
                <a16:creationId xmlns:a16="http://schemas.microsoft.com/office/drawing/2014/main" id="{A0C136A8-48FE-4726-E32F-72514238072F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8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46E481C-1138-D58A-F54A-E12320BA2E13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bg1"/>
                </a:solidFill>
              </a:rPr>
              <a:t>Amare HL5™</a:t>
            </a:r>
          </a:p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TextBox 18">
            <a:extLst>
              <a:ext uri="{FF2B5EF4-FFF2-40B4-BE49-F238E27FC236}">
                <a16:creationId xmlns:a16="http://schemas.microsoft.com/office/drawing/2014/main" id="{B20A4A4C-239A-AC1C-C209-8458CCF97631}"/>
              </a:ext>
            </a:extLst>
          </p:cNvPr>
          <p:cNvSpPr txBox="1"/>
          <p:nvPr/>
        </p:nvSpPr>
        <p:spPr>
          <a:xfrm>
            <a:off x="138700" y="3936764"/>
            <a:ext cx="3976100" cy="2185214"/>
          </a:xfrm>
          <a:prstGeom prst="rect">
            <a:avLst/>
          </a:prstGeom>
          <a:noFill/>
          <a:ln w="63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*HAFTUNGSAUSSCHLUSS: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Nahrungsergänzungsmittel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dürfen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nicht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als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Ersatz für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eine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abwechslungsreiche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und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ausgewogene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Ernährung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und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eine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gesunde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Lebensweise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verwendet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werden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. Wenn Sie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schwanger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sind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stillen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Medikamente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einnehmen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oder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unter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ärztlicher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Aufsicht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stehen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konsultieren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Sie bitte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vor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der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Anwendung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einen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Arzt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oder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eine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medizinische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Fachkraft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Außerhalb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der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Reichweite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von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kleinen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Kindern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aufbewahren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. Die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empfohlene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tägliche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Verzehrmenge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darf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nicht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überschritten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werden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. Nur für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Erwachsene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. Amare-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Produkte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erheben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keinen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Anspruch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darauf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Krankheiten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oder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medizinische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Zustände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zu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diagnostizieren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zu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behandeln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zu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heilen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oder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zu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verhindern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Aussagen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zu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Vitaminen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und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Mineralstoffen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sind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nur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gültig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,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wenn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diese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Nährstoffe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in den in den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einschlägigen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EU-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Vorschriften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festgelegten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Mengen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im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Nahrungsergänzungsmittel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enthalten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sind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. Die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bereitgestellten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Informationen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basieren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auf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wissenschaftlichen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Studien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zu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einzelnen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Inhaltsstoffen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, die in Amare-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Produkten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enthalten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sind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.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Diese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Studien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haben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nicht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direkt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die Amare-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Produkte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selbst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untersucht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;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daher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sollte</a:t>
            </a:r>
            <a:endParaRPr lang="en-US" sz="800" dirty="0">
              <a:solidFill>
                <a:schemeClr val="bg1"/>
              </a:solidFill>
              <a:latin typeface="Amare Walter Neue" panose="020B0503040202060203" pitchFamily="34" charset="77"/>
            </a:endParaRPr>
          </a:p>
          <a:p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keine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direkte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Beziehung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zwischen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diesen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Studienergebnissen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und den Amare-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Produkten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abgeleitet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 panose="020B0503040202060203" pitchFamily="34" charset="77"/>
              </a:rPr>
              <a:t>werden</a:t>
            </a:r>
            <a:r>
              <a:rPr lang="en-US" sz="800" dirty="0">
                <a:solidFill>
                  <a:schemeClr val="bg1"/>
                </a:solidFill>
                <a:latin typeface="Amare Walter Neue" panose="020B0503040202060203" pitchFamily="34" charset="77"/>
              </a:rPr>
              <a:t>. </a:t>
            </a:r>
          </a:p>
        </p:txBody>
      </p:sp>
      <p:pic>
        <p:nvPicPr>
          <p:cNvPr id="2" name="Resim 1" descr="metin, ambalaj ve etiketleme, karton kutu, ambalaj malzemesi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377D90A7-93BF-2383-B5A6-24A1FC00548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1392" y="1572773"/>
            <a:ext cx="2717221" cy="1976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6649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377F3B9-A166-0D94-3DF7-CCA330A7C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Resim 12" descr="metin, ekran görüntüsü, yazı tipi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DE5D76FC-6F3C-490B-6995-AFC4AE35C7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698" y="1869718"/>
            <a:ext cx="5719629" cy="3353678"/>
          </a:xfrm>
          <a:prstGeom prst="rect">
            <a:avLst/>
          </a:prstGeom>
        </p:spPr>
      </p:pic>
      <p:pic>
        <p:nvPicPr>
          <p:cNvPr id="7" name="Resim 6" descr="metin, ambalaj ve etiketleme, kutu, karton kutu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CED8947C-2D29-74A2-ECAB-34DCAA8217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80207" y="0"/>
            <a:ext cx="6111793" cy="6858000"/>
          </a:xfrm>
          <a:prstGeom prst="rect">
            <a:avLst/>
          </a:prstGeom>
        </p:spPr>
      </p:pic>
      <p:sp>
        <p:nvSpPr>
          <p:cNvPr id="10" name="Rectangle 16">
            <a:extLst>
              <a:ext uri="{FF2B5EF4-FFF2-40B4-BE49-F238E27FC236}">
                <a16:creationId xmlns:a16="http://schemas.microsoft.com/office/drawing/2014/main" id="{780D3A05-746D-2EAC-B151-E4C3EFAFBF90}"/>
              </a:ext>
            </a:extLst>
          </p:cNvPr>
          <p:cNvSpPr/>
          <p:nvPr/>
        </p:nvSpPr>
        <p:spPr>
          <a:xfrm>
            <a:off x="6098626" y="0"/>
            <a:ext cx="6102350" cy="6858000"/>
          </a:xfrm>
          <a:prstGeom prst="rect">
            <a:avLst/>
          </a:prstGeom>
          <a:gradFill>
            <a:gsLst>
              <a:gs pos="44000">
                <a:schemeClr val="accent1">
                  <a:alpha val="0"/>
                  <a:lumMod val="0"/>
                </a:schemeClr>
              </a:gs>
              <a:gs pos="100000">
                <a:schemeClr val="accent3">
                  <a:alpha val="60411"/>
                  <a:lumMod val="74490"/>
                  <a:lumOff val="2551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700DC96-0856-6903-00F8-EE646EAA0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4460" y="6356350"/>
            <a:ext cx="2743200" cy="365125"/>
          </a:xfrm>
        </p:spPr>
        <p:txBody>
          <a:bodyPr/>
          <a:lstStyle/>
          <a:p>
            <a:fld id="{FEDAFF86-66A4-D342-B39A-0C3E2798F66C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3" name="Picture 2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9C35E6DF-8F7F-7E37-F93E-343C45A12C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4AA6ACE8-129A-66E0-4DEC-37767CF62313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5" name="Picture 4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987C3F7F-8EAB-A7BA-0F84-FE326C381B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723" y="6429613"/>
            <a:ext cx="1184953" cy="21859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0DF4232-7B14-2701-62FA-383957A6783B}"/>
              </a:ext>
            </a:extLst>
          </p:cNvPr>
          <p:cNvSpPr/>
          <p:nvPr/>
        </p:nvSpPr>
        <p:spPr>
          <a:xfrm>
            <a:off x="-6264" y="6224182"/>
            <a:ext cx="12207240" cy="64922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E9A4D5D6-2DD8-9905-A041-F6FDCAA023A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700" y="6428590"/>
            <a:ext cx="1184953" cy="218597"/>
          </a:xfrm>
          <a:prstGeom prst="rect">
            <a:avLst/>
          </a:prstGeom>
        </p:spPr>
      </p:pic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0142CFFB-2095-3E42-5B95-BF24612F9DC6}"/>
              </a:ext>
            </a:extLst>
          </p:cNvPr>
          <p:cNvSpPr txBox="1">
            <a:spLocks/>
          </p:cNvSpPr>
          <p:nvPr/>
        </p:nvSpPr>
        <p:spPr>
          <a:xfrm>
            <a:off x="7251037" y="6468207"/>
            <a:ext cx="4213225" cy="156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b="0" i="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2025 Amare Global. Alle Rechte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vorbehalten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7" name="Slide Number Placeholder 1">
            <a:extLst>
              <a:ext uri="{FF2B5EF4-FFF2-40B4-BE49-F238E27FC236}">
                <a16:creationId xmlns:a16="http://schemas.microsoft.com/office/drawing/2014/main" id="{6BE70DAD-B770-06CD-1408-C488EB17CA8F}"/>
              </a:ext>
            </a:extLst>
          </p:cNvPr>
          <p:cNvSpPr txBox="1">
            <a:spLocks/>
          </p:cNvSpPr>
          <p:nvPr/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18" name="Slide Number Placeholder 1">
            <a:extLst>
              <a:ext uri="{FF2B5EF4-FFF2-40B4-BE49-F238E27FC236}">
                <a16:creationId xmlns:a16="http://schemas.microsoft.com/office/drawing/2014/main" id="{521F1AEB-4420-2E23-3A55-1C5886B20D4B}"/>
              </a:ext>
            </a:extLst>
          </p:cNvPr>
          <p:cNvSpPr txBox="1">
            <a:spLocks/>
          </p:cNvSpPr>
          <p:nvPr/>
        </p:nvSpPr>
        <p:spPr>
          <a:xfrm>
            <a:off x="9184460" y="6375600"/>
            <a:ext cx="2743200" cy="365125"/>
          </a:xfrm>
          <a:prstGeom prst="rect">
            <a:avLst/>
          </a:prstGeom>
        </p:spPr>
        <p:txBody>
          <a:bodyPr vert="horz" wrap="square" lIns="91440" tIns="45720" rIns="0" bIns="45720" rtlCol="0" anchor="ctr"/>
          <a:lstStyle>
            <a:defPPr>
              <a:defRPr lang="en-US"/>
            </a:defPPr>
            <a:lvl1pPr marL="0" indent="0" algn="r" defTabSz="914400" rtl="0" eaLnBrk="1" latinLnBrk="0" hangingPunct="1">
              <a:tabLst>
                <a:tab pos="2563813" algn="l"/>
              </a:tabLst>
              <a:defRPr sz="900" kern="1200">
                <a:solidFill>
                  <a:schemeClr val="tx2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EDAFF86-66A4-D342-B39A-0C3E2798F66C}" type="slidenum">
              <a:rPr lang="en-US" smtClean="0">
                <a:solidFill>
                  <a:schemeClr val="bg1"/>
                </a:solidFill>
                <a:latin typeface="Amare Walter Neue Mager" panose="020B0403040202060203" pitchFamily="34" charset="77"/>
              </a:rPr>
              <a:pPr/>
              <a:t>9</a:t>
            </a:fld>
            <a:endParaRPr lang="en-US">
              <a:solidFill>
                <a:schemeClr val="bg1"/>
              </a:solidFill>
              <a:latin typeface="Amare Walter Neue Mager" panose="020B0403040202060203" pitchFamily="34" charset="77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1CB7FE89-0BE7-3FE3-CDA1-7F7DE0A757B0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44700" y="780783"/>
            <a:ext cx="5968532" cy="79199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4400" dirty="0" err="1">
                <a:solidFill>
                  <a:schemeClr val="accent3"/>
                </a:solidFill>
                <a:latin typeface="Amare Walter Neue Leicht" panose="020B0303040202060203" pitchFamily="34" charset="77"/>
              </a:rPr>
              <a:t>Nährwertangaben</a:t>
            </a:r>
            <a:endParaRPr lang="en-US" sz="4400" baseline="30000" dirty="0">
              <a:solidFill>
                <a:schemeClr val="accent3"/>
              </a:solidFill>
              <a:latin typeface="Amare Walter Neue Leicht" panose="020B0303040202060203" pitchFamily="34" charset="77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178DE5C-5EA4-0008-9804-DED54178E565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38700" y="216918"/>
            <a:ext cx="5620415" cy="2669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1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Amare HL5™</a:t>
            </a:r>
          </a:p>
        </p:txBody>
      </p:sp>
    </p:spTree>
    <p:extLst>
      <p:ext uri="{BB962C8B-B14F-4D97-AF65-F5344CB8AC3E}">
        <p14:creationId xmlns:p14="http://schemas.microsoft.com/office/powerpoint/2010/main" val="101232092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logo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heme/theme1.xml><?xml version="1.0" encoding="utf-8"?>
<a:theme xmlns:a="http://schemas.openxmlformats.org/drawingml/2006/main" name="Office Theme">
  <a:themeElements>
    <a:clrScheme name="Amare">
      <a:dk1>
        <a:srgbClr val="000000"/>
      </a:dk1>
      <a:lt1>
        <a:srgbClr val="FFFFFF"/>
      </a:lt1>
      <a:dk2>
        <a:srgbClr val="434043"/>
      </a:dk2>
      <a:lt2>
        <a:srgbClr val="E7E7E0"/>
      </a:lt2>
      <a:accent1>
        <a:srgbClr val="50037F"/>
      </a:accent1>
      <a:accent2>
        <a:srgbClr val="975ED2"/>
      </a:accent2>
      <a:accent3>
        <a:srgbClr val="5F2756"/>
      </a:accent3>
      <a:accent4>
        <a:srgbClr val="FFFFFF"/>
      </a:accent4>
      <a:accent5>
        <a:srgbClr val="FFFFFF"/>
      </a:accent5>
      <a:accent6>
        <a:srgbClr val="FFFFFF"/>
      </a:accent6>
      <a:hlink>
        <a:srgbClr val="975ED2"/>
      </a:hlink>
      <a:folHlink>
        <a:srgbClr val="975ED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e50855b-3af3-474b-a012-e8fd2f7c30f3">
      <Terms xmlns="http://schemas.microsoft.com/office/infopath/2007/PartnerControls"/>
    </lcf76f155ced4ddcb4097134ff3c332f>
    <TaxCatchAll xmlns="6be857c2-1e1f-42cd-a678-e2b3ec80201d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D7D6878CD4CD742A7636982EBFDF5AE" ma:contentTypeVersion="16" ma:contentTypeDescription="Create a new document." ma:contentTypeScope="" ma:versionID="e4e6b30919a629ddca1854f8de8a3784">
  <xsd:schema xmlns:xsd="http://www.w3.org/2001/XMLSchema" xmlns:xs="http://www.w3.org/2001/XMLSchema" xmlns:p="http://schemas.microsoft.com/office/2006/metadata/properties" xmlns:ns2="fe50855b-3af3-474b-a012-e8fd2f7c30f3" xmlns:ns3="6be857c2-1e1f-42cd-a678-e2b3ec80201d" targetNamespace="http://schemas.microsoft.com/office/2006/metadata/properties" ma:root="true" ma:fieldsID="400c2b0fd58d116ac43278a55b388e5c" ns2:_="" ns3:_="">
    <xsd:import namespace="fe50855b-3af3-474b-a012-e8fd2f7c30f3"/>
    <xsd:import namespace="6be857c2-1e1f-42cd-a678-e2b3ec80201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50855b-3af3-474b-a012-e8fd2f7c30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f557d969-218b-4b5c-82b9-8fe4df7d07a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e857c2-1e1f-42cd-a678-e2b3ec80201d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5b22715a-479a-4da3-9e80-d9dacde84fb3}" ma:internalName="TaxCatchAll" ma:showField="CatchAllData" ma:web="6be857c2-1e1f-42cd-a678-e2b3ec80201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15C9668-9205-4529-8B14-F6E2EA32119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E80EAF3-AAEF-4D27-AB95-0AF6B48CA28A}">
  <ds:schemaRefs>
    <ds:schemaRef ds:uri="http://schemas.openxmlformats.org/package/2006/metadata/core-properties"/>
    <ds:schemaRef ds:uri="http://purl.org/dc/elements/1.1/"/>
    <ds:schemaRef ds:uri="6be857c2-1e1f-42cd-a678-e2b3ec80201d"/>
    <ds:schemaRef ds:uri="http://www.w3.org/XML/1998/namespace"/>
    <ds:schemaRef ds:uri="http://purl.org/dc/dcmitype/"/>
    <ds:schemaRef ds:uri="http://schemas.microsoft.com/office/2006/documentManagement/types"/>
    <ds:schemaRef ds:uri="http://purl.org/dc/terms/"/>
    <ds:schemaRef ds:uri="http://schemas.microsoft.com/office/infopath/2007/PartnerControls"/>
    <ds:schemaRef ds:uri="fe50855b-3af3-474b-a012-e8fd2f7c30f3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4F2C8CDC-2C46-4957-961C-E5626826078B}">
  <ds:schemaRefs>
    <ds:schemaRef ds:uri="6be857c2-1e1f-42cd-a678-e2b3ec80201d"/>
    <ds:schemaRef ds:uri="fe50855b-3af3-474b-a012-e8fd2f7c30f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1628</Words>
  <Application>Microsoft Macintosh PowerPoint</Application>
  <PresentationFormat>Geniş ekran</PresentationFormat>
  <Paragraphs>98</Paragraphs>
  <Slides>12</Slides>
  <Notes>11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21" baseType="lpstr">
      <vt:lpstr>Amare Walter Neue Halbfett</vt:lpstr>
      <vt:lpstr>Amare Walter Neue Mager Kursiv</vt:lpstr>
      <vt:lpstr>Amare Walter Neue Mager</vt:lpstr>
      <vt:lpstr>Amare Walter Neue Mittel</vt:lpstr>
      <vt:lpstr>Aptos</vt:lpstr>
      <vt:lpstr>Arial</vt:lpstr>
      <vt:lpstr>Amare Walter Neue</vt:lpstr>
      <vt:lpstr>Amare Walter Neue Leicht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George Lopez</dc:creator>
  <cp:lastModifiedBy>Gökhan Yalgın</cp:lastModifiedBy>
  <cp:revision>17</cp:revision>
  <cp:lastPrinted>2025-04-09T23:50:38Z</cp:lastPrinted>
  <dcterms:created xsi:type="dcterms:W3CDTF">2024-09-07T19:54:54Z</dcterms:created>
  <dcterms:modified xsi:type="dcterms:W3CDTF">2026-04-10T06:42:28Z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0x0101004D7D6878CD4CD742A7636982EBFDF5AE</vt:lpwstr>
  </property>
  <property fmtid="{D5CDD505-2E9C-101B-9397-08002B2CF9AE}" pid="3" name="MediaServiceImageTags">
    <vt:lpwstr/>
  </property>
</Properties>
</file>