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147477942" r:id="rId5"/>
    <p:sldId id="2147477783" r:id="rId6"/>
    <p:sldId id="2147477969" r:id="rId7"/>
    <p:sldId id="2147477962" r:id="rId8"/>
    <p:sldId id="2147477963" r:id="rId9"/>
    <p:sldId id="2147477971" r:id="rId10"/>
    <p:sldId id="2147477975" r:id="rId11"/>
    <p:sldId id="2147477965" r:id="rId12"/>
    <p:sldId id="2147477966" r:id="rId13"/>
    <p:sldId id="2147477976" r:id="rId14"/>
    <p:sldId id="2147477967" r:id="rId15"/>
    <p:sldId id="2147477968" r:id="rId16"/>
    <p:sldId id="2147477974" r:id="rId17"/>
    <p:sldId id="2147477898" r:id="rId18"/>
  </p:sldIdLst>
  <p:sldSz cx="12192000" cy="6858000"/>
  <p:notesSz cx="6858000" cy="9144000"/>
  <p:embeddedFontLst>
    <p:embeddedFont>
      <p:font typeface="Amare Walter Neue" panose="020B0503040202060203" pitchFamily="34" charset="0"/>
      <p:regular r:id="rId20"/>
      <p:bold r:id="rId21"/>
      <p:italic r:id="rId22"/>
      <p:boldItalic r:id="rId23"/>
    </p:embeddedFont>
    <p:embeddedFont>
      <p:font typeface="Amare Walter Neue Halbfett" panose="020B0503040202060203" pitchFamily="34" charset="0"/>
      <p:regular r:id="rId24"/>
      <p:bold r:id="rId25"/>
    </p:embeddedFont>
    <p:embeddedFont>
      <p:font typeface="Amare Walter Neue Leicht" panose="020B0303040202060203" pitchFamily="34" charset="0"/>
      <p:regular r:id="rId26"/>
    </p:embeddedFont>
    <p:embeddedFont>
      <p:font typeface="Amare Walter Neue Mager" panose="020B0403040202060203" pitchFamily="3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B850C-6CE4-97F3-7755-DA3526E4454F}" name="Shayne Boyle" initials="SB" userId="S::sboyle@amare.com::47b8e040-fbfd-44bc-b313-f83444f86b3d" providerId="AD"/>
  <p188:author id="{6008360D-8B2E-FF8F-F660-85051C380D4B}" name="Guest User" initials="GU" userId="S::urn:spo:anon#d16863910c728f09905f99391238413ac9a56de000f218ae6e54e42fd79299e0::" providerId="AD"/>
  <p188:author id="{15F83550-AF39-ACED-CEDB-9032D0DF0D74}" name="Joel Escorpiso" initials="" userId="S::joel.e@clabsstudio.com::1c2ff144-2db8-4ec6-a84e-f1e6856767b8" providerId="AD"/>
  <p188:author id="{5FBF026F-7547-58AB-E476-15BAA33C8B0B}" name="Joel Escorpiso" initials="JE" userId="S::jescorpiso@amare.com::66e428a9-973f-4039-ab83-2da6a743ca24" providerId="AD"/>
  <p188:author id="{FFBBBB79-4B8A-1750-9776-AF565C506636}" name="Rachel Lee" initials="RL" userId="S::rachel.l_clabsstudio.com#ext#@amareglobal.onmicrosoft.com::9248060f-23e5-4415-81b6-1d931b7b33e0" providerId="AD"/>
  <p188:author id="{D89618E4-FAC8-FC56-B2A9-443630B22DEE}" name="Callie Brink-Lee" initials="CB" userId="S::cblee@amare.com::08f0102b-3e6a-4bf1-85fc-b9c19aac7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2656"/>
    <a:srgbClr val="9F7D9B"/>
    <a:srgbClr val="5D244F"/>
    <a:srgbClr val="BD5FAE"/>
    <a:srgbClr val="CCC6BB"/>
    <a:srgbClr val="313131"/>
    <a:srgbClr val="E1D6EA"/>
    <a:srgbClr val="F5A284"/>
    <a:srgbClr val="9571C2"/>
    <a:srgbClr val="975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D79EE-168B-4DA1-85F6-711F494B6E19}" v="24" dt="2026-03-22T10:15:45.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2"/>
    <p:restoredTop sz="96301"/>
  </p:normalViewPr>
  <p:slideViewPr>
    <p:cSldViewPr snapToGrid="0">
      <p:cViewPr varScale="1">
        <p:scale>
          <a:sx n="128" d="100"/>
          <a:sy n="128" d="100"/>
        </p:scale>
        <p:origin x="77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co Künne" userId="6a85df29-7210-4032-a2c8-cf89a2b12c5f" providerId="ADAL" clId="{48C04A75-A8EC-4D9C-A18C-AD239770BB62}"/>
    <pc:docChg chg="undo custSel modSld modMainMaster">
      <pc:chgData name="Remco Künne" userId="6a85df29-7210-4032-a2c8-cf89a2b12c5f" providerId="ADAL" clId="{48C04A75-A8EC-4D9C-A18C-AD239770BB62}" dt="2026-03-22T10:23:23.041" v="777" actId="1076"/>
      <pc:docMkLst>
        <pc:docMk/>
      </pc:docMkLst>
      <pc:sldChg chg="modSp mod">
        <pc:chgData name="Remco Künne" userId="6a85df29-7210-4032-a2c8-cf89a2b12c5f" providerId="ADAL" clId="{48C04A75-A8EC-4D9C-A18C-AD239770BB62}" dt="2026-03-22T10:10:32.922" v="700" actId="20577"/>
        <pc:sldMkLst>
          <pc:docMk/>
          <pc:sldMk cId="3203424043" sldId="2147477783"/>
        </pc:sldMkLst>
        <pc:spChg chg="mod">
          <ac:chgData name="Remco Künne" userId="6a85df29-7210-4032-a2c8-cf89a2b12c5f" providerId="ADAL" clId="{48C04A75-A8EC-4D9C-A18C-AD239770BB62}" dt="2026-03-22T10:10:32.922" v="700" actId="20577"/>
          <ac:spMkLst>
            <pc:docMk/>
            <pc:sldMk cId="3203424043" sldId="2147477783"/>
            <ac:spMk id="6" creationId="{2C72D1F1-4404-91AD-AAE7-7B833B0D3047}"/>
          </ac:spMkLst>
        </pc:spChg>
        <pc:spChg chg="mod">
          <ac:chgData name="Remco Künne" userId="6a85df29-7210-4032-a2c8-cf89a2b12c5f" providerId="ADAL" clId="{48C04A75-A8EC-4D9C-A18C-AD239770BB62}" dt="2026-03-22T09:13:18.150" v="5" actId="20577"/>
          <ac:spMkLst>
            <pc:docMk/>
            <pc:sldMk cId="3203424043" sldId="2147477783"/>
            <ac:spMk id="7" creationId="{00E96C3E-5952-F0D2-1DCC-BA7662263457}"/>
          </ac:spMkLst>
        </pc:spChg>
        <pc:spChg chg="mod">
          <ac:chgData name="Remco Künne" userId="6a85df29-7210-4032-a2c8-cf89a2b12c5f" providerId="ADAL" clId="{48C04A75-A8EC-4D9C-A18C-AD239770BB62}" dt="2026-03-22T09:12:47.908" v="1"/>
          <ac:spMkLst>
            <pc:docMk/>
            <pc:sldMk cId="3203424043" sldId="2147477783"/>
            <ac:spMk id="9" creationId="{3C95A078-62F0-EF00-0CBB-B25976BED9DC}"/>
          </ac:spMkLst>
        </pc:spChg>
        <pc:spChg chg="mod">
          <ac:chgData name="Remco Künne" userId="6a85df29-7210-4032-a2c8-cf89a2b12c5f" providerId="ADAL" clId="{48C04A75-A8EC-4D9C-A18C-AD239770BB62}" dt="2026-03-22T10:02:17.404" v="600" actId="20577"/>
          <ac:spMkLst>
            <pc:docMk/>
            <pc:sldMk cId="3203424043" sldId="2147477783"/>
            <ac:spMk id="21" creationId="{E962857D-CD72-7D1D-56B2-A158838B3F86}"/>
          </ac:spMkLst>
        </pc:spChg>
      </pc:sldChg>
      <pc:sldChg chg="modSp mod">
        <pc:chgData name="Remco Künne" userId="6a85df29-7210-4032-a2c8-cf89a2b12c5f" providerId="ADAL" clId="{48C04A75-A8EC-4D9C-A18C-AD239770BB62}" dt="2026-03-22T09:13:04.369" v="2" actId="20577"/>
        <pc:sldMkLst>
          <pc:docMk/>
          <pc:sldMk cId="1188142876" sldId="2147477942"/>
        </pc:sldMkLst>
        <pc:spChg chg="mod">
          <ac:chgData name="Remco Künne" userId="6a85df29-7210-4032-a2c8-cf89a2b12c5f" providerId="ADAL" clId="{48C04A75-A8EC-4D9C-A18C-AD239770BB62}" dt="2026-03-22T09:12:47.908" v="1"/>
          <ac:spMkLst>
            <pc:docMk/>
            <pc:sldMk cId="1188142876" sldId="2147477942"/>
            <ac:spMk id="8" creationId="{C3A03EF9-03E8-60D0-13D0-0627D3D8C2F3}"/>
          </ac:spMkLst>
        </pc:spChg>
        <pc:spChg chg="mod">
          <ac:chgData name="Remco Künne" userId="6a85df29-7210-4032-a2c8-cf89a2b12c5f" providerId="ADAL" clId="{48C04A75-A8EC-4D9C-A18C-AD239770BB62}" dt="2026-03-22T09:13:04.369" v="2" actId="20577"/>
          <ac:spMkLst>
            <pc:docMk/>
            <pc:sldMk cId="1188142876" sldId="2147477942"/>
            <ac:spMk id="11" creationId="{758BDE63-B9B7-6F59-5330-C5DDB57F1C34}"/>
          </ac:spMkLst>
        </pc:spChg>
      </pc:sldChg>
      <pc:sldChg chg="addSp delSp modSp mod">
        <pc:chgData name="Remco Künne" userId="6a85df29-7210-4032-a2c8-cf89a2b12c5f" providerId="ADAL" clId="{48C04A75-A8EC-4D9C-A18C-AD239770BB62}" dt="2026-03-22T10:11:09.180" v="704"/>
        <pc:sldMkLst>
          <pc:docMk/>
          <pc:sldMk cId="3259185362" sldId="2147477962"/>
        </pc:sldMkLst>
        <pc:spChg chg="mod">
          <ac:chgData name="Remco Künne" userId="6a85df29-7210-4032-a2c8-cf89a2b12c5f" providerId="ADAL" clId="{48C04A75-A8EC-4D9C-A18C-AD239770BB62}" dt="2026-03-22T09:41:13.759" v="308"/>
          <ac:spMkLst>
            <pc:docMk/>
            <pc:sldMk cId="3259185362" sldId="2147477962"/>
            <ac:spMk id="2" creationId="{503DB3C8-B4DC-7753-EEDF-F09417B53B63}"/>
          </ac:spMkLst>
        </pc:spChg>
        <pc:spChg chg="add mod">
          <ac:chgData name="Remco Künne" userId="6a85df29-7210-4032-a2c8-cf89a2b12c5f" providerId="ADAL" clId="{48C04A75-A8EC-4D9C-A18C-AD239770BB62}" dt="2026-03-22T10:11:09.180" v="704"/>
          <ac:spMkLst>
            <pc:docMk/>
            <pc:sldMk cId="3259185362" sldId="2147477962"/>
            <ac:spMk id="3" creationId="{342B712D-6044-62CB-5EEE-170F32EA3E72}"/>
          </ac:spMkLst>
        </pc:spChg>
        <pc:spChg chg="mod">
          <ac:chgData name="Remco Künne" userId="6a85df29-7210-4032-a2c8-cf89a2b12c5f" providerId="ADAL" clId="{48C04A75-A8EC-4D9C-A18C-AD239770BB62}" dt="2026-03-22T09:32:59.214" v="119" actId="20577"/>
          <ac:spMkLst>
            <pc:docMk/>
            <pc:sldMk cId="3259185362" sldId="2147477962"/>
            <ac:spMk id="4" creationId="{AD3C1F55-0220-9E5A-B03C-14C9B501EC8D}"/>
          </ac:spMkLst>
        </pc:spChg>
        <pc:spChg chg="del">
          <ac:chgData name="Remco Künne" userId="6a85df29-7210-4032-a2c8-cf89a2b12c5f" providerId="ADAL" clId="{48C04A75-A8EC-4D9C-A18C-AD239770BB62}" dt="2026-03-22T10:11:08.393" v="703" actId="478"/>
          <ac:spMkLst>
            <pc:docMk/>
            <pc:sldMk cId="3259185362" sldId="2147477962"/>
            <ac:spMk id="7" creationId="{38B2DC8D-AD55-3C2D-C9C5-E35CD7EE562A}"/>
          </ac:spMkLst>
        </pc:spChg>
        <pc:spChg chg="mod">
          <ac:chgData name="Remco Künne" userId="6a85df29-7210-4032-a2c8-cf89a2b12c5f" providerId="ADAL" clId="{48C04A75-A8EC-4D9C-A18C-AD239770BB62}" dt="2026-03-22T09:12:47.908" v="1"/>
          <ac:spMkLst>
            <pc:docMk/>
            <pc:sldMk cId="3259185362" sldId="2147477962"/>
            <ac:spMk id="19" creationId="{3B2BC49E-E3F4-2FAB-33AA-B8F04EF45A32}"/>
          </ac:spMkLst>
        </pc:spChg>
      </pc:sldChg>
      <pc:sldChg chg="addSp delSp modSp mod">
        <pc:chgData name="Remco Künne" userId="6a85df29-7210-4032-a2c8-cf89a2b12c5f" providerId="ADAL" clId="{48C04A75-A8EC-4D9C-A18C-AD239770BB62}" dt="2026-03-22T10:20:54.687" v="775" actId="6549"/>
        <pc:sldMkLst>
          <pc:docMk/>
          <pc:sldMk cId="3019047959" sldId="2147477963"/>
        </pc:sldMkLst>
        <pc:spChg chg="mod">
          <ac:chgData name="Remco Künne" userId="6a85df29-7210-4032-a2c8-cf89a2b12c5f" providerId="ADAL" clId="{48C04A75-A8EC-4D9C-A18C-AD239770BB62}" dt="2026-03-22T09:34:42.048" v="134" actId="20577"/>
          <ac:spMkLst>
            <pc:docMk/>
            <pc:sldMk cId="3019047959" sldId="2147477963"/>
            <ac:spMk id="2" creationId="{935594E1-09BF-0B2A-92D3-4EC35C0D14B2}"/>
          </ac:spMkLst>
        </pc:spChg>
        <pc:spChg chg="add mod">
          <ac:chgData name="Remco Künne" userId="6a85df29-7210-4032-a2c8-cf89a2b12c5f" providerId="ADAL" clId="{48C04A75-A8EC-4D9C-A18C-AD239770BB62}" dt="2026-03-22T10:11:23.632" v="706"/>
          <ac:spMkLst>
            <pc:docMk/>
            <pc:sldMk cId="3019047959" sldId="2147477963"/>
            <ac:spMk id="6" creationId="{FF0E7FDB-BA23-E6A3-8DED-110922FD86E8}"/>
          </ac:spMkLst>
        </pc:spChg>
        <pc:spChg chg="mod">
          <ac:chgData name="Remco Künne" userId="6a85df29-7210-4032-a2c8-cf89a2b12c5f" providerId="ADAL" clId="{48C04A75-A8EC-4D9C-A18C-AD239770BB62}" dt="2026-03-22T09:12:47.908" v="1"/>
          <ac:spMkLst>
            <pc:docMk/>
            <pc:sldMk cId="3019047959" sldId="2147477963"/>
            <ac:spMk id="9" creationId="{3C95A078-62F0-EF00-0CBB-B25976BED9DC}"/>
          </ac:spMkLst>
        </pc:spChg>
        <pc:spChg chg="del">
          <ac:chgData name="Remco Künne" userId="6a85df29-7210-4032-a2c8-cf89a2b12c5f" providerId="ADAL" clId="{48C04A75-A8EC-4D9C-A18C-AD239770BB62}" dt="2026-03-22T10:11:23.329" v="705" actId="478"/>
          <ac:spMkLst>
            <pc:docMk/>
            <pc:sldMk cId="3019047959" sldId="2147477963"/>
            <ac:spMk id="11" creationId="{615A9BF7-53AA-14E1-032D-3ED285A2709B}"/>
          </ac:spMkLst>
        </pc:spChg>
        <pc:spChg chg="mod">
          <ac:chgData name="Remco Künne" userId="6a85df29-7210-4032-a2c8-cf89a2b12c5f" providerId="ADAL" clId="{48C04A75-A8EC-4D9C-A18C-AD239770BB62}" dt="2026-03-22T10:20:54.687" v="775" actId="6549"/>
          <ac:spMkLst>
            <pc:docMk/>
            <pc:sldMk cId="3019047959" sldId="2147477963"/>
            <ac:spMk id="21" creationId="{E962857D-CD72-7D1D-56B2-A158838B3F86}"/>
          </ac:spMkLst>
        </pc:spChg>
      </pc:sldChg>
      <pc:sldChg chg="addSp modSp mod">
        <pc:chgData name="Remco Künne" userId="6a85df29-7210-4032-a2c8-cf89a2b12c5f" providerId="ADAL" clId="{48C04A75-A8EC-4D9C-A18C-AD239770BB62}" dt="2026-03-22T09:46:01.591" v="386" actId="20577"/>
        <pc:sldMkLst>
          <pc:docMk/>
          <pc:sldMk cId="2560396342" sldId="2147477965"/>
        </pc:sldMkLst>
        <pc:spChg chg="add mod">
          <ac:chgData name="Remco Künne" userId="6a85df29-7210-4032-a2c8-cf89a2b12c5f" providerId="ADAL" clId="{48C04A75-A8EC-4D9C-A18C-AD239770BB62}" dt="2026-03-22T09:44:50.560" v="357"/>
          <ac:spMkLst>
            <pc:docMk/>
            <pc:sldMk cId="2560396342" sldId="2147477965"/>
            <ac:spMk id="2" creationId="{4A6655BB-7D5D-3779-60A7-5763A392D1D1}"/>
          </ac:spMkLst>
        </pc:spChg>
        <pc:spChg chg="mod">
          <ac:chgData name="Remco Künne" userId="6a85df29-7210-4032-a2c8-cf89a2b12c5f" providerId="ADAL" clId="{48C04A75-A8EC-4D9C-A18C-AD239770BB62}" dt="2026-03-22T09:44:15.439" v="356" actId="20577"/>
          <ac:spMkLst>
            <pc:docMk/>
            <pc:sldMk cId="2560396342" sldId="2147477965"/>
            <ac:spMk id="3" creationId="{81104779-AC9C-79EF-1DD1-217604C42D1E}"/>
          </ac:spMkLst>
        </pc:spChg>
        <pc:spChg chg="add mod">
          <ac:chgData name="Remco Künne" userId="6a85df29-7210-4032-a2c8-cf89a2b12c5f" providerId="ADAL" clId="{48C04A75-A8EC-4D9C-A18C-AD239770BB62}" dt="2026-03-22T09:44:55.672" v="361" actId="20577"/>
          <ac:spMkLst>
            <pc:docMk/>
            <pc:sldMk cId="2560396342" sldId="2147477965"/>
            <ac:spMk id="4" creationId="{0FB6E872-22CE-827D-97E1-6BFDCD4C6195}"/>
          </ac:spMkLst>
        </pc:spChg>
        <pc:spChg chg="add mod">
          <ac:chgData name="Remco Künne" userId="6a85df29-7210-4032-a2c8-cf89a2b12c5f" providerId="ADAL" clId="{48C04A75-A8EC-4D9C-A18C-AD239770BB62}" dt="2026-03-22T09:45:02.104" v="365" actId="20577"/>
          <ac:spMkLst>
            <pc:docMk/>
            <pc:sldMk cId="2560396342" sldId="2147477965"/>
            <ac:spMk id="7" creationId="{55146ED8-D3A3-67E8-A417-585F2A0E509A}"/>
          </ac:spMkLst>
        </pc:spChg>
        <pc:spChg chg="add mod">
          <ac:chgData name="Remco Künne" userId="6a85df29-7210-4032-a2c8-cf89a2b12c5f" providerId="ADAL" clId="{48C04A75-A8EC-4D9C-A18C-AD239770BB62}" dt="2026-03-22T09:45:10.912" v="374" actId="20577"/>
          <ac:spMkLst>
            <pc:docMk/>
            <pc:sldMk cId="2560396342" sldId="2147477965"/>
            <ac:spMk id="8" creationId="{F802EED1-13BA-A51D-01F5-02B3DF1FA3CA}"/>
          </ac:spMkLst>
        </pc:spChg>
        <pc:spChg chg="mod">
          <ac:chgData name="Remco Künne" userId="6a85df29-7210-4032-a2c8-cf89a2b12c5f" providerId="ADAL" clId="{48C04A75-A8EC-4D9C-A18C-AD239770BB62}" dt="2026-03-22T09:46:01.591" v="386" actId="20577"/>
          <ac:spMkLst>
            <pc:docMk/>
            <pc:sldMk cId="2560396342" sldId="2147477965"/>
            <ac:spMk id="33" creationId="{AB27F141-4215-8EC0-6B08-1A7F63B140B9}"/>
          </ac:spMkLst>
        </pc:spChg>
      </pc:sldChg>
      <pc:sldChg chg="addSp delSp modSp mod">
        <pc:chgData name="Remco Künne" userId="6a85df29-7210-4032-a2c8-cf89a2b12c5f" providerId="ADAL" clId="{48C04A75-A8EC-4D9C-A18C-AD239770BB62}" dt="2026-03-22T10:15:13.383" v="745" actId="20577"/>
        <pc:sldMkLst>
          <pc:docMk/>
          <pc:sldMk cId="2045664984" sldId="2147477966"/>
        </pc:sldMkLst>
        <pc:spChg chg="del">
          <ac:chgData name="Remco Künne" userId="6a85df29-7210-4032-a2c8-cf89a2b12c5f" providerId="ADAL" clId="{48C04A75-A8EC-4D9C-A18C-AD239770BB62}" dt="2026-03-22T10:12:50.468" v="714" actId="478"/>
          <ac:spMkLst>
            <pc:docMk/>
            <pc:sldMk cId="2045664984" sldId="2147477966"/>
            <ac:spMk id="2" creationId="{14079DF3-2D32-E823-207E-05A34902654A}"/>
          </ac:spMkLst>
        </pc:spChg>
        <pc:spChg chg="mod">
          <ac:chgData name="Remco Künne" userId="6a85df29-7210-4032-a2c8-cf89a2b12c5f" providerId="ADAL" clId="{48C04A75-A8EC-4D9C-A18C-AD239770BB62}" dt="2026-03-22T09:46:32.206" v="396" actId="20577"/>
          <ac:spMkLst>
            <pc:docMk/>
            <pc:sldMk cId="2045664984" sldId="2147477966"/>
            <ac:spMk id="3" creationId="{6D2B8F47-CE0B-1B37-2153-526BC66A9977}"/>
          </ac:spMkLst>
        </pc:spChg>
        <pc:spChg chg="mod">
          <ac:chgData name="Remco Künne" userId="6a85df29-7210-4032-a2c8-cf89a2b12c5f" providerId="ADAL" clId="{48C04A75-A8EC-4D9C-A18C-AD239770BB62}" dt="2026-03-22T09:46:26.774" v="394" actId="20577"/>
          <ac:spMkLst>
            <pc:docMk/>
            <pc:sldMk cId="2045664984" sldId="2147477966"/>
            <ac:spMk id="4" creationId="{775608F5-0B02-0467-FBCF-318DA274274F}"/>
          </ac:spMkLst>
        </pc:spChg>
        <pc:spChg chg="mod">
          <ac:chgData name="Remco Künne" userId="6a85df29-7210-4032-a2c8-cf89a2b12c5f" providerId="ADAL" clId="{48C04A75-A8EC-4D9C-A18C-AD239770BB62}" dt="2026-03-22T09:46:47.590" v="408" actId="20577"/>
          <ac:spMkLst>
            <pc:docMk/>
            <pc:sldMk cId="2045664984" sldId="2147477966"/>
            <ac:spMk id="5" creationId="{7E4FB0EA-779A-7D71-2662-2A1FAE3972CE}"/>
          </ac:spMkLst>
        </pc:spChg>
        <pc:spChg chg="add mod">
          <ac:chgData name="Remco Künne" userId="6a85df29-7210-4032-a2c8-cf89a2b12c5f" providerId="ADAL" clId="{48C04A75-A8EC-4D9C-A18C-AD239770BB62}" dt="2026-03-22T10:12:58.234" v="716" actId="14100"/>
          <ac:spMkLst>
            <pc:docMk/>
            <pc:sldMk cId="2045664984" sldId="2147477966"/>
            <ac:spMk id="6" creationId="{A6E352DE-2FF5-894D-67E9-CA93377CCF78}"/>
          </ac:spMkLst>
        </pc:spChg>
        <pc:spChg chg="mod">
          <ac:chgData name="Remco Künne" userId="6a85df29-7210-4032-a2c8-cf89a2b12c5f" providerId="ADAL" clId="{48C04A75-A8EC-4D9C-A18C-AD239770BB62}" dt="2026-03-22T10:15:13.383" v="745" actId="20577"/>
          <ac:spMkLst>
            <pc:docMk/>
            <pc:sldMk cId="2045664984" sldId="2147477966"/>
            <ac:spMk id="18" creationId="{7F2370FA-12F6-B729-5210-64FD109E7B63}"/>
          </ac:spMkLst>
        </pc:spChg>
        <pc:spChg chg="mod">
          <ac:chgData name="Remco Künne" userId="6a85df29-7210-4032-a2c8-cf89a2b12c5f" providerId="ADAL" clId="{48C04A75-A8EC-4D9C-A18C-AD239770BB62}" dt="2026-03-22T10:15:09.419" v="743" actId="20577"/>
          <ac:spMkLst>
            <pc:docMk/>
            <pc:sldMk cId="2045664984" sldId="2147477966"/>
            <ac:spMk id="23" creationId="{24BA9268-A699-29B3-015F-FF019B2AB5E2}"/>
          </ac:spMkLst>
        </pc:spChg>
        <pc:spChg chg="mod">
          <ac:chgData name="Remco Künne" userId="6a85df29-7210-4032-a2c8-cf89a2b12c5f" providerId="ADAL" clId="{48C04A75-A8EC-4D9C-A18C-AD239770BB62}" dt="2026-03-22T09:46:53.764" v="424" actId="20577"/>
          <ac:spMkLst>
            <pc:docMk/>
            <pc:sldMk cId="2045664984" sldId="2147477966"/>
            <ac:spMk id="28" creationId="{EEBB252B-38BE-C9CA-87F1-8F94EC286D1B}"/>
          </ac:spMkLst>
        </pc:spChg>
        <pc:spChg chg="mod">
          <ac:chgData name="Remco Künne" userId="6a85df29-7210-4032-a2c8-cf89a2b12c5f" providerId="ADAL" clId="{48C04A75-A8EC-4D9C-A18C-AD239770BB62}" dt="2026-03-22T10:15:05.112" v="741" actId="20577"/>
          <ac:spMkLst>
            <pc:docMk/>
            <pc:sldMk cId="2045664984" sldId="2147477966"/>
            <ac:spMk id="35" creationId="{98F63853-55A1-0FAA-9FCC-6605DCFE0ABE}"/>
          </ac:spMkLst>
        </pc:spChg>
        <pc:spChg chg="mod">
          <ac:chgData name="Remco Künne" userId="6a85df29-7210-4032-a2c8-cf89a2b12c5f" providerId="ADAL" clId="{48C04A75-A8EC-4D9C-A18C-AD239770BB62}" dt="2026-03-22T09:47:04.473" v="436" actId="20577"/>
          <ac:spMkLst>
            <pc:docMk/>
            <pc:sldMk cId="2045664984" sldId="2147477966"/>
            <ac:spMk id="36" creationId="{9637722E-8104-97F4-31A5-9E313E457102}"/>
          </ac:spMkLst>
        </pc:spChg>
        <pc:spChg chg="mod">
          <ac:chgData name="Remco Künne" userId="6a85df29-7210-4032-a2c8-cf89a2b12c5f" providerId="ADAL" clId="{48C04A75-A8EC-4D9C-A18C-AD239770BB62}" dt="2026-03-22T09:12:47.908" v="1"/>
          <ac:spMkLst>
            <pc:docMk/>
            <pc:sldMk cId="2045664984" sldId="2147477966"/>
            <ac:spMk id="48" creationId="{5B4D24A6-41BE-C445-7244-13E296254CA1}"/>
          </ac:spMkLst>
        </pc:spChg>
      </pc:sldChg>
      <pc:sldChg chg="modSp mod">
        <pc:chgData name="Remco Künne" userId="6a85df29-7210-4032-a2c8-cf89a2b12c5f" providerId="ADAL" clId="{48C04A75-A8EC-4D9C-A18C-AD239770BB62}" dt="2026-03-22T10:23:23.041" v="777" actId="1076"/>
        <pc:sldMkLst>
          <pc:docMk/>
          <pc:sldMk cId="2707143490" sldId="2147477967"/>
        </pc:sldMkLst>
        <pc:spChg chg="mod">
          <ac:chgData name="Remco Künne" userId="6a85df29-7210-4032-a2c8-cf89a2b12c5f" providerId="ADAL" clId="{48C04A75-A8EC-4D9C-A18C-AD239770BB62}" dt="2026-03-22T10:08:46.798" v="678" actId="207"/>
          <ac:spMkLst>
            <pc:docMk/>
            <pc:sldMk cId="2707143490" sldId="2147477967"/>
            <ac:spMk id="8" creationId="{A0FAA47C-48BD-529E-55EE-E199AE418968}"/>
          </ac:spMkLst>
        </pc:spChg>
        <pc:spChg chg="mod">
          <ac:chgData name="Remco Künne" userId="6a85df29-7210-4032-a2c8-cf89a2b12c5f" providerId="ADAL" clId="{48C04A75-A8EC-4D9C-A18C-AD239770BB62}" dt="2026-03-22T09:47:30.463" v="476" actId="20577"/>
          <ac:spMkLst>
            <pc:docMk/>
            <pc:sldMk cId="2707143490" sldId="2147477967"/>
            <ac:spMk id="9" creationId="{4102020C-327A-F709-DDA1-AB0B5C9AEA33}"/>
          </ac:spMkLst>
        </pc:spChg>
        <pc:spChg chg="mod">
          <ac:chgData name="Remco Künne" userId="6a85df29-7210-4032-a2c8-cf89a2b12c5f" providerId="ADAL" clId="{48C04A75-A8EC-4D9C-A18C-AD239770BB62}" dt="2026-03-22T09:12:47.908" v="1"/>
          <ac:spMkLst>
            <pc:docMk/>
            <pc:sldMk cId="2707143490" sldId="2147477967"/>
            <ac:spMk id="16" creationId="{0142CFFB-2095-3E42-5B95-BF24612F9DC6}"/>
          </ac:spMkLst>
        </pc:spChg>
        <pc:spChg chg="mod">
          <ac:chgData name="Remco Künne" userId="6a85df29-7210-4032-a2c8-cf89a2b12c5f" providerId="ADAL" clId="{48C04A75-A8EC-4D9C-A18C-AD239770BB62}" dt="2026-03-22T09:47:26.462" v="474" actId="20577"/>
          <ac:spMkLst>
            <pc:docMk/>
            <pc:sldMk cId="2707143490" sldId="2147477967"/>
            <ac:spMk id="22" creationId="{1CB7FE89-0BE7-3FE3-CDA1-7F7DE0A757B0}"/>
          </ac:spMkLst>
        </pc:spChg>
        <pc:spChg chg="mod">
          <ac:chgData name="Remco Künne" userId="6a85df29-7210-4032-a2c8-cf89a2b12c5f" providerId="ADAL" clId="{48C04A75-A8EC-4D9C-A18C-AD239770BB62}" dt="2026-03-22T10:09:11.248" v="687" actId="20577"/>
          <ac:spMkLst>
            <pc:docMk/>
            <pc:sldMk cId="2707143490" sldId="2147477967"/>
            <ac:spMk id="33" creationId="{F6527257-0E24-640E-2134-EE5A5D34913F}"/>
          </ac:spMkLst>
        </pc:spChg>
        <pc:spChg chg="mod">
          <ac:chgData name="Remco Künne" userId="6a85df29-7210-4032-a2c8-cf89a2b12c5f" providerId="ADAL" clId="{48C04A75-A8EC-4D9C-A18C-AD239770BB62}" dt="2026-03-22T10:03:36.220" v="624" actId="6549"/>
          <ac:spMkLst>
            <pc:docMk/>
            <pc:sldMk cId="2707143490" sldId="2147477967"/>
            <ac:spMk id="35" creationId="{C099D208-E956-AF07-E326-A88244757205}"/>
          </ac:spMkLst>
        </pc:spChg>
        <pc:spChg chg="mod">
          <ac:chgData name="Remco Künne" userId="6a85df29-7210-4032-a2c8-cf89a2b12c5f" providerId="ADAL" clId="{48C04A75-A8EC-4D9C-A18C-AD239770BB62}" dt="2026-03-22T10:23:14.841" v="776" actId="1076"/>
          <ac:spMkLst>
            <pc:docMk/>
            <pc:sldMk cId="2707143490" sldId="2147477967"/>
            <ac:spMk id="37" creationId="{FD291859-A936-CE43-DC8D-107EA6598DA2}"/>
          </ac:spMkLst>
        </pc:spChg>
        <pc:spChg chg="mod">
          <ac:chgData name="Remco Künne" userId="6a85df29-7210-4032-a2c8-cf89a2b12c5f" providerId="ADAL" clId="{48C04A75-A8EC-4D9C-A18C-AD239770BB62}" dt="2026-03-22T10:23:23.041" v="777" actId="1076"/>
          <ac:spMkLst>
            <pc:docMk/>
            <pc:sldMk cId="2707143490" sldId="2147477967"/>
            <ac:spMk id="39" creationId="{84EF6C3A-49A3-2699-A38B-D1C5BBB6BE97}"/>
          </ac:spMkLst>
        </pc:spChg>
        <pc:spChg chg="mod">
          <ac:chgData name="Remco Künne" userId="6a85df29-7210-4032-a2c8-cf89a2b12c5f" providerId="ADAL" clId="{48C04A75-A8EC-4D9C-A18C-AD239770BB62}" dt="2026-03-22T10:04:30.105" v="660" actId="20577"/>
          <ac:spMkLst>
            <pc:docMk/>
            <pc:sldMk cId="2707143490" sldId="2147477967"/>
            <ac:spMk id="41" creationId="{C81BB18A-41BF-0D89-549B-60EDB2B3A611}"/>
          </ac:spMkLst>
        </pc:spChg>
        <pc:spChg chg="mod">
          <ac:chgData name="Remco Künne" userId="6a85df29-7210-4032-a2c8-cf89a2b12c5f" providerId="ADAL" clId="{48C04A75-A8EC-4D9C-A18C-AD239770BB62}" dt="2026-03-22T10:04:39.770" v="674" actId="20577"/>
          <ac:spMkLst>
            <pc:docMk/>
            <pc:sldMk cId="2707143490" sldId="2147477967"/>
            <ac:spMk id="42" creationId="{24D3D5D0-A283-9DB8-045A-001B7707121E}"/>
          </ac:spMkLst>
        </pc:spChg>
        <pc:spChg chg="mod">
          <ac:chgData name="Remco Künne" userId="6a85df29-7210-4032-a2c8-cf89a2b12c5f" providerId="ADAL" clId="{48C04A75-A8EC-4D9C-A18C-AD239770BB62}" dt="2026-03-22T10:04:22.016" v="648" actId="14100"/>
          <ac:spMkLst>
            <pc:docMk/>
            <pc:sldMk cId="2707143490" sldId="2147477967"/>
            <ac:spMk id="43" creationId="{0FE21453-1D91-6300-10E0-B75E55CD695E}"/>
          </ac:spMkLst>
        </pc:spChg>
      </pc:sldChg>
      <pc:sldChg chg="modSp mod">
        <pc:chgData name="Remco Künne" userId="6a85df29-7210-4032-a2c8-cf89a2b12c5f" providerId="ADAL" clId="{48C04A75-A8EC-4D9C-A18C-AD239770BB62}" dt="2026-03-22T09:48:38.295" v="514" actId="404"/>
        <pc:sldMkLst>
          <pc:docMk/>
          <pc:sldMk cId="1012320928" sldId="2147477968"/>
        </pc:sldMkLst>
        <pc:spChg chg="mod">
          <ac:chgData name="Remco Künne" userId="6a85df29-7210-4032-a2c8-cf89a2b12c5f" providerId="ADAL" clId="{48C04A75-A8EC-4D9C-A18C-AD239770BB62}" dt="2026-03-22T09:47:40.367" v="478" actId="20577"/>
          <ac:spMkLst>
            <pc:docMk/>
            <pc:sldMk cId="1012320928" sldId="2147477968"/>
            <ac:spMk id="7" creationId="{DC0CB4A6-3F50-6AA8-511B-0B0D4C757061}"/>
          </ac:spMkLst>
        </pc:spChg>
        <pc:spChg chg="mod">
          <ac:chgData name="Remco Künne" userId="6a85df29-7210-4032-a2c8-cf89a2b12c5f" providerId="ADAL" clId="{48C04A75-A8EC-4D9C-A18C-AD239770BB62}" dt="2026-03-22T09:12:47.908" v="1"/>
          <ac:spMkLst>
            <pc:docMk/>
            <pc:sldMk cId="1012320928" sldId="2147477968"/>
            <ac:spMk id="16" creationId="{0142CFFB-2095-3E42-5B95-BF24612F9DC6}"/>
          </ac:spMkLst>
        </pc:spChg>
        <pc:spChg chg="mod">
          <ac:chgData name="Remco Künne" userId="6a85df29-7210-4032-a2c8-cf89a2b12c5f" providerId="ADAL" clId="{48C04A75-A8EC-4D9C-A18C-AD239770BB62}" dt="2026-03-22T09:48:38.295" v="514" actId="404"/>
          <ac:spMkLst>
            <pc:docMk/>
            <pc:sldMk cId="1012320928" sldId="2147477968"/>
            <ac:spMk id="22" creationId="{1CB7FE89-0BE7-3FE3-CDA1-7F7DE0A757B0}"/>
          </ac:spMkLst>
        </pc:spChg>
      </pc:sldChg>
      <pc:sldChg chg="addSp delSp modSp mod">
        <pc:chgData name="Remco Künne" userId="6a85df29-7210-4032-a2c8-cf89a2b12c5f" providerId="ADAL" clId="{48C04A75-A8EC-4D9C-A18C-AD239770BB62}" dt="2026-03-22T10:18:04.813" v="771" actId="20577"/>
        <pc:sldMkLst>
          <pc:docMk/>
          <pc:sldMk cId="3947047714" sldId="2147477969"/>
        </pc:sldMkLst>
        <pc:spChg chg="add mod">
          <ac:chgData name="Remco Künne" userId="6a85df29-7210-4032-a2c8-cf89a2b12c5f" providerId="ADAL" clId="{48C04A75-A8EC-4D9C-A18C-AD239770BB62}" dt="2026-03-22T10:11:01.229" v="702"/>
          <ac:spMkLst>
            <pc:docMk/>
            <pc:sldMk cId="3947047714" sldId="2147477969"/>
            <ac:spMk id="2" creationId="{42F115A1-4DA5-DB93-E10A-5DACF4F271CB}"/>
          </ac:spMkLst>
        </pc:spChg>
        <pc:spChg chg="mod">
          <ac:chgData name="Remco Künne" userId="6a85df29-7210-4032-a2c8-cf89a2b12c5f" providerId="ADAL" clId="{48C04A75-A8EC-4D9C-A18C-AD239770BB62}" dt="2026-03-22T10:18:04.813" v="771" actId="20577"/>
          <ac:spMkLst>
            <pc:docMk/>
            <pc:sldMk cId="3947047714" sldId="2147477969"/>
            <ac:spMk id="3" creationId="{3334E9E5-FF8B-06B9-75A6-751E0E3BE8BC}"/>
          </ac:spMkLst>
        </pc:spChg>
        <pc:spChg chg="mod">
          <ac:chgData name="Remco Künne" userId="6a85df29-7210-4032-a2c8-cf89a2b12c5f" providerId="ADAL" clId="{48C04A75-A8EC-4D9C-A18C-AD239770BB62}" dt="2026-03-22T09:12:47.908" v="1"/>
          <ac:spMkLst>
            <pc:docMk/>
            <pc:sldMk cId="3947047714" sldId="2147477969"/>
            <ac:spMk id="9" creationId="{3C95A078-62F0-EF00-0CBB-B25976BED9DC}"/>
          </ac:spMkLst>
        </pc:spChg>
        <pc:spChg chg="del">
          <ac:chgData name="Remco Künne" userId="6a85df29-7210-4032-a2c8-cf89a2b12c5f" providerId="ADAL" clId="{48C04A75-A8EC-4D9C-A18C-AD239770BB62}" dt="2026-03-22T10:11:00.362" v="701" actId="478"/>
          <ac:spMkLst>
            <pc:docMk/>
            <pc:sldMk cId="3947047714" sldId="2147477969"/>
            <ac:spMk id="11" creationId="{4FAC757E-4E71-C37C-A272-B5B136D7CE95}"/>
          </ac:spMkLst>
        </pc:spChg>
        <pc:spChg chg="mod">
          <ac:chgData name="Remco Künne" userId="6a85df29-7210-4032-a2c8-cf89a2b12c5f" providerId="ADAL" clId="{48C04A75-A8EC-4D9C-A18C-AD239770BB62}" dt="2026-03-22T10:02:31.726" v="611" actId="20577"/>
          <ac:spMkLst>
            <pc:docMk/>
            <pc:sldMk cId="3947047714" sldId="2147477969"/>
            <ac:spMk id="21" creationId="{E962857D-CD72-7D1D-56B2-A158838B3F86}"/>
          </ac:spMkLst>
        </pc:spChg>
      </pc:sldChg>
      <pc:sldChg chg="addSp delSp modSp mod">
        <pc:chgData name="Remco Künne" userId="6a85df29-7210-4032-a2c8-cf89a2b12c5f" providerId="ADAL" clId="{48C04A75-A8EC-4D9C-A18C-AD239770BB62}" dt="2026-03-22T10:11:33.571" v="708"/>
        <pc:sldMkLst>
          <pc:docMk/>
          <pc:sldMk cId="4029332082" sldId="2147477971"/>
        </pc:sldMkLst>
        <pc:spChg chg="mod">
          <ac:chgData name="Remco Künne" userId="6a85df29-7210-4032-a2c8-cf89a2b12c5f" providerId="ADAL" clId="{48C04A75-A8EC-4D9C-A18C-AD239770BB62}" dt="2026-03-22T09:41:36.731" v="310" actId="20577"/>
          <ac:spMkLst>
            <pc:docMk/>
            <pc:sldMk cId="4029332082" sldId="2147477971"/>
            <ac:spMk id="2" creationId="{DAC7CE4D-F4F3-3DDF-E71A-821F88B41452}"/>
          </ac:spMkLst>
        </pc:spChg>
        <pc:spChg chg="add mod">
          <ac:chgData name="Remco Künne" userId="6a85df29-7210-4032-a2c8-cf89a2b12c5f" providerId="ADAL" clId="{48C04A75-A8EC-4D9C-A18C-AD239770BB62}" dt="2026-03-22T10:11:33.571" v="708"/>
          <ac:spMkLst>
            <pc:docMk/>
            <pc:sldMk cId="4029332082" sldId="2147477971"/>
            <ac:spMk id="6" creationId="{02E66003-F203-5A6D-DB44-59C1E57291A1}"/>
          </ac:spMkLst>
        </pc:spChg>
        <pc:spChg chg="del">
          <ac:chgData name="Remco Künne" userId="6a85df29-7210-4032-a2c8-cf89a2b12c5f" providerId="ADAL" clId="{48C04A75-A8EC-4D9C-A18C-AD239770BB62}" dt="2026-03-22T10:11:33.254" v="707" actId="478"/>
          <ac:spMkLst>
            <pc:docMk/>
            <pc:sldMk cId="4029332082" sldId="2147477971"/>
            <ac:spMk id="7" creationId="{3EE7CB1E-4AD6-22E5-1796-43EF1CA4CE9C}"/>
          </ac:spMkLst>
        </pc:spChg>
        <pc:spChg chg="mod">
          <ac:chgData name="Remco Künne" userId="6a85df29-7210-4032-a2c8-cf89a2b12c5f" providerId="ADAL" clId="{48C04A75-A8EC-4D9C-A18C-AD239770BB62}" dt="2026-03-22T09:12:47.908" v="1"/>
          <ac:spMkLst>
            <pc:docMk/>
            <pc:sldMk cId="4029332082" sldId="2147477971"/>
            <ac:spMk id="9" creationId="{3C95A078-62F0-EF00-0CBB-B25976BED9DC}"/>
          </ac:spMkLst>
        </pc:spChg>
        <pc:spChg chg="mod">
          <ac:chgData name="Remco Künne" userId="6a85df29-7210-4032-a2c8-cf89a2b12c5f" providerId="ADAL" clId="{48C04A75-A8EC-4D9C-A18C-AD239770BB62}" dt="2026-03-22T09:43:51.281" v="354" actId="20577"/>
          <ac:spMkLst>
            <pc:docMk/>
            <pc:sldMk cId="4029332082" sldId="2147477971"/>
            <ac:spMk id="21" creationId="{E962857D-CD72-7D1D-56B2-A158838B3F86}"/>
          </ac:spMkLst>
        </pc:spChg>
      </pc:sldChg>
      <pc:sldChg chg="addSp delSp modSp mod">
        <pc:chgData name="Remco Künne" userId="6a85df29-7210-4032-a2c8-cf89a2b12c5f" providerId="ADAL" clId="{48C04A75-A8EC-4D9C-A18C-AD239770BB62}" dt="2026-03-22T09:50:20.963" v="594" actId="20577"/>
        <pc:sldMkLst>
          <pc:docMk/>
          <pc:sldMk cId="2890307628" sldId="2147477974"/>
        </pc:sldMkLst>
        <pc:spChg chg="add mod">
          <ac:chgData name="Remco Künne" userId="6a85df29-7210-4032-a2c8-cf89a2b12c5f" providerId="ADAL" clId="{48C04A75-A8EC-4D9C-A18C-AD239770BB62}" dt="2026-03-22T09:50:09.362" v="571" actId="20577"/>
          <ac:spMkLst>
            <pc:docMk/>
            <pc:sldMk cId="2890307628" sldId="2147477974"/>
            <ac:spMk id="2" creationId="{022FB245-68DC-338A-95DD-D0EDAF7EB67E}"/>
          </ac:spMkLst>
        </pc:spChg>
        <pc:spChg chg="add mod">
          <ac:chgData name="Remco Künne" userId="6a85df29-7210-4032-a2c8-cf89a2b12c5f" providerId="ADAL" clId="{48C04A75-A8EC-4D9C-A18C-AD239770BB62}" dt="2026-03-22T09:50:20.963" v="594" actId="20577"/>
          <ac:spMkLst>
            <pc:docMk/>
            <pc:sldMk cId="2890307628" sldId="2147477974"/>
            <ac:spMk id="3" creationId="{8CE946FD-6812-F264-1E7A-6C4592B5EC75}"/>
          </ac:spMkLst>
        </pc:spChg>
        <pc:spChg chg="del">
          <ac:chgData name="Remco Künne" userId="6a85df29-7210-4032-a2c8-cf89a2b12c5f" providerId="ADAL" clId="{48C04A75-A8EC-4D9C-A18C-AD239770BB62}" dt="2026-03-22T09:49:33.557" v="515" actId="478"/>
          <ac:spMkLst>
            <pc:docMk/>
            <pc:sldMk cId="2890307628" sldId="2147477974"/>
            <ac:spMk id="4" creationId="{BFA03599-81ED-D92E-822A-E6F31C7DB055}"/>
          </ac:spMkLst>
        </pc:spChg>
        <pc:spChg chg="del">
          <ac:chgData name="Remco Künne" userId="6a85df29-7210-4032-a2c8-cf89a2b12c5f" providerId="ADAL" clId="{48C04A75-A8EC-4D9C-A18C-AD239770BB62}" dt="2026-03-22T09:49:36.988" v="516" actId="478"/>
          <ac:spMkLst>
            <pc:docMk/>
            <pc:sldMk cId="2890307628" sldId="2147477974"/>
            <ac:spMk id="6" creationId="{98E60067-A5E5-2E55-B6A6-1EFD927DDEE4}"/>
          </ac:spMkLst>
        </pc:spChg>
      </pc:sldChg>
      <pc:sldChg chg="addSp delSp modSp mod">
        <pc:chgData name="Remco Künne" userId="6a85df29-7210-4032-a2c8-cf89a2b12c5f" providerId="ADAL" clId="{48C04A75-A8EC-4D9C-A18C-AD239770BB62}" dt="2026-03-22T10:18:14.177" v="773" actId="20577"/>
        <pc:sldMkLst>
          <pc:docMk/>
          <pc:sldMk cId="2951157751" sldId="2147477975"/>
        </pc:sldMkLst>
        <pc:spChg chg="mod">
          <ac:chgData name="Remco Künne" userId="6a85df29-7210-4032-a2c8-cf89a2b12c5f" providerId="ADAL" clId="{48C04A75-A8EC-4D9C-A18C-AD239770BB62}" dt="2026-03-22T10:18:14.177" v="773" actId="20577"/>
          <ac:spMkLst>
            <pc:docMk/>
            <pc:sldMk cId="2951157751" sldId="2147477975"/>
            <ac:spMk id="2" creationId="{2B5AFE9D-FA29-8F21-0EB5-7EC76A0B33BF}"/>
          </ac:spMkLst>
        </pc:spChg>
        <pc:spChg chg="add mod">
          <ac:chgData name="Remco Künne" userId="6a85df29-7210-4032-a2c8-cf89a2b12c5f" providerId="ADAL" clId="{48C04A75-A8EC-4D9C-A18C-AD239770BB62}" dt="2026-03-22T10:11:40.502" v="710"/>
          <ac:spMkLst>
            <pc:docMk/>
            <pc:sldMk cId="2951157751" sldId="2147477975"/>
            <ac:spMk id="4" creationId="{4DFCEDC4-DCC5-A158-D7B7-83A74361DA75}"/>
          </ac:spMkLst>
        </pc:spChg>
        <pc:spChg chg="del">
          <ac:chgData name="Remco Künne" userId="6a85df29-7210-4032-a2c8-cf89a2b12c5f" providerId="ADAL" clId="{48C04A75-A8EC-4D9C-A18C-AD239770BB62}" dt="2026-03-22T10:11:40.165" v="709" actId="478"/>
          <ac:spMkLst>
            <pc:docMk/>
            <pc:sldMk cId="2951157751" sldId="2147477975"/>
            <ac:spMk id="7" creationId="{5C0DE18E-64A5-D430-E775-D2ABEA4EA001}"/>
          </ac:spMkLst>
        </pc:spChg>
        <pc:spChg chg="mod">
          <ac:chgData name="Remco Künne" userId="6a85df29-7210-4032-a2c8-cf89a2b12c5f" providerId="ADAL" clId="{48C04A75-A8EC-4D9C-A18C-AD239770BB62}" dt="2026-03-22T09:12:47.908" v="1"/>
          <ac:spMkLst>
            <pc:docMk/>
            <pc:sldMk cId="2951157751" sldId="2147477975"/>
            <ac:spMk id="9" creationId="{ABDACE3F-D5B2-AE4B-A66B-90A1C5E2EB53}"/>
          </ac:spMkLst>
        </pc:spChg>
        <pc:spChg chg="mod">
          <ac:chgData name="Remco Künne" userId="6a85df29-7210-4032-a2c8-cf89a2b12c5f" providerId="ADAL" clId="{48C04A75-A8EC-4D9C-A18C-AD239770BB62}" dt="2026-03-22T09:43:39.257" v="349" actId="255"/>
          <ac:spMkLst>
            <pc:docMk/>
            <pc:sldMk cId="2951157751" sldId="2147477975"/>
            <ac:spMk id="21" creationId="{9E931197-8A59-63AF-F699-A12E6E57643E}"/>
          </ac:spMkLst>
        </pc:spChg>
      </pc:sldChg>
      <pc:sldChg chg="modSp mod">
        <pc:chgData name="Remco Künne" userId="6a85df29-7210-4032-a2c8-cf89a2b12c5f" providerId="ADAL" clId="{48C04A75-A8EC-4D9C-A18C-AD239770BB62}" dt="2026-03-22T10:17:56.399" v="769" actId="20577"/>
        <pc:sldMkLst>
          <pc:docMk/>
          <pc:sldMk cId="3142683941" sldId="2147477976"/>
        </pc:sldMkLst>
        <pc:spChg chg="mod">
          <ac:chgData name="Remco Künne" userId="6a85df29-7210-4032-a2c8-cf89a2b12c5f" providerId="ADAL" clId="{48C04A75-A8EC-4D9C-A18C-AD239770BB62}" dt="2026-03-22T10:13:05.979" v="717" actId="14100"/>
          <ac:spMkLst>
            <pc:docMk/>
            <pc:sldMk cId="3142683941" sldId="2147477976"/>
            <ac:spMk id="2" creationId="{0F078F9B-BF90-7E1D-D861-575CF5984A8D}"/>
          </ac:spMkLst>
        </pc:spChg>
        <pc:spChg chg="mod">
          <ac:chgData name="Remco Künne" userId="6a85df29-7210-4032-a2c8-cf89a2b12c5f" providerId="ADAL" clId="{48C04A75-A8EC-4D9C-A18C-AD239770BB62}" dt="2026-03-22T10:17:56.399" v="769" actId="20577"/>
          <ac:spMkLst>
            <pc:docMk/>
            <pc:sldMk cId="3142683941" sldId="2147477976"/>
            <ac:spMk id="3" creationId="{82DC23B5-4210-EBB6-3CA5-CA8F392DA71D}"/>
          </ac:spMkLst>
        </pc:spChg>
        <pc:spChg chg="mod">
          <ac:chgData name="Remco Künne" userId="6a85df29-7210-4032-a2c8-cf89a2b12c5f" providerId="ADAL" clId="{48C04A75-A8EC-4D9C-A18C-AD239770BB62}" dt="2026-03-22T09:47:14.165" v="448" actId="20577"/>
          <ac:spMkLst>
            <pc:docMk/>
            <pc:sldMk cId="3142683941" sldId="2147477976"/>
            <ac:spMk id="4" creationId="{32BE3483-AE59-279D-9AF9-BDDADF492DFE}"/>
          </ac:spMkLst>
        </pc:spChg>
        <pc:spChg chg="mod">
          <ac:chgData name="Remco Künne" userId="6a85df29-7210-4032-a2c8-cf89a2b12c5f" providerId="ADAL" clId="{48C04A75-A8EC-4D9C-A18C-AD239770BB62}" dt="2026-03-22T09:47:19.004" v="461" actId="5793"/>
          <ac:spMkLst>
            <pc:docMk/>
            <pc:sldMk cId="3142683941" sldId="2147477976"/>
            <ac:spMk id="5" creationId="{453B8B71-4BA9-51BC-6EF4-B10F17DBBFD5}"/>
          </ac:spMkLst>
        </pc:spChg>
        <pc:spChg chg="mod">
          <ac:chgData name="Remco Künne" userId="6a85df29-7210-4032-a2c8-cf89a2b12c5f" providerId="ADAL" clId="{48C04A75-A8EC-4D9C-A18C-AD239770BB62}" dt="2026-03-22T10:17:29.250" v="767" actId="948"/>
          <ac:spMkLst>
            <pc:docMk/>
            <pc:sldMk cId="3142683941" sldId="2147477976"/>
            <ac:spMk id="18" creationId="{290ED77A-6C54-B559-7F6E-A6A9D288541D}"/>
          </ac:spMkLst>
        </pc:spChg>
        <pc:spChg chg="mod">
          <ac:chgData name="Remco Künne" userId="6a85df29-7210-4032-a2c8-cf89a2b12c5f" providerId="ADAL" clId="{48C04A75-A8EC-4D9C-A18C-AD239770BB62}" dt="2026-03-22T09:12:47.908" v="1"/>
          <ac:spMkLst>
            <pc:docMk/>
            <pc:sldMk cId="3142683941" sldId="2147477976"/>
            <ac:spMk id="48" creationId="{E135D714-C0E1-80B1-7E19-C7388008164B}"/>
          </ac:spMkLst>
        </pc:spChg>
      </pc:sldChg>
      <pc:sldMasterChg chg="modSp modSldLayout">
        <pc:chgData name="Remco Künne" userId="6a85df29-7210-4032-a2c8-cf89a2b12c5f" providerId="ADAL" clId="{48C04A75-A8EC-4D9C-A18C-AD239770BB62}" dt="2026-03-22T09:12:47.908" v="1"/>
        <pc:sldMasterMkLst>
          <pc:docMk/>
          <pc:sldMasterMk cId="1786867287" sldId="2147483648"/>
        </pc:sldMasterMkLst>
        <pc:spChg chg="mod">
          <ac:chgData name="Remco Künne" userId="6a85df29-7210-4032-a2c8-cf89a2b12c5f" providerId="ADAL" clId="{48C04A75-A8EC-4D9C-A18C-AD239770BB62}" dt="2026-03-22T09:12:47.908" v="1"/>
          <ac:spMkLst>
            <pc:docMk/>
            <pc:sldMasterMk cId="1786867287" sldId="2147483648"/>
            <ac:spMk id="4" creationId="{8532E048-80AA-ED2B-0FEA-9C37DA299BF8}"/>
          </ac:spMkLst>
        </pc:spChg>
        <pc:sldLayoutChg chg="modSp">
          <pc:chgData name="Remco Künne" userId="6a85df29-7210-4032-a2c8-cf89a2b12c5f" providerId="ADAL" clId="{48C04A75-A8EC-4D9C-A18C-AD239770BB62}" dt="2026-03-22T09:12:47.908" v="1"/>
          <pc:sldLayoutMkLst>
            <pc:docMk/>
            <pc:sldMasterMk cId="1786867287" sldId="2147483648"/>
            <pc:sldLayoutMk cId="3294852851" sldId="2147483669"/>
          </pc:sldLayoutMkLst>
          <pc:spChg chg="mod">
            <ac:chgData name="Remco Künne" userId="6a85df29-7210-4032-a2c8-cf89a2b12c5f" providerId="ADAL" clId="{48C04A75-A8EC-4D9C-A18C-AD239770BB62}" dt="2026-03-22T09:12:47.908" v="1"/>
            <ac:spMkLst>
              <pc:docMk/>
              <pc:sldMasterMk cId="1786867287" sldId="2147483648"/>
              <pc:sldLayoutMk cId="3294852851" sldId="2147483669"/>
              <ac:spMk id="3" creationId="{5699FF24-E238-095E-285A-60209DAAB29D}"/>
            </ac:spMkLst>
          </pc:spChg>
        </pc:sldLayoutChg>
        <pc:sldLayoutChg chg="modSp">
          <pc:chgData name="Remco Künne" userId="6a85df29-7210-4032-a2c8-cf89a2b12c5f" providerId="ADAL" clId="{48C04A75-A8EC-4D9C-A18C-AD239770BB62}" dt="2026-03-22T09:12:47.908" v="1"/>
          <pc:sldLayoutMkLst>
            <pc:docMk/>
            <pc:sldMasterMk cId="1786867287" sldId="2147483648"/>
            <pc:sldLayoutMk cId="2944431189" sldId="2147483676"/>
          </pc:sldLayoutMkLst>
          <pc:spChg chg="mod">
            <ac:chgData name="Remco Künne" userId="6a85df29-7210-4032-a2c8-cf89a2b12c5f" providerId="ADAL" clId="{48C04A75-A8EC-4D9C-A18C-AD239770BB62}" dt="2026-03-22T09:12:47.908" v="1"/>
            <ac:spMkLst>
              <pc:docMk/>
              <pc:sldMasterMk cId="1786867287" sldId="2147483648"/>
              <pc:sldLayoutMk cId="2944431189" sldId="2147483676"/>
              <ac:spMk id="8" creationId="{56FF8251-4FEE-D4EF-ACC0-B7CE64BE2A28}"/>
            </ac:spMkLst>
          </pc:spChg>
        </pc:sldLayoutChg>
        <pc:sldLayoutChg chg="modSp">
          <pc:chgData name="Remco Künne" userId="6a85df29-7210-4032-a2c8-cf89a2b12c5f" providerId="ADAL" clId="{48C04A75-A8EC-4D9C-A18C-AD239770BB62}" dt="2026-03-22T09:12:47.908" v="1"/>
          <pc:sldLayoutMkLst>
            <pc:docMk/>
            <pc:sldMasterMk cId="1786867287" sldId="2147483648"/>
            <pc:sldLayoutMk cId="3956154624" sldId="2147483683"/>
          </pc:sldLayoutMkLst>
          <pc:spChg chg="mod">
            <ac:chgData name="Remco Künne" userId="6a85df29-7210-4032-a2c8-cf89a2b12c5f" providerId="ADAL" clId="{48C04A75-A8EC-4D9C-A18C-AD239770BB62}" dt="2026-03-22T09:12:47.908" v="1"/>
            <ac:spMkLst>
              <pc:docMk/>
              <pc:sldMasterMk cId="1786867287" sldId="2147483648"/>
              <pc:sldLayoutMk cId="3956154624" sldId="2147483683"/>
              <ac:spMk id="4" creationId="{0CB91AB2-D2F7-F302-DA21-652824CC1618}"/>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EDE8-F63B-3240-9EC2-0C60EBCC2C5F}" type="datetimeFigureOut">
              <a:rPr lang="en-US" smtClean="0"/>
              <a:t>4/9/26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61F71-376C-674F-928F-66050F9761E2}" type="slidenum">
              <a:rPr lang="en-US" smtClean="0"/>
              <a:t>‹#›</a:t>
            </a:fld>
            <a:endParaRPr lang="en-US"/>
          </a:p>
        </p:txBody>
      </p:sp>
    </p:spTree>
    <p:extLst>
      <p:ext uri="{BB962C8B-B14F-4D97-AF65-F5344CB8AC3E}">
        <p14:creationId xmlns:p14="http://schemas.microsoft.com/office/powerpoint/2010/main" val="331076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a:t>
            </a:fld>
            <a:endParaRPr lang="en-US" dirty="0"/>
          </a:p>
        </p:txBody>
      </p:sp>
    </p:spTree>
    <p:extLst>
      <p:ext uri="{BB962C8B-B14F-4D97-AF65-F5344CB8AC3E}">
        <p14:creationId xmlns:p14="http://schemas.microsoft.com/office/powerpoint/2010/main" val="77368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C80B-3725-689C-87DA-E682D4BAD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D767C-EE8B-0037-8516-0ED51EE5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F2C92-6056-3B35-6A30-1EBAD27F4A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1E61BD-3764-318A-9867-7C3EEDFC1877}"/>
              </a:ext>
            </a:extLst>
          </p:cNvPr>
          <p:cNvSpPr>
            <a:spLocks noGrp="1"/>
          </p:cNvSpPr>
          <p:nvPr>
            <p:ph type="sldNum" sz="quarter" idx="5"/>
          </p:nvPr>
        </p:nvSpPr>
        <p:spPr/>
        <p:txBody>
          <a:bodyPr/>
          <a:lstStyle/>
          <a:p>
            <a:fld id="{02461F71-376C-674F-928F-66050F9761E2}" type="slidenum">
              <a:rPr lang="en-US" smtClean="0"/>
              <a:t>10</a:t>
            </a:fld>
            <a:endParaRPr lang="en-US"/>
          </a:p>
        </p:txBody>
      </p:sp>
    </p:spTree>
    <p:extLst>
      <p:ext uri="{BB962C8B-B14F-4D97-AF65-F5344CB8AC3E}">
        <p14:creationId xmlns:p14="http://schemas.microsoft.com/office/powerpoint/2010/main" val="131230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11</a:t>
            </a:fld>
            <a:endParaRPr lang="en-US"/>
          </a:p>
        </p:txBody>
      </p:sp>
    </p:spTree>
    <p:extLst>
      <p:ext uri="{BB962C8B-B14F-4D97-AF65-F5344CB8AC3E}">
        <p14:creationId xmlns:p14="http://schemas.microsoft.com/office/powerpoint/2010/main" val="118567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13</a:t>
            </a:fld>
            <a:endParaRPr lang="en-US"/>
          </a:p>
        </p:txBody>
      </p:sp>
    </p:spTree>
    <p:extLst>
      <p:ext uri="{BB962C8B-B14F-4D97-AF65-F5344CB8AC3E}">
        <p14:creationId xmlns:p14="http://schemas.microsoft.com/office/powerpoint/2010/main" val="261258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14</a:t>
            </a:fld>
            <a:endParaRPr lang="en-US"/>
          </a:p>
        </p:txBody>
      </p:sp>
    </p:spTree>
    <p:extLst>
      <p:ext uri="{BB962C8B-B14F-4D97-AF65-F5344CB8AC3E}">
        <p14:creationId xmlns:p14="http://schemas.microsoft.com/office/powerpoint/2010/main" val="347415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2</a:t>
            </a:fld>
            <a:endParaRPr lang="en-US" dirty="0"/>
          </a:p>
        </p:txBody>
      </p:sp>
    </p:spTree>
    <p:extLst>
      <p:ext uri="{BB962C8B-B14F-4D97-AF65-F5344CB8AC3E}">
        <p14:creationId xmlns:p14="http://schemas.microsoft.com/office/powerpoint/2010/main" val="286830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3</a:t>
            </a:fld>
            <a:endParaRPr lang="en-US" dirty="0"/>
          </a:p>
        </p:txBody>
      </p:sp>
    </p:spTree>
    <p:extLst>
      <p:ext uri="{BB962C8B-B14F-4D97-AF65-F5344CB8AC3E}">
        <p14:creationId xmlns:p14="http://schemas.microsoft.com/office/powerpoint/2010/main" val="193091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7FB-1162-1039-7D45-B6C15197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45D6-0FC2-A5BA-1A6E-F4095CC7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696E0-00EA-665F-519E-EB20BBFDC5FE}"/>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276E6A2-0E10-2D0D-0D4D-187ADB564839}"/>
              </a:ext>
            </a:extLst>
          </p:cNvPr>
          <p:cNvSpPr>
            <a:spLocks noGrp="1"/>
          </p:cNvSpPr>
          <p:nvPr>
            <p:ph type="sldNum" sz="quarter" idx="5"/>
          </p:nvPr>
        </p:nvSpPr>
        <p:spPr/>
        <p:txBody>
          <a:bodyPr/>
          <a:lstStyle/>
          <a:p>
            <a:fld id="{02461F71-376C-674F-928F-66050F9761E2}" type="slidenum">
              <a:rPr lang="en-US" smtClean="0"/>
              <a:t>4</a:t>
            </a:fld>
            <a:endParaRPr lang="en-US" dirty="0"/>
          </a:p>
        </p:txBody>
      </p:sp>
    </p:spTree>
    <p:extLst>
      <p:ext uri="{BB962C8B-B14F-4D97-AF65-F5344CB8AC3E}">
        <p14:creationId xmlns:p14="http://schemas.microsoft.com/office/powerpoint/2010/main" val="198965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5</a:t>
            </a:fld>
            <a:endParaRPr lang="en-US" dirty="0"/>
          </a:p>
        </p:txBody>
      </p:sp>
    </p:spTree>
    <p:extLst>
      <p:ext uri="{BB962C8B-B14F-4D97-AF65-F5344CB8AC3E}">
        <p14:creationId xmlns:p14="http://schemas.microsoft.com/office/powerpoint/2010/main" val="2563117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6</a:t>
            </a:fld>
            <a:endParaRPr lang="en-US"/>
          </a:p>
        </p:txBody>
      </p:sp>
    </p:spTree>
    <p:extLst>
      <p:ext uri="{BB962C8B-B14F-4D97-AF65-F5344CB8AC3E}">
        <p14:creationId xmlns:p14="http://schemas.microsoft.com/office/powerpoint/2010/main" val="129139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A68D-43AA-BDCE-038C-F89EA7587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E77C9-916E-4D13-1513-E166ECB99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1ADB4-2009-85D5-93B0-FBB4D3C94D93}"/>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AC5323D0-F09D-D1CF-59DE-5109457BC234}"/>
              </a:ext>
            </a:extLst>
          </p:cNvPr>
          <p:cNvSpPr>
            <a:spLocks noGrp="1"/>
          </p:cNvSpPr>
          <p:nvPr>
            <p:ph type="sldNum" sz="quarter" idx="5"/>
          </p:nvPr>
        </p:nvSpPr>
        <p:spPr/>
        <p:txBody>
          <a:bodyPr/>
          <a:lstStyle/>
          <a:p>
            <a:fld id="{02461F71-376C-674F-928F-66050F9761E2}" type="slidenum">
              <a:rPr lang="en-US" smtClean="0"/>
              <a:t>7</a:t>
            </a:fld>
            <a:endParaRPr lang="en-US"/>
          </a:p>
        </p:txBody>
      </p:sp>
    </p:spTree>
    <p:extLst>
      <p:ext uri="{BB962C8B-B14F-4D97-AF65-F5344CB8AC3E}">
        <p14:creationId xmlns:p14="http://schemas.microsoft.com/office/powerpoint/2010/main" val="367271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FF2-A255-277D-33B4-7B233A77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ED44-1610-CE35-6AE1-9382B6A6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DCDFD-2955-AD24-880C-4B6D061EC3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8480AA-A548-4715-09AD-AE2DAC7BC4B0}"/>
              </a:ext>
            </a:extLst>
          </p:cNvPr>
          <p:cNvSpPr>
            <a:spLocks noGrp="1"/>
          </p:cNvSpPr>
          <p:nvPr>
            <p:ph type="sldNum" sz="quarter" idx="5"/>
          </p:nvPr>
        </p:nvSpPr>
        <p:spPr/>
        <p:txBody>
          <a:bodyPr/>
          <a:lstStyle/>
          <a:p>
            <a:fld id="{02461F71-376C-674F-928F-66050F9761E2}" type="slidenum">
              <a:rPr lang="en-US" smtClean="0"/>
              <a:t>8</a:t>
            </a:fld>
            <a:endParaRPr lang="en-US"/>
          </a:p>
        </p:txBody>
      </p:sp>
    </p:spTree>
    <p:extLst>
      <p:ext uri="{BB962C8B-B14F-4D97-AF65-F5344CB8AC3E}">
        <p14:creationId xmlns:p14="http://schemas.microsoft.com/office/powerpoint/2010/main" val="71323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9</a:t>
            </a:fld>
            <a:endParaRPr lang="en-US"/>
          </a:p>
        </p:txBody>
      </p:sp>
    </p:spTree>
    <p:extLst>
      <p:ext uri="{BB962C8B-B14F-4D97-AF65-F5344CB8AC3E}">
        <p14:creationId xmlns:p14="http://schemas.microsoft.com/office/powerpoint/2010/main" val="9586210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mare logo">
    <p:bg>
      <p:bgPr>
        <a:solidFill>
          <a:schemeClr val="accent3"/>
        </a:solidFill>
        <a:effectLst/>
      </p:bgPr>
    </p:bg>
    <p:spTree>
      <p:nvGrpSpPr>
        <p:cNvPr id="1" name=""/>
        <p:cNvGrpSpPr/>
        <p:nvPr/>
      </p:nvGrpSpPr>
      <p:grpSpPr>
        <a:xfrm>
          <a:off x="0" y="0"/>
          <a:ext cx="0" cy="0"/>
          <a:chOff x="0" y="0"/>
          <a:chExt cx="0" cy="0"/>
        </a:xfrm>
      </p:grpSpPr>
      <p:pic>
        <p:nvPicPr>
          <p:cNvPr id="4" name="Picture 3" descr="A purple letter on a black background&#10;&#10;Description automatically generated">
            <a:extLst>
              <a:ext uri="{FF2B5EF4-FFF2-40B4-BE49-F238E27FC236}">
                <a16:creationId xmlns:a16="http://schemas.microsoft.com/office/drawing/2014/main" id="{685F42D6-6C9A-5A75-FABC-D5BDCCE865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194046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3A62660E-5C6A-5FD0-9C79-F29B3AC66E7E}"/>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9193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lum">
    <p:bg>
      <p:bgPr>
        <a:solidFill>
          <a:schemeClr val="accent3"/>
        </a:solidFill>
        <a:effectLst/>
      </p:bgPr>
    </p:bg>
    <p:spTree>
      <p:nvGrpSpPr>
        <p:cNvPr id="1" name=""/>
        <p:cNvGrpSpPr/>
        <p:nvPr/>
      </p:nvGrpSpPr>
      <p:grpSpPr>
        <a:xfrm>
          <a:off x="0" y="0"/>
          <a:ext cx="0" cy="0"/>
          <a:chOff x="0" y="0"/>
          <a:chExt cx="0" cy="0"/>
        </a:xfrm>
      </p:grpSpPr>
      <p:pic>
        <p:nvPicPr>
          <p:cNvPr id="2" name="Picture 1" descr="A purple letter on a black background&#10;&#10;Description automatically generated">
            <a:extLst>
              <a:ext uri="{FF2B5EF4-FFF2-40B4-BE49-F238E27FC236}">
                <a16:creationId xmlns:a16="http://schemas.microsoft.com/office/drawing/2014/main" id="{AC4B712C-37D2-E6D9-04F2-21A889D8AA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Tree>
    <p:extLst>
      <p:ext uri="{BB962C8B-B14F-4D97-AF65-F5344CB8AC3E}">
        <p14:creationId xmlns:p14="http://schemas.microsoft.com/office/powerpoint/2010/main" val="399471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mp;S with 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9" name="Picture 8">
            <a:extLst>
              <a:ext uri="{FF2B5EF4-FFF2-40B4-BE49-F238E27FC236}">
                <a16:creationId xmlns:a16="http://schemas.microsoft.com/office/drawing/2014/main" id="{233CA003-9AA4-3E26-FD7A-00B592E93137}"/>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104074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mare Science of Selling Wellness">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9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mare SSW 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8DC62-2E17-A795-D8BC-E16BE1DFDE2A}"/>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49981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mare SSW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A105382-26CB-F5C3-3C87-CCF76F0ACE5E}"/>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62371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mare SSW Blank Plum">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2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mare SSW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spTree>
    <p:extLst>
      <p:ext uri="{BB962C8B-B14F-4D97-AF65-F5344CB8AC3E}">
        <p14:creationId xmlns:p14="http://schemas.microsoft.com/office/powerpoint/2010/main" val="58274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w/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2B47BB2-B15E-8825-EE82-0D69F8A5F4D9}"/>
              </a:ext>
            </a:extLst>
          </p:cNvPr>
          <p:cNvPicPr>
            <a:picLocks noChangeAspect="1"/>
          </p:cNvPicPr>
          <p:nvPr userDrawn="1"/>
        </p:nvPicPr>
        <p:blipFill>
          <a:blip r:embed="rId2"/>
          <a:srcRect t="-4570" r="35456" b="-1"/>
          <a:stretch/>
        </p:blipFill>
        <p:spPr>
          <a:xfrm>
            <a:off x="255373" y="6423660"/>
            <a:ext cx="1222907" cy="208559"/>
          </a:xfrm>
          <a:prstGeom prst="rect">
            <a:avLst/>
          </a:prstGeom>
        </p:spPr>
      </p:pic>
      <p:sp>
        <p:nvSpPr>
          <p:cNvPr id="4" name="Text Placeholder 2">
            <a:extLst>
              <a:ext uri="{FF2B5EF4-FFF2-40B4-BE49-F238E27FC236}">
                <a16:creationId xmlns:a16="http://schemas.microsoft.com/office/drawing/2014/main" id="{0CB91AB2-D2F7-F302-DA21-652824CC1618}"/>
              </a:ext>
            </a:extLst>
          </p:cNvPr>
          <p:cNvSpPr txBox="1"/>
          <p:nvPr userDrawn="1"/>
        </p:nvSpPr>
        <p:spPr>
          <a:xfrm>
            <a:off x="7296756" y="6448958"/>
            <a:ext cx="4121787" cy="189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spcBef>
                <a:spcPts val="1000"/>
              </a:spcBef>
              <a:defRPr sz="700">
                <a:solidFill>
                  <a:srgbClr val="BD5FAE"/>
                </a:solidFill>
                <a:latin typeface="Arial"/>
                <a:ea typeface="Arial"/>
                <a:cs typeface="Arial"/>
                <a:sym typeface="Arial"/>
              </a:defRPr>
            </a:lvl1pPr>
          </a:lstStyle>
          <a:p>
            <a:r>
              <a:rPr dirty="0">
                <a:solidFill>
                  <a:schemeClr val="bg2"/>
                </a:solidFill>
              </a:rPr>
              <a:t>Copyright © 2025 Amare Global. </a:t>
            </a:r>
            <a:r>
              <a:rPr lang="en-US" dirty="0">
                <a:solidFill>
                  <a:schemeClr val="bg2"/>
                </a:solidFill>
              </a:rPr>
              <a:t>Alle Rechte </a:t>
            </a:r>
            <a:r>
              <a:rPr lang="en-US" dirty="0" err="1">
                <a:solidFill>
                  <a:schemeClr val="bg2"/>
                </a:solidFill>
              </a:rPr>
              <a:t>vorbehalten</a:t>
            </a:r>
            <a:r>
              <a:rPr dirty="0">
                <a:solidFill>
                  <a:schemeClr val="bg2"/>
                </a:solidFill>
              </a:rPr>
              <a:t>. </a:t>
            </a:r>
          </a:p>
        </p:txBody>
      </p:sp>
      <p:sp>
        <p:nvSpPr>
          <p:cNvPr id="5" name="Slide Number">
            <a:extLst>
              <a:ext uri="{FF2B5EF4-FFF2-40B4-BE49-F238E27FC236}">
                <a16:creationId xmlns:a16="http://schemas.microsoft.com/office/drawing/2014/main" id="{3ABF6688-D94F-89A3-A98B-D681E67B0A5A}"/>
              </a:ext>
            </a:extLst>
          </p:cNvPr>
          <p:cNvSpPr txBox="1">
            <a:spLocks noGrp="1"/>
          </p:cNvSpPr>
          <p:nvPr>
            <p:ph type="sldNum" sz="quarter" idx="2"/>
          </p:nvPr>
        </p:nvSpPr>
        <p:spPr>
          <a:xfrm>
            <a:off x="11757660" y="6462712"/>
            <a:ext cx="170002" cy="174308"/>
          </a:xfrm>
          <a:prstGeom prst="rect">
            <a:avLst/>
          </a:prstGeom>
        </p:spPr>
        <p:txBody>
          <a:bodyPr lIns="0" tIns="0" rIns="0" bIns="0"/>
          <a:lstStyle>
            <a:lvl1pPr>
              <a:tabLst>
                <a:tab pos="2552700" algn="l"/>
              </a:tabLst>
              <a:defRPr sz="900">
                <a:solidFill>
                  <a:schemeClr val="bg2"/>
                </a:solidFill>
                <a:latin typeface="Amare Walter Neue"/>
                <a:ea typeface="Amare Walter Neue"/>
                <a:cs typeface="Amare Walter Neue"/>
                <a:sym typeface="Amare Walter Neue Norma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561546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mare Logo w/Title">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9C2D09-ED28-18FA-CD09-795E0D1030A1}"/>
              </a:ext>
            </a:extLst>
          </p:cNvPr>
          <p:cNvSpPr>
            <a:spLocks noGrp="1"/>
          </p:cNvSpPr>
          <p:nvPr>
            <p:ph type="body" sz="quarter" idx="13"/>
          </p:nvPr>
        </p:nvSpPr>
        <p:spPr>
          <a:xfrm>
            <a:off x="1949824" y="4494399"/>
            <a:ext cx="8283388" cy="962025"/>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descr="A purple letter on a black background&#10;&#10;Description automatically generated">
            <a:extLst>
              <a:ext uri="{FF2B5EF4-FFF2-40B4-BE49-F238E27FC236}">
                <a16:creationId xmlns:a16="http://schemas.microsoft.com/office/drawing/2014/main" id="{44EC4A79-B5B1-83EB-E22F-DD77DC3B45D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329995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112773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240144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are Blank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AF2A5-72BB-B50F-BE88-97252C16279B}"/>
              </a:ext>
            </a:extLst>
          </p:cNvPr>
          <p:cNvSpPr>
            <a:spLocks noGrp="1"/>
          </p:cNvSpPr>
          <p:nvPr>
            <p:ph type="sldNum" sz="quarter" idx="10"/>
          </p:nvPr>
        </p:nvSpPr>
        <p:spPr/>
        <p:txBody>
          <a:bodyPr/>
          <a:lstStyle/>
          <a:p>
            <a:fld id="{FEDAFF86-66A4-D342-B39A-0C3E2798F66C}" type="slidenum">
              <a:rPr lang="en-US" smtClean="0"/>
              <a:pPr/>
              <a:t>‹#›</a:t>
            </a:fld>
            <a:endParaRPr lang="en-US"/>
          </a:p>
        </p:txBody>
      </p:sp>
    </p:spTree>
    <p:extLst>
      <p:ext uri="{BB962C8B-B14F-4D97-AF65-F5344CB8AC3E}">
        <p14:creationId xmlns:p14="http://schemas.microsoft.com/office/powerpoint/2010/main" val="422546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mare Blank Plum">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bg1"/>
                </a:solidFill>
              </a:defRPr>
            </a:lvl1pPr>
          </a:lstStyle>
          <a:p>
            <a:fld id="{FEDAFF86-66A4-D342-B39A-0C3E2798F66C}" type="slidenum">
              <a:rPr lang="en-US" smtClean="0"/>
              <a:pPr/>
              <a:t>‹#›</a:t>
            </a:fld>
            <a:endParaRPr lang="en-US"/>
          </a:p>
        </p:txBody>
      </p:sp>
      <p:pic>
        <p:nvPicPr>
          <p:cNvPr id="2" name="Picture 1" descr="A purple letter on a black background&#10;&#10;Description automatically generated">
            <a:extLst>
              <a:ext uri="{FF2B5EF4-FFF2-40B4-BE49-F238E27FC236}">
                <a16:creationId xmlns:a16="http://schemas.microsoft.com/office/drawing/2014/main" id="{40762580-569E-B19A-1AB1-5DF51DBB38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
        <p:nvSpPr>
          <p:cNvPr id="3" name="Text Placeholder 2">
            <a:extLst>
              <a:ext uri="{FF2B5EF4-FFF2-40B4-BE49-F238E27FC236}">
                <a16:creationId xmlns:a16="http://schemas.microsoft.com/office/drawing/2014/main" id="{5699FF24-E238-095E-285A-60209DAAB29D}"/>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dirty="0">
                <a:solidFill>
                  <a:schemeClr val="accent3">
                    <a:lumMod val="60000"/>
                    <a:lumOff val="40000"/>
                  </a:schemeClr>
                </a:solidFill>
                <a:latin typeface="Arial" panose="020B0604020202020204" pitchFamily="34" charset="0"/>
                <a:cs typeface="Arial" panose="020B0604020202020204" pitchFamily="34" charset="0"/>
              </a:rPr>
              <a:t> Amare Global. Alle Rechte </a:t>
            </a:r>
            <a:r>
              <a:rPr lang="en-US" sz="700" dirty="0" err="1">
                <a:solidFill>
                  <a:schemeClr val="accent3">
                    <a:lumMod val="60000"/>
                    <a:lumOff val="40000"/>
                  </a:schemeClr>
                </a:solidFill>
                <a:latin typeface="Arial" panose="020B0604020202020204" pitchFamily="34" charset="0"/>
                <a:cs typeface="Arial" panose="020B0604020202020204" pitchFamily="34" charset="0"/>
              </a:rPr>
              <a:t>vorbehalten</a:t>
            </a:r>
            <a:r>
              <a:rPr lang="en-US" sz="700" dirty="0">
                <a:solidFill>
                  <a:schemeClr val="accent3">
                    <a:lumMod val="60000"/>
                    <a:lumOff val="40000"/>
                  </a:schemeClr>
                </a:solidFill>
                <a:latin typeface="Arial" panose="020B0604020202020204" pitchFamily="34" charset="0"/>
                <a:cs typeface="Arial" panose="020B0604020202020204" pitchFamily="34" charset="0"/>
              </a:rPr>
              <a:t>. </a:t>
            </a:r>
            <a:endParaRPr lang="en-US" sz="700" dirty="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948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FEDAFF86-66A4-D342-B39A-0C3E2798F66C}" type="slidenum">
              <a:rPr lang="en-US" smtClean="0"/>
              <a:pPr/>
              <a:t>‹#›</a:t>
            </a:fld>
            <a:endParaRPr lang="en-US"/>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5" name="Picture 4" descr="A purple letter on a black background&#10;&#10;Description automatically generated">
            <a:extLst>
              <a:ext uri="{FF2B5EF4-FFF2-40B4-BE49-F238E27FC236}">
                <a16:creationId xmlns:a16="http://schemas.microsoft.com/office/drawing/2014/main" id="{15CF9172-581D-D069-E218-881D1461ABBA}"/>
              </a:ext>
            </a:extLst>
          </p:cNvPr>
          <p:cNvPicPr>
            <a:picLocks noChangeAspect="1"/>
          </p:cNvPicPr>
          <p:nvPr userDrawn="1"/>
        </p:nvPicPr>
        <p:blipFill>
          <a:blip r:embed="rId2"/>
          <a:stretch>
            <a:fillRect/>
          </a:stretch>
        </p:blipFill>
        <p:spPr>
          <a:xfrm>
            <a:off x="245723" y="6429613"/>
            <a:ext cx="1184953" cy="218597"/>
          </a:xfrm>
          <a:prstGeom prst="rect">
            <a:avLst/>
          </a:prstGeom>
        </p:spPr>
      </p:pic>
      <p:sp>
        <p:nvSpPr>
          <p:cNvPr id="8" name="Text Placeholder 2">
            <a:extLst>
              <a:ext uri="{FF2B5EF4-FFF2-40B4-BE49-F238E27FC236}">
                <a16:creationId xmlns:a16="http://schemas.microsoft.com/office/drawing/2014/main" id="{56FF8251-4FEE-D4EF-ACC0-B7CE64BE2A2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dirty="0">
                <a:solidFill>
                  <a:schemeClr val="accent3">
                    <a:lumMod val="60000"/>
                    <a:lumOff val="40000"/>
                  </a:schemeClr>
                </a:solidFill>
                <a:latin typeface="Arial" panose="020B0604020202020204" pitchFamily="34" charset="0"/>
                <a:cs typeface="Arial" panose="020B0604020202020204" pitchFamily="34" charset="0"/>
              </a:rPr>
              <a:t> Amare Global. Alle Rechte </a:t>
            </a:r>
            <a:r>
              <a:rPr lang="en-US" sz="700" dirty="0" err="1">
                <a:solidFill>
                  <a:schemeClr val="accent3">
                    <a:lumMod val="60000"/>
                    <a:lumOff val="40000"/>
                  </a:schemeClr>
                </a:solidFill>
                <a:latin typeface="Arial" panose="020B0604020202020204" pitchFamily="34" charset="0"/>
                <a:cs typeface="Arial" panose="020B0604020202020204" pitchFamily="34" charset="0"/>
              </a:rPr>
              <a:t>vorbehalten</a:t>
            </a:r>
            <a:r>
              <a:rPr lang="en-US" sz="700" dirty="0">
                <a:solidFill>
                  <a:schemeClr val="accent3">
                    <a:lumMod val="60000"/>
                    <a:lumOff val="40000"/>
                  </a:schemeClr>
                </a:solidFill>
                <a:latin typeface="Arial" panose="020B0604020202020204" pitchFamily="34" charset="0"/>
                <a:cs typeface="Arial" panose="020B0604020202020204" pitchFamily="34" charset="0"/>
              </a:rPr>
              <a:t>. </a:t>
            </a:r>
            <a:endParaRPr lang="en-US" sz="700" dirty="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4443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amp; Science with Amare Log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4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8E0F6-7D8F-43D4-D12D-14C00A09C4D1}"/>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8079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CAEBB-831E-A1B3-0489-7577B5F3055F}"/>
              </a:ext>
            </a:extLst>
          </p:cNvPr>
          <p:cNvSpPr>
            <a:spLocks noGrp="1"/>
          </p:cNvSpPr>
          <p:nvPr>
            <p:ph type="title"/>
          </p:nvPr>
        </p:nvSpPr>
        <p:spPr>
          <a:xfrm>
            <a:off x="245723" y="589518"/>
            <a:ext cx="11681937" cy="1101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AD102F0-F264-952E-615C-C95F9A5F69CD}"/>
              </a:ext>
            </a:extLst>
          </p:cNvPr>
          <p:cNvSpPr>
            <a:spLocks noGrp="1"/>
          </p:cNvSpPr>
          <p:nvPr>
            <p:ph type="body" idx="1"/>
          </p:nvPr>
        </p:nvSpPr>
        <p:spPr>
          <a:xfrm>
            <a:off x="245723" y="1825625"/>
            <a:ext cx="116819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D0E0F5-F54D-F4E0-410A-AA316C3E79CB}"/>
              </a:ext>
            </a:extLst>
          </p:cNvPr>
          <p:cNvSpPr>
            <a:spLocks noGrp="1"/>
          </p:cNvSpPr>
          <p:nvPr>
            <p:ph type="sldNum" sz="quarter" idx="4"/>
          </p:nvPr>
        </p:nvSpPr>
        <p:spPr>
          <a:xfrm>
            <a:off x="9184460" y="6356350"/>
            <a:ext cx="2743200" cy="365125"/>
          </a:xfrm>
          <a:prstGeom prst="rect">
            <a:avLst/>
          </a:prstGeom>
        </p:spPr>
        <p:txBody>
          <a:bodyPr vert="horz" wrap="square" lIns="91440" tIns="45720" rIns="0" bIns="45720" rtlCol="0" anchor="ctr"/>
          <a:lstStyle>
            <a:lvl1pPr marL="0" indent="0" algn="r">
              <a:tabLst>
                <a:tab pos="2563813" algn="l"/>
              </a:tabLst>
              <a:defRPr sz="900">
                <a:solidFill>
                  <a:schemeClr val="tx2"/>
                </a:solidFill>
                <a:latin typeface="Amare Walter Neue" panose="020B0503040202060203" pitchFamily="34" charset="77"/>
              </a:defRPr>
            </a:lvl1pPr>
          </a:lstStyle>
          <a:p>
            <a:fld id="{FEDAFF86-66A4-D342-B39A-0C3E2798F66C}" type="slidenum">
              <a:rPr lang="en-US" smtClean="0"/>
              <a:pPr/>
              <a:t>‹#›</a:t>
            </a:fld>
            <a:endParaRPr lang="en-US"/>
          </a:p>
        </p:txBody>
      </p:sp>
      <p:pic>
        <p:nvPicPr>
          <p:cNvPr id="8" name="Picture 7" descr="A purple letter on a black background&#10;&#10;Description automatically generated">
            <a:extLst>
              <a:ext uri="{FF2B5EF4-FFF2-40B4-BE49-F238E27FC236}">
                <a16:creationId xmlns:a16="http://schemas.microsoft.com/office/drawing/2014/main" id="{44AB0261-6AFF-4329-1235-FAF8F2EDE80B}"/>
              </a:ext>
            </a:extLst>
          </p:cNvPr>
          <p:cNvPicPr>
            <a:picLocks noChangeAspect="1"/>
          </p:cNvPicPr>
          <p:nvPr userDrawn="1"/>
        </p:nvPicPr>
        <p:blipFill>
          <a:blip r:embed="rId20"/>
          <a:stretch>
            <a:fillRect/>
          </a:stretch>
        </p:blipFill>
        <p:spPr>
          <a:xfrm>
            <a:off x="245723" y="6429613"/>
            <a:ext cx="1184953" cy="218597"/>
          </a:xfrm>
          <a:prstGeom prst="rect">
            <a:avLst/>
          </a:prstGeom>
        </p:spPr>
      </p:pic>
      <p:sp>
        <p:nvSpPr>
          <p:cNvPr id="4" name="Text Placeholder 2">
            <a:extLst>
              <a:ext uri="{FF2B5EF4-FFF2-40B4-BE49-F238E27FC236}">
                <a16:creationId xmlns:a16="http://schemas.microsoft.com/office/drawing/2014/main" id="{8532E048-80AA-ED2B-0FEA-9C37DA299BF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tx2">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tx2">
                    <a:lumMod val="60000"/>
                    <a:lumOff val="40000"/>
                  </a:schemeClr>
                </a:solidFill>
                <a:latin typeface="Arial" panose="020B0604020202020204" pitchFamily="34" charset="0"/>
                <a:cs typeface="Arial" panose="020B0604020202020204" pitchFamily="34" charset="0"/>
              </a:rPr>
              <a:pPr algn="r"/>
              <a:t>2026</a:t>
            </a:fld>
            <a:r>
              <a:rPr lang="en-US" sz="700" dirty="0">
                <a:solidFill>
                  <a:schemeClr val="tx2">
                    <a:lumMod val="60000"/>
                    <a:lumOff val="40000"/>
                  </a:schemeClr>
                </a:solidFill>
                <a:latin typeface="Arial" panose="020B0604020202020204" pitchFamily="34" charset="0"/>
                <a:cs typeface="Arial" panose="020B0604020202020204" pitchFamily="34" charset="0"/>
              </a:rPr>
              <a:t> Amare Global. Alle Rechte </a:t>
            </a:r>
            <a:r>
              <a:rPr lang="en-US" sz="700" dirty="0" err="1">
                <a:solidFill>
                  <a:schemeClr val="tx2">
                    <a:lumMod val="60000"/>
                    <a:lumOff val="40000"/>
                  </a:schemeClr>
                </a:solidFill>
                <a:latin typeface="Arial" panose="020B0604020202020204" pitchFamily="34" charset="0"/>
                <a:cs typeface="Arial" panose="020B0604020202020204" pitchFamily="34" charset="0"/>
              </a:rPr>
              <a:t>vorbehalten</a:t>
            </a:r>
            <a:r>
              <a:rPr lang="en-US" sz="700" dirty="0">
                <a:solidFill>
                  <a:schemeClr val="tx2">
                    <a:lumMod val="60000"/>
                    <a:lumOff val="40000"/>
                  </a:schemeClr>
                </a:solidFill>
                <a:latin typeface="Arial" panose="020B0604020202020204" pitchFamily="34" charset="0"/>
                <a:cs typeface="Arial" panose="020B0604020202020204" pitchFamily="34" charset="0"/>
              </a:rPr>
              <a:t>. </a:t>
            </a:r>
            <a:endParaRPr lang="en-US" sz="700" dirty="0">
              <a:solidFill>
                <a:schemeClr val="tx2">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86867287"/>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50" r:id="rId3"/>
    <p:sldLayoutId id="2147483684" r:id="rId4"/>
    <p:sldLayoutId id="2147483672" r:id="rId5"/>
    <p:sldLayoutId id="2147483669" r:id="rId6"/>
    <p:sldLayoutId id="2147483676" r:id="rId7"/>
    <p:sldLayoutId id="2147483673" r:id="rId8"/>
    <p:sldLayoutId id="2147483675" r:id="rId9"/>
    <p:sldLayoutId id="2147483677" r:id="rId10"/>
    <p:sldLayoutId id="2147483674" r:id="rId11"/>
    <p:sldLayoutId id="2147483670" r:id="rId12"/>
    <p:sldLayoutId id="2147483678" r:id="rId13"/>
    <p:sldLayoutId id="2147483679" r:id="rId14"/>
    <p:sldLayoutId id="2147483680" r:id="rId15"/>
    <p:sldLayoutId id="2147483681" r:id="rId16"/>
    <p:sldLayoutId id="2147483682" r:id="rId17"/>
    <p:sldLayoutId id="2147483683" r:id="rId18"/>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g"/><Relationship Id="rId5" Type="http://schemas.microsoft.com/office/2007/relationships/hdphoto" Target="../media/hdphoto3.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6.xml"/><Relationship Id="rId7" Type="http://schemas.openxmlformats.org/officeDocument/2006/relationships/image" Target="../media/image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0.xml"/><Relationship Id="rId11" Type="http://schemas.openxmlformats.org/officeDocument/2006/relationships/image" Target="../media/image17.png"/><Relationship Id="rId5" Type="http://schemas.openxmlformats.org/officeDocument/2006/relationships/slideLayout" Target="../slideLayouts/slideLayout3.xml"/><Relationship Id="rId10" Type="http://schemas.openxmlformats.org/officeDocument/2006/relationships/image" Target="../media/image18.emf"/><Relationship Id="rId4" Type="http://schemas.openxmlformats.org/officeDocument/2006/relationships/tags" Target="../tags/tag27.xml"/><Relationship Id="rId9"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19.jpg"/><Relationship Id="rId17" Type="http://schemas.openxmlformats.org/officeDocument/2006/relationships/image" Target="../media/image21.emf"/><Relationship Id="rId2" Type="http://schemas.openxmlformats.org/officeDocument/2006/relationships/tags" Target="../tags/tag29.xml"/><Relationship Id="rId16" Type="http://schemas.openxmlformats.org/officeDocument/2006/relationships/image" Target="../media/image20.emf"/><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notesSlide" Target="../notesSlides/notesSlide11.xml"/><Relationship Id="rId5" Type="http://schemas.openxmlformats.org/officeDocument/2006/relationships/tags" Target="../tags/tag32.xml"/><Relationship Id="rId15" Type="http://schemas.microsoft.com/office/2007/relationships/hdphoto" Target="../media/hdphoto3.wdp"/><Relationship Id="rId10" Type="http://schemas.openxmlformats.org/officeDocument/2006/relationships/slideLayout" Target="../slideLayouts/slideLayout3.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tags" Target="../tags/tag38.xml"/><Relationship Id="rId1" Type="http://schemas.openxmlformats.org/officeDocument/2006/relationships/tags" Target="../tags/tag37.xml"/><Relationship Id="rId6" Type="http://schemas.microsoft.com/office/2007/relationships/hdphoto" Target="../media/hdphoto3.wdp"/><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hyperlink" Target="https://amareglobal-my.sharepoint.com/:f:/g/personal/gyalgin_amare_com/IgCqGGmbHc_OT5ChU6yIlk3sATMUxA-_qGzgcBWTN4XfF8Q?e=pIZtHf" TargetMode="External"/><Relationship Id="rId3" Type="http://schemas.openxmlformats.org/officeDocument/2006/relationships/slideLayout" Target="../slideLayouts/slideLayout16.xml"/><Relationship Id="rId7" Type="http://schemas.openxmlformats.org/officeDocument/2006/relationships/hyperlink" Target="https://www.amare.com/" TargetMode="External"/><Relationship Id="rId2" Type="http://schemas.openxmlformats.org/officeDocument/2006/relationships/tags" Target="../tags/tag40.xml"/><Relationship Id="rId1" Type="http://schemas.openxmlformats.org/officeDocument/2006/relationships/tags" Target="../tags/tag39.xml"/><Relationship Id="rId6" Type="http://schemas.microsoft.com/office/2007/relationships/hdphoto" Target="../media/hdphoto3.wdp"/><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xml"/><Relationship Id="rId7"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jpg"/><Relationship Id="rId5" Type="http://schemas.openxmlformats.org/officeDocument/2006/relationships/notesSlide" Target="../notesSlides/notesSlide4.xml"/><Relationship Id="rId4" Type="http://schemas.openxmlformats.org/officeDocument/2006/relationships/slideLayout" Target="../slideLayouts/slideLayout17.xm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13.emf"/><Relationship Id="rId3" Type="http://schemas.openxmlformats.org/officeDocument/2006/relationships/tags" Target="../tags/tag18.xml"/><Relationship Id="rId7" Type="http://schemas.openxmlformats.org/officeDocument/2006/relationships/tags" Target="../tags/tag22.xml"/><Relationship Id="rId12" Type="http://schemas.microsoft.com/office/2007/relationships/hdphoto" Target="../media/hdphoto3.wdp"/><Relationship Id="rId17" Type="http://schemas.openxmlformats.org/officeDocument/2006/relationships/image" Target="../media/image17.png"/><Relationship Id="rId2" Type="http://schemas.openxmlformats.org/officeDocument/2006/relationships/tags" Target="../tags/tag17.xml"/><Relationship Id="rId16" Type="http://schemas.openxmlformats.org/officeDocument/2006/relationships/image" Target="../media/image16.emf"/><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2.png"/><Relationship Id="rId5" Type="http://schemas.openxmlformats.org/officeDocument/2006/relationships/tags" Target="../tags/tag20.xml"/><Relationship Id="rId15" Type="http://schemas.openxmlformats.org/officeDocument/2006/relationships/image" Target="../media/image15.emf"/><Relationship Id="rId10" Type="http://schemas.openxmlformats.org/officeDocument/2006/relationships/notesSlide" Target="../notesSlides/notesSlide9.xml"/><Relationship Id="rId4" Type="http://schemas.openxmlformats.org/officeDocument/2006/relationships/tags" Target="../tags/tag19.xml"/><Relationship Id="rId9" Type="http://schemas.openxmlformats.org/officeDocument/2006/relationships/slideLayout" Target="../slideLayouts/slideLayout3.xml"/><Relationship Id="rId1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0E99-E871-984D-D682-875AB2989A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023FB3-B371-5D3C-ABAC-09D2577844DB}"/>
              </a:ext>
            </a:extLst>
          </p:cNvPr>
          <p:cNvSpPr/>
          <p:nvPr/>
        </p:nvSpPr>
        <p:spPr>
          <a:xfrm>
            <a:off x="-6264" y="0"/>
            <a:ext cx="7251126" cy="6815729"/>
          </a:xfrm>
          <a:prstGeom prst="rect">
            <a:avLst/>
          </a:prstGeom>
          <a:solidFill>
            <a:schemeClr val="accent3">
              <a:alpha val="820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58BDE63-B9B7-6F59-5330-C5DDB57F1C34}"/>
              </a:ext>
            </a:extLst>
          </p:cNvPr>
          <p:cNvSpPr txBox="1"/>
          <p:nvPr/>
        </p:nvSpPr>
        <p:spPr>
          <a:xfrm>
            <a:off x="962483" y="2929961"/>
            <a:ext cx="5313631" cy="8577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5400" b="1" dirty="0" err="1">
                <a:solidFill>
                  <a:schemeClr val="bg1"/>
                </a:solidFill>
                <a:latin typeface="Amare Walter Neue Leicht" panose="020B0303040202060203" pitchFamily="34" charset="77"/>
                <a:cs typeface="Arial"/>
              </a:rPr>
              <a:t>MentaBiotics</a:t>
            </a:r>
            <a:r>
              <a:rPr lang="en-US" sz="5400" b="1" dirty="0">
                <a:solidFill>
                  <a:schemeClr val="bg1"/>
                </a:solidFill>
                <a:latin typeface="Amare Walter Neue Leicht" panose="020B0303040202060203" pitchFamily="34" charset="77"/>
                <a:cs typeface="Arial"/>
              </a:rPr>
              <a:t>™</a:t>
            </a:r>
            <a:endParaRPr lang="en-US" sz="5400" dirty="0">
              <a:solidFill>
                <a:schemeClr val="bg1"/>
              </a:solidFill>
              <a:latin typeface="Amare Walter Neue Leicht" panose="020B0303040202060203" pitchFamily="34" charset="77"/>
              <a:cs typeface="Arial"/>
            </a:endParaRPr>
          </a:p>
        </p:txBody>
      </p:sp>
      <p:pic>
        <p:nvPicPr>
          <p:cNvPr id="19" name="Resim 18" descr="yazı tipi, grafik, metin, logo içeren bir resim&#10;&#10;Yapay zeka tarafından oluşturulmuş içerik yanlış olabilir.">
            <a:extLst>
              <a:ext uri="{FF2B5EF4-FFF2-40B4-BE49-F238E27FC236}">
                <a16:creationId xmlns:a16="http://schemas.microsoft.com/office/drawing/2014/main" id="{3CC73FB9-ACCA-9F70-28E7-3350A1946DFD}"/>
              </a:ext>
            </a:extLst>
          </p:cNvPr>
          <p:cNvPicPr>
            <a:picLocks noChangeAspect="1"/>
          </p:cNvPicPr>
          <p:nvPr/>
        </p:nvPicPr>
        <p:blipFill>
          <a:blip r:embed="rId3"/>
          <a:stretch>
            <a:fillRect/>
          </a:stretch>
        </p:blipFill>
        <p:spPr>
          <a:xfrm>
            <a:off x="1067235" y="2067924"/>
            <a:ext cx="2678047" cy="804360"/>
          </a:xfrm>
          <a:prstGeom prst="rect">
            <a:avLst/>
          </a:prstGeom>
        </p:spPr>
      </p:pic>
      <p:sp>
        <p:nvSpPr>
          <p:cNvPr id="5" name="Rectangle 4">
            <a:extLst>
              <a:ext uri="{FF2B5EF4-FFF2-40B4-BE49-F238E27FC236}">
                <a16:creationId xmlns:a16="http://schemas.microsoft.com/office/drawing/2014/main" id="{DDBF33D7-3E37-7CF1-5AF8-CC2955884DFD}"/>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urple letter on a black background&#10;&#10;Description automatically generated">
            <a:extLst>
              <a:ext uri="{FF2B5EF4-FFF2-40B4-BE49-F238E27FC236}">
                <a16:creationId xmlns:a16="http://schemas.microsoft.com/office/drawing/2014/main" id="{7126A9E5-00F8-1E2A-BA2E-D8C8379C5C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44700" y="6428590"/>
            <a:ext cx="1184953" cy="218597"/>
          </a:xfrm>
          <a:prstGeom prst="rect">
            <a:avLst/>
          </a:prstGeom>
        </p:spPr>
      </p:pic>
      <p:sp>
        <p:nvSpPr>
          <p:cNvPr id="8" name="Text Placeholder 2">
            <a:extLst>
              <a:ext uri="{FF2B5EF4-FFF2-40B4-BE49-F238E27FC236}">
                <a16:creationId xmlns:a16="http://schemas.microsoft.com/office/drawing/2014/main" id="{C3A03EF9-03E8-60D0-13D0-0627D3D8C2F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9" name="Slide Number Placeholder 1">
            <a:extLst>
              <a:ext uri="{FF2B5EF4-FFF2-40B4-BE49-F238E27FC236}">
                <a16:creationId xmlns:a16="http://schemas.microsoft.com/office/drawing/2014/main" id="{240B2CDB-1E07-6982-B682-F32D3F761E17}"/>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a:t>
            </a:fld>
            <a:endParaRPr lang="en-US" dirty="0">
              <a:solidFill>
                <a:schemeClr val="bg1"/>
              </a:solidFill>
              <a:latin typeface="Amare Walter Neue Mager" panose="020B0403040202060203" pitchFamily="34" charset="77"/>
            </a:endParaRPr>
          </a:p>
        </p:txBody>
      </p:sp>
      <p:pic>
        <p:nvPicPr>
          <p:cNvPr id="4" name="Resim 3">
            <a:extLst>
              <a:ext uri="{FF2B5EF4-FFF2-40B4-BE49-F238E27FC236}">
                <a16:creationId xmlns:a16="http://schemas.microsoft.com/office/drawing/2014/main" id="{7F6E3AFE-CE72-EFAF-9624-236D19B07C43}"/>
              </a:ext>
            </a:extLst>
          </p:cNvPr>
          <p:cNvPicPr>
            <a:picLocks noChangeAspect="1"/>
          </p:cNvPicPr>
          <p:nvPr/>
        </p:nvPicPr>
        <p:blipFill>
          <a:blip r:embed="rId6"/>
          <a:stretch>
            <a:fillRect/>
          </a:stretch>
        </p:blipFill>
        <p:spPr>
          <a:xfrm>
            <a:off x="6647198" y="-2015"/>
            <a:ext cx="5544802" cy="6221783"/>
          </a:xfrm>
          <a:prstGeom prst="rect">
            <a:avLst/>
          </a:prstGeom>
        </p:spPr>
      </p:pic>
    </p:spTree>
    <p:extLst>
      <p:ext uri="{BB962C8B-B14F-4D97-AF65-F5344CB8AC3E}">
        <p14:creationId xmlns:p14="http://schemas.microsoft.com/office/powerpoint/2010/main" val="118814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199F-50E2-7400-2815-CE8BC15C83DA}"/>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33822C8C-8D0C-7889-2CE3-08DCD31D4901}"/>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2BE3483-AE59-279D-9AF9-BDDADF492DFE}"/>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bg1"/>
                </a:solidFill>
                <a:latin typeface="Amare Walter Neue Leicht" panose="020B0303040202060203" pitchFamily="34" charset="77"/>
              </a:rPr>
              <a:t>Vorteile</a:t>
            </a:r>
            <a:endParaRPr lang="en-US" sz="4400" baseline="30000" dirty="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453B8B71-4BA9-51BC-6EF4-B10F17DBBFD5}"/>
              </a:ext>
            </a:extLst>
          </p:cNvPr>
          <p:cNvSpPr txBox="1">
            <a:spLocks/>
          </p:cNvSpPr>
          <p:nvPr>
            <p:custDataLst>
              <p:tags r:id="rId2"/>
            </p:custDataLst>
          </p:nvPr>
        </p:nvSpPr>
        <p:spPr>
          <a:xfrm>
            <a:off x="4780247" y="172344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Und </a:t>
            </a:r>
            <a:r>
              <a:rPr lang="en-US" sz="2000" b="1" dirty="0" err="1">
                <a:solidFill>
                  <a:schemeClr val="accent3"/>
                </a:solidFill>
                <a:latin typeface="Amare Walter Neue Halbfett"/>
              </a:rPr>
              <a:t>mehr</a:t>
            </a:r>
            <a:r>
              <a:rPr lang="en-US" sz="2000" b="1" dirty="0">
                <a:solidFill>
                  <a:schemeClr val="accent3"/>
                </a:solidFill>
                <a:latin typeface="Amare Walter Neue Halbfett"/>
              </a:rPr>
              <a:t> …</a:t>
            </a:r>
            <a:endParaRPr lang="en-US" sz="2000" i="1" dirty="0">
              <a:solidFill>
                <a:schemeClr val="accent3"/>
              </a:solidFill>
              <a:latin typeface="Amare Walter Neue Mager"/>
            </a:endParaRPr>
          </a:p>
        </p:txBody>
      </p:sp>
      <p:sp>
        <p:nvSpPr>
          <p:cNvPr id="18" name="Content Placeholder 2">
            <a:extLst>
              <a:ext uri="{FF2B5EF4-FFF2-40B4-BE49-F238E27FC236}">
                <a16:creationId xmlns:a16="http://schemas.microsoft.com/office/drawing/2014/main" id="{290ED77A-6C54-B559-7F6E-A6A9D288541D}"/>
              </a:ext>
            </a:extLst>
          </p:cNvPr>
          <p:cNvSpPr txBox="1">
            <a:spLocks/>
          </p:cNvSpPr>
          <p:nvPr>
            <p:custDataLst>
              <p:tags r:id="rId3"/>
            </p:custDataLst>
          </p:nvPr>
        </p:nvSpPr>
        <p:spPr>
          <a:xfrm>
            <a:off x="5521191" y="2130168"/>
            <a:ext cx="5710853" cy="20906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1400" dirty="0" err="1">
                <a:solidFill>
                  <a:schemeClr val="accent3"/>
                </a:solidFill>
                <a:latin typeface="Amare Walter Neue Mager" panose="020B0403040202060203" pitchFamily="34" charset="0"/>
              </a:rPr>
              <a:t>Mehrkomponentenformel</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mit</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Ballaststoffen</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lebenden</a:t>
            </a:r>
            <a:r>
              <a:rPr lang="en-US" sz="1400" dirty="0">
                <a:solidFill>
                  <a:schemeClr val="accent3"/>
                </a:solidFill>
                <a:latin typeface="Amare Walter Neue Mager" panose="020B0403040202060203" pitchFamily="34" charset="0"/>
              </a:rPr>
              <a:t> Kulturen,</a:t>
            </a:r>
            <a:br>
              <a:rPr lang="en-US" sz="1400" dirty="0">
                <a:solidFill>
                  <a:schemeClr val="accent3"/>
                </a:solidFill>
                <a:latin typeface="Amare Walter Neue Mager" panose="020B0403040202060203" pitchFamily="34" charset="0"/>
              </a:rPr>
            </a:br>
            <a:r>
              <a:rPr lang="en-US" sz="1400" dirty="0" err="1">
                <a:solidFill>
                  <a:schemeClr val="accent3"/>
                </a:solidFill>
                <a:latin typeface="Amare Walter Neue Mager" panose="020B0403040202060203" pitchFamily="34" charset="0"/>
              </a:rPr>
              <a:t>Aminosäuren</a:t>
            </a:r>
            <a:r>
              <a:rPr lang="en-US" sz="1400" dirty="0">
                <a:solidFill>
                  <a:schemeClr val="accent3"/>
                </a:solidFill>
                <a:latin typeface="Amare Walter Neue Mager" panose="020B0403040202060203" pitchFamily="34" charset="0"/>
              </a:rPr>
              <a:t>, Magnesium und </a:t>
            </a:r>
            <a:r>
              <a:rPr lang="en-US" sz="1400" dirty="0" err="1">
                <a:solidFill>
                  <a:schemeClr val="accent3"/>
                </a:solidFill>
                <a:latin typeface="Amare Walter Neue Mager" panose="020B0403040202060203" pitchFamily="34" charset="0"/>
              </a:rPr>
              <a:t>pflanzlichen</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Inhaltsstoffen</a:t>
            </a:r>
            <a:endParaRPr lang="en-US" sz="1400" dirty="0">
              <a:solidFill>
                <a:schemeClr val="accent3"/>
              </a:solidFill>
              <a:latin typeface="Amare Walter Neue Mager" panose="020B0403040202060203" pitchFamily="34" charset="0"/>
            </a:endParaRPr>
          </a:p>
          <a:p>
            <a:pPr>
              <a:lnSpc>
                <a:spcPct val="150000"/>
              </a:lnSpc>
              <a:spcBef>
                <a:spcPts val="0"/>
              </a:spcBef>
            </a:pPr>
            <a:r>
              <a:rPr lang="en-US" sz="1400" dirty="0" err="1">
                <a:solidFill>
                  <a:schemeClr val="accent3"/>
                </a:solidFill>
                <a:latin typeface="Amare Walter Neue Mager" panose="020B0403040202060203" pitchFamily="34" charset="0"/>
              </a:rPr>
              <a:t>Enthält</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Isomalto</a:t>
            </a:r>
            <a:r>
              <a:rPr lang="en-US" sz="1400" dirty="0">
                <a:solidFill>
                  <a:schemeClr val="accent3"/>
                </a:solidFill>
                <a:latin typeface="Amare Walter Neue Mager" panose="020B0403040202060203" pitchFamily="34" charset="0"/>
              </a:rPr>
              <a:t>- und </a:t>
            </a:r>
            <a:r>
              <a:rPr lang="en-US" sz="1400" dirty="0" err="1">
                <a:solidFill>
                  <a:schemeClr val="accent3"/>
                </a:solidFill>
                <a:latin typeface="Amare Walter Neue Mager" panose="020B0403040202060203" pitchFamily="34" charset="0"/>
              </a:rPr>
              <a:t>Galacto</a:t>
            </a:r>
            <a:r>
              <a:rPr lang="en-US" sz="1400" dirty="0">
                <a:solidFill>
                  <a:schemeClr val="accent3"/>
                </a:solidFill>
                <a:latin typeface="Amare Walter Neue Mager" panose="020B0403040202060203" pitchFamily="34" charset="0"/>
              </a:rPr>
              <a:t>-Oligosaccharide </a:t>
            </a:r>
            <a:r>
              <a:rPr lang="en-US" sz="1400" dirty="0" err="1">
                <a:solidFill>
                  <a:schemeClr val="accent3"/>
                </a:solidFill>
                <a:latin typeface="Amare Walter Neue Mager" panose="020B0403040202060203" pitchFamily="34" charset="0"/>
              </a:rPr>
              <a:t>zur</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Diversifizierung</a:t>
            </a:r>
            <a:r>
              <a:rPr lang="en-US" sz="1400" dirty="0">
                <a:solidFill>
                  <a:schemeClr val="accent3"/>
                </a:solidFill>
                <a:latin typeface="Amare Walter Neue Mager" panose="020B0403040202060203" pitchFamily="34" charset="0"/>
              </a:rPr>
              <a:t> des </a:t>
            </a:r>
            <a:r>
              <a:rPr lang="en-US" sz="1400" dirty="0" err="1">
                <a:solidFill>
                  <a:schemeClr val="accent3"/>
                </a:solidFill>
                <a:latin typeface="Amare Walter Neue Mager" panose="020B0403040202060203" pitchFamily="34" charset="0"/>
              </a:rPr>
              <a:t>Ballaststoffprofils</a:t>
            </a:r>
            <a:endParaRPr lang="en-US" sz="1400" dirty="0">
              <a:solidFill>
                <a:schemeClr val="accent3"/>
              </a:solidFill>
              <a:latin typeface="Amare Walter Neue Mager" panose="020B0403040202060203" pitchFamily="34" charset="0"/>
            </a:endParaRPr>
          </a:p>
          <a:p>
            <a:pPr>
              <a:lnSpc>
                <a:spcPct val="150000"/>
              </a:lnSpc>
              <a:spcBef>
                <a:spcPts val="0"/>
              </a:spcBef>
            </a:pPr>
            <a:r>
              <a:rPr lang="en-US" sz="1400" dirty="0" err="1">
                <a:solidFill>
                  <a:schemeClr val="accent3"/>
                </a:solidFill>
                <a:latin typeface="Amare Walter Neue Mager" panose="020B0403040202060203" pitchFamily="34" charset="0"/>
              </a:rPr>
              <a:t>Enthält</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pflanzliche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Extrakte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wie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Grüntee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Traubenkern</a:t>
            </a:r>
            <a:r>
              <a:rPr lang="en-US" sz="1400" dirty="0">
                <a:solidFill>
                  <a:schemeClr val="accent3"/>
                </a:solidFill>
                <a:latin typeface="Amare Walter Neue Mager" panose="020B0403040202060203" pitchFamily="34" charset="0"/>
              </a:rPr>
              <a:t>, maritime </a:t>
            </a:r>
            <a:r>
              <a:rPr lang="en-US" sz="1400" dirty="0" err="1">
                <a:solidFill>
                  <a:schemeClr val="accent3"/>
                </a:solidFill>
                <a:latin typeface="Amare Walter Neue Mager" panose="020B0403040202060203" pitchFamily="34" charset="0"/>
              </a:rPr>
              <a:t>Kiefernrinde</a:t>
            </a:r>
            <a:r>
              <a:rPr lang="en-US" sz="1400" dirty="0">
                <a:solidFill>
                  <a:schemeClr val="accent3"/>
                </a:solidFill>
                <a:latin typeface="Amare Walter Neue Mager" panose="020B0403040202060203" pitchFamily="34" charset="0"/>
              </a:rPr>
              <a:t>, Ingwer und </a:t>
            </a:r>
            <a:r>
              <a:rPr lang="en-US" sz="1400" dirty="0" err="1">
                <a:solidFill>
                  <a:schemeClr val="accent3"/>
                </a:solidFill>
                <a:latin typeface="Amare Walter Neue Mager" panose="020B0403040202060203" pitchFamily="34" charset="0"/>
              </a:rPr>
              <a:t>Apfelfrucht</a:t>
            </a:r>
            <a:endParaRPr lang="en-US" sz="1400" dirty="0">
              <a:solidFill>
                <a:schemeClr val="accent3"/>
              </a:solidFill>
              <a:latin typeface="Amare Walter Neue Mager" panose="020B0403040202060203" pitchFamily="34" charset="0"/>
            </a:endParaRPr>
          </a:p>
          <a:p>
            <a:pPr>
              <a:lnSpc>
                <a:spcPct val="150000"/>
              </a:lnSpc>
              <a:spcBef>
                <a:spcPts val="0"/>
              </a:spcBef>
            </a:pPr>
            <a:r>
              <a:rPr lang="en-US" sz="1400" dirty="0" err="1">
                <a:solidFill>
                  <a:schemeClr val="accent3"/>
                </a:solidFill>
                <a:latin typeface="Amare Walter Neue Mager" panose="020B0403040202060203" pitchFamily="34" charset="0"/>
              </a:rPr>
              <a:t>Enthält</a:t>
            </a:r>
            <a:r>
              <a:rPr lang="en-US" sz="1400" dirty="0">
                <a:solidFill>
                  <a:schemeClr val="accent3"/>
                </a:solidFill>
                <a:latin typeface="Amare Walter Neue Mager" panose="020B0403040202060203" pitchFamily="34" charset="0"/>
              </a:rPr>
              <a:t> L-</a:t>
            </a:r>
            <a:r>
              <a:rPr lang="en-US" sz="1400" dirty="0" err="1">
                <a:solidFill>
                  <a:schemeClr val="accent3"/>
                </a:solidFill>
                <a:latin typeface="Amare Walter Neue Mager" panose="020B0403040202060203" pitchFamily="34" charset="0"/>
              </a:rPr>
              <a:t>Glutamin</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eine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weit</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verbreitet</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verwendete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Aminosäure</a:t>
            </a:r>
            <a:endParaRPr lang="en-US" sz="1400" dirty="0">
              <a:solidFill>
                <a:schemeClr val="accent3"/>
              </a:solidFill>
              <a:latin typeface="Amare Walter Neue Mager" panose="020B0403040202060203" pitchFamily="34" charset="0"/>
            </a:endParaRPr>
          </a:p>
          <a:p>
            <a:pPr>
              <a:lnSpc>
                <a:spcPct val="150000"/>
              </a:lnSpc>
              <a:spcBef>
                <a:spcPts val="0"/>
              </a:spcBef>
            </a:pPr>
            <a:r>
              <a:rPr lang="en-US" sz="1400" dirty="0">
                <a:solidFill>
                  <a:schemeClr val="accent3"/>
                </a:solidFill>
                <a:latin typeface="Amare Walter Neue Mager" panose="020B0403040202060203" pitchFamily="34" charset="0"/>
              </a:rPr>
              <a:t>Für die </a:t>
            </a:r>
            <a:r>
              <a:rPr lang="en-US" sz="1400" dirty="0" err="1">
                <a:solidFill>
                  <a:schemeClr val="accent3"/>
                </a:solidFill>
                <a:latin typeface="Amare Walter Neue Mager" panose="020B0403040202060203" pitchFamily="34" charset="0"/>
              </a:rPr>
              <a:t>einfache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tägliche</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Anwendung</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als</a:t>
            </a:r>
            <a:r>
              <a:rPr lang="en-US" sz="1400" dirty="0">
                <a:solidFill>
                  <a:schemeClr val="accent3"/>
                </a:solidFill>
                <a:latin typeface="Amare Walter Neue Mager" panose="020B0403040202060203" pitchFamily="34" charset="0"/>
              </a:rPr>
              <a:t> Teil </a:t>
            </a:r>
            <a:r>
              <a:rPr lang="en-US" sz="1400" dirty="0" err="1">
                <a:solidFill>
                  <a:schemeClr val="accent3"/>
                </a:solidFill>
                <a:latin typeface="Amare Walter Neue Mager" panose="020B0403040202060203" pitchFamily="34" charset="0"/>
              </a:rPr>
              <a:t>eines</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ausgewogenen</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Lebensstils</a:t>
            </a:r>
            <a:r>
              <a:rPr lang="en-US" sz="1400" dirty="0">
                <a:solidFill>
                  <a:schemeClr val="accent3"/>
                </a:solidFill>
                <a:latin typeface="Amare Walter Neue Mager" panose="020B0403040202060203" pitchFamily="34" charset="0"/>
              </a:rPr>
              <a:t> </a:t>
            </a:r>
            <a:r>
              <a:rPr lang="en-US" sz="1400" dirty="0" err="1">
                <a:solidFill>
                  <a:schemeClr val="accent3"/>
                </a:solidFill>
                <a:latin typeface="Amare Walter Neue Mager" panose="020B0403040202060203" pitchFamily="34" charset="0"/>
              </a:rPr>
              <a:t>entwickelt</a:t>
            </a:r>
            <a:endParaRPr lang="en-US" sz="1400" i="1" dirty="0">
              <a:solidFill>
                <a:schemeClr val="accent3"/>
              </a:solidFill>
              <a:latin typeface="Amare Walter Neue Mager" panose="020B0403040202060203" pitchFamily="34" charset="0"/>
            </a:endParaRPr>
          </a:p>
        </p:txBody>
      </p:sp>
      <p:sp>
        <p:nvSpPr>
          <p:cNvPr id="46" name="Rectangle 4">
            <a:extLst>
              <a:ext uri="{FF2B5EF4-FFF2-40B4-BE49-F238E27FC236}">
                <a16:creationId xmlns:a16="http://schemas.microsoft.com/office/drawing/2014/main" id="{EBD41E92-7873-23A1-FAA0-2433F75E62D7}"/>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1A56EF01-9AAB-BFF0-DF3F-C5327874043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E135D714-C0E1-80B1-7E19-C7388008164B}"/>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4BA0CBF4-47D8-E03B-E524-C4FF81757CBC}"/>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10</a:t>
            </a:fld>
            <a:endParaRPr lang="en-US">
              <a:solidFill>
                <a:schemeClr val="bg1"/>
              </a:solidFill>
              <a:latin typeface="Amare Walter Neue Mager" panose="020B0403040202060203" pitchFamily="34" charset="77"/>
            </a:endParaRPr>
          </a:p>
        </p:txBody>
      </p:sp>
      <p:sp>
        <p:nvSpPr>
          <p:cNvPr id="2" name="TextBox 18">
            <a:extLst>
              <a:ext uri="{FF2B5EF4-FFF2-40B4-BE49-F238E27FC236}">
                <a16:creationId xmlns:a16="http://schemas.microsoft.com/office/drawing/2014/main" id="{0F078F9B-BF90-7E1D-D861-575CF5984A8D}"/>
              </a:ext>
            </a:extLst>
          </p:cNvPr>
          <p:cNvSpPr txBox="1"/>
          <p:nvPr/>
        </p:nvSpPr>
        <p:spPr>
          <a:xfrm>
            <a:off x="338590" y="4971301"/>
            <a:ext cx="3570606" cy="954107"/>
          </a:xfrm>
          <a:prstGeom prst="rect">
            <a:avLst/>
          </a:prstGeom>
          <a:noFill/>
          <a:ln w="6350">
            <a:solidFill>
              <a:schemeClr val="bg1"/>
            </a:solidFill>
          </a:ln>
        </p:spPr>
        <p:txBody>
          <a:bodyPr wrap="square" rtlCol="0">
            <a:spAutoFit/>
          </a:bodyPr>
          <a:lstStyle/>
          <a:p>
            <a:r>
              <a:rPr lang="de-DE" sz="800" dirty="0">
                <a:solidFill>
                  <a:schemeClr val="bg1"/>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bg1"/>
              </a:solidFill>
              <a:latin typeface="Amare Walter Neue" panose="020B0503040202060203" pitchFamily="34" charset="0"/>
            </a:endParaRPr>
          </a:p>
        </p:txBody>
      </p:sp>
      <p:sp>
        <p:nvSpPr>
          <p:cNvPr id="3" name="Title 1">
            <a:extLst>
              <a:ext uri="{FF2B5EF4-FFF2-40B4-BE49-F238E27FC236}">
                <a16:creationId xmlns:a16="http://schemas.microsoft.com/office/drawing/2014/main" id="{82DC23B5-4210-EBB6-3CA5-CA8F392DA71D}"/>
              </a:ext>
            </a:extLst>
          </p:cNvPr>
          <p:cNvSpPr txBox="1">
            <a:spLocks/>
          </p:cNvSpPr>
          <p:nvPr>
            <p:custDataLst>
              <p:tags r:id="rId4"/>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14" name="Resim 13">
            <a:extLst>
              <a:ext uri="{FF2B5EF4-FFF2-40B4-BE49-F238E27FC236}">
                <a16:creationId xmlns:a16="http://schemas.microsoft.com/office/drawing/2014/main" id="{C510F7E5-45DF-902F-7591-3D66EEB0BEFF}"/>
              </a:ext>
            </a:extLst>
          </p:cNvPr>
          <p:cNvPicPr>
            <a:picLocks noChangeAspect="1"/>
          </p:cNvPicPr>
          <p:nvPr/>
        </p:nvPicPr>
        <p:blipFill>
          <a:blip r:embed="rId9"/>
          <a:stretch>
            <a:fillRect/>
          </a:stretch>
        </p:blipFill>
        <p:spPr>
          <a:xfrm>
            <a:off x="4780247" y="2195484"/>
            <a:ext cx="740944" cy="740944"/>
          </a:xfrm>
          <a:prstGeom prst="rect">
            <a:avLst/>
          </a:prstGeom>
        </p:spPr>
      </p:pic>
      <p:pic>
        <p:nvPicPr>
          <p:cNvPr id="6" name="Resim 5">
            <a:extLst>
              <a:ext uri="{FF2B5EF4-FFF2-40B4-BE49-F238E27FC236}">
                <a16:creationId xmlns:a16="http://schemas.microsoft.com/office/drawing/2014/main" id="{5534BBA3-5CFE-1763-C6FB-F8CB5577AC48}"/>
              </a:ext>
            </a:extLst>
          </p:cNvPr>
          <p:cNvPicPr>
            <a:picLocks noChangeAspect="1"/>
          </p:cNvPicPr>
          <p:nvPr/>
        </p:nvPicPr>
        <p:blipFill>
          <a:blip r:embed="rId10"/>
          <a:stretch>
            <a:fillRect/>
          </a:stretch>
        </p:blipFill>
        <p:spPr>
          <a:xfrm>
            <a:off x="4738648" y="2195484"/>
            <a:ext cx="824142" cy="824142"/>
          </a:xfrm>
          <a:prstGeom prst="rect">
            <a:avLst/>
          </a:prstGeom>
        </p:spPr>
      </p:pic>
      <p:pic>
        <p:nvPicPr>
          <p:cNvPr id="7" name="Resim 6">
            <a:extLst>
              <a:ext uri="{FF2B5EF4-FFF2-40B4-BE49-F238E27FC236}">
                <a16:creationId xmlns:a16="http://schemas.microsoft.com/office/drawing/2014/main" id="{F755F41E-27DC-5D92-8261-E97F8B7E9E60}"/>
              </a:ext>
            </a:extLst>
          </p:cNvPr>
          <p:cNvPicPr>
            <a:picLocks noChangeAspect="1"/>
          </p:cNvPicPr>
          <p:nvPr/>
        </p:nvPicPr>
        <p:blipFill>
          <a:blip r:embed="rId11"/>
          <a:stretch>
            <a:fillRect/>
          </a:stretch>
        </p:blipFill>
        <p:spPr>
          <a:xfrm>
            <a:off x="504330" y="1384331"/>
            <a:ext cx="3378158" cy="3378158"/>
          </a:xfrm>
          <a:prstGeom prst="rect">
            <a:avLst/>
          </a:prstGeom>
        </p:spPr>
      </p:pic>
    </p:spTree>
    <p:extLst>
      <p:ext uri="{BB962C8B-B14F-4D97-AF65-F5344CB8AC3E}">
        <p14:creationId xmlns:p14="http://schemas.microsoft.com/office/powerpoint/2010/main" val="314268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0" name="Resim 9">
            <a:extLst>
              <a:ext uri="{FF2B5EF4-FFF2-40B4-BE49-F238E27FC236}">
                <a16:creationId xmlns:a16="http://schemas.microsoft.com/office/drawing/2014/main" id="{B8F70F02-77F3-2720-FBBB-720C4248EDF9}"/>
              </a:ext>
            </a:extLst>
          </p:cNvPr>
          <p:cNvPicPr>
            <a:picLocks noChangeAspect="1"/>
          </p:cNvPicPr>
          <p:nvPr/>
        </p:nvPicPr>
        <p:blipFill>
          <a:blip r:embed="rId12"/>
          <a:stretch>
            <a:fillRect/>
          </a:stretch>
        </p:blipFill>
        <p:spPr>
          <a:xfrm>
            <a:off x="9145996" y="-17099"/>
            <a:ext cx="3039707" cy="6276941"/>
          </a:xfrm>
          <a:prstGeom prst="rect">
            <a:avLst/>
          </a:prstGeom>
        </p:spPr>
      </p:pic>
      <p:sp>
        <p:nvSpPr>
          <p:cNvPr id="14" name="Rectangle 16">
            <a:extLst>
              <a:ext uri="{FF2B5EF4-FFF2-40B4-BE49-F238E27FC236}">
                <a16:creationId xmlns:a16="http://schemas.microsoft.com/office/drawing/2014/main" id="{5829906E-7C10-1BAC-4EC4-A89C75D0099B}"/>
              </a:ext>
            </a:extLst>
          </p:cNvPr>
          <p:cNvSpPr>
            <a:spLocks/>
          </p:cNvSpPr>
          <p:nvPr/>
        </p:nvSpPr>
        <p:spPr>
          <a:xfrm>
            <a:off x="9145996" y="-40074"/>
            <a:ext cx="304338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11</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13"/>
          <a:stretch>
            <a:fillRect/>
          </a:stretch>
        </p:blipFill>
        <p:spPr>
          <a:xfrm>
            <a:off x="245723" y="6429613"/>
            <a:ext cx="1184953" cy="218597"/>
          </a:xfrm>
          <a:prstGeom prst="rect">
            <a:avLst/>
          </a:prstGeom>
        </p:spPr>
      </p:pic>
      <p:sp>
        <p:nvSpPr>
          <p:cNvPr id="8" name="TextBox 7">
            <a:extLst>
              <a:ext uri="{FF2B5EF4-FFF2-40B4-BE49-F238E27FC236}">
                <a16:creationId xmlns:a16="http://schemas.microsoft.com/office/drawing/2014/main" id="{A0FAA47C-48BD-529E-55EE-E199AE418968}"/>
              </a:ext>
            </a:extLst>
          </p:cNvPr>
          <p:cNvSpPr txBox="1"/>
          <p:nvPr/>
        </p:nvSpPr>
        <p:spPr>
          <a:xfrm>
            <a:off x="303220" y="5308923"/>
            <a:ext cx="8045649" cy="861774"/>
          </a:xfrm>
          <a:prstGeom prst="rect">
            <a:avLst/>
          </a:prstGeom>
          <a:noFill/>
        </p:spPr>
        <p:txBody>
          <a:bodyPr wrap="square">
            <a:spAutoFit/>
          </a:bodyPr>
          <a:lstStyle/>
          <a:p>
            <a:r>
              <a:rPr lang="en-US" sz="1000" dirty="0" err="1">
                <a:solidFill>
                  <a:schemeClr val="accent3"/>
                </a:solidFill>
                <a:latin typeface="Amare Walter Neue Mager" panose="020B0403040202060203" pitchFamily="34" charset="0"/>
              </a:rPr>
              <a:t>Isomalto-Oligosaccharid</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Galacto-Oligosaccharid</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aus</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Laktose</a:t>
            </a:r>
            <a:r>
              <a:rPr lang="en-US" sz="1000" dirty="0">
                <a:solidFill>
                  <a:schemeClr val="accent3"/>
                </a:solidFill>
                <a:latin typeface="Amare Walter Neue Mager" panose="020B0403040202060203" pitchFamily="34" charset="0"/>
              </a:rPr>
              <a:t> (Milch), </a:t>
            </a:r>
            <a:r>
              <a:rPr lang="en-US" sz="1000" dirty="0" err="1">
                <a:solidFill>
                  <a:schemeClr val="accent3"/>
                </a:solidFill>
                <a:latin typeface="Amare Walter Neue Mager" panose="020B0403040202060203" pitchFamily="34" charset="0"/>
              </a:rPr>
              <a:t>teilweise</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hydrolysiertes</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Guarkernmehl</a:t>
            </a:r>
            <a:r>
              <a:rPr lang="en-US" sz="1000" dirty="0">
                <a:solidFill>
                  <a:schemeClr val="accent3"/>
                </a:solidFill>
                <a:latin typeface="Amare Walter Neue Mager" panose="020B0403040202060203" pitchFamily="34" charset="0"/>
              </a:rPr>
              <a:t> (Cyamopsis </a:t>
            </a:r>
            <a:r>
              <a:rPr lang="en-US" sz="1000" dirty="0" err="1">
                <a:solidFill>
                  <a:schemeClr val="accent3"/>
                </a:solidFill>
                <a:latin typeface="Amare Walter Neue Mager" panose="020B0403040202060203" pitchFamily="34" charset="0"/>
              </a:rPr>
              <a:t>tetragonoloba</a:t>
            </a:r>
            <a:r>
              <a:rPr lang="en-US" sz="1000" dirty="0">
                <a:solidFill>
                  <a:schemeClr val="accent3"/>
                </a:solidFill>
                <a:latin typeface="Amare Walter Neue Mager" panose="020B0403040202060203" pitchFamily="34" charset="0"/>
              </a:rPr>
              <a:t> (L.) Taub.), </a:t>
            </a:r>
            <a:r>
              <a:rPr lang="en-US" sz="1000" dirty="0" err="1">
                <a:solidFill>
                  <a:schemeClr val="accent3"/>
                </a:solidFill>
                <a:latin typeface="Amare Walter Neue Mager" panose="020B0403040202060203" pitchFamily="34" charset="0"/>
              </a:rPr>
              <a:t>Grüntee-Blattextrakt</a:t>
            </a:r>
            <a:r>
              <a:rPr lang="en-US" sz="1000" dirty="0">
                <a:solidFill>
                  <a:schemeClr val="accent3"/>
                </a:solidFill>
                <a:latin typeface="Amare Walter Neue Mager" panose="020B0403040202060203" pitchFamily="34" charset="0"/>
              </a:rPr>
              <a:t> (Camellia sinensis), L-</a:t>
            </a:r>
            <a:r>
              <a:rPr lang="en-US" sz="1000" dirty="0" err="1">
                <a:solidFill>
                  <a:schemeClr val="accent3"/>
                </a:solidFill>
                <a:latin typeface="Amare Walter Neue Mager" panose="020B0403040202060203" pitchFamily="34" charset="0"/>
              </a:rPr>
              <a:t>Glutamin</a:t>
            </a:r>
            <a:r>
              <a:rPr lang="en-US" sz="1000" dirty="0">
                <a:solidFill>
                  <a:schemeClr val="accent3"/>
                </a:solidFill>
                <a:latin typeface="Amare Walter Neue Mager" panose="020B0403040202060203" pitchFamily="34" charset="0"/>
              </a:rPr>
              <a:t>, Aroma, </a:t>
            </a:r>
            <a:r>
              <a:rPr lang="en-US" sz="1000" dirty="0" err="1">
                <a:solidFill>
                  <a:schemeClr val="accent3"/>
                </a:solidFill>
                <a:latin typeface="Amare Walter Neue Mager" panose="020B0403040202060203" pitchFamily="34" charset="0"/>
              </a:rPr>
              <a:t>Magnesiumoxid</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Cerebiome-Bakterienmischung</a:t>
            </a:r>
            <a:r>
              <a:rPr lang="en-US" sz="1000" dirty="0">
                <a:solidFill>
                  <a:schemeClr val="accent3"/>
                </a:solidFill>
                <a:latin typeface="Amare Walter Neue Mager" panose="020B0403040202060203" pitchFamily="34" charset="0"/>
              </a:rPr>
              <a:t> (Lactobacillus </a:t>
            </a:r>
            <a:r>
              <a:rPr lang="en-US" sz="1000" dirty="0" err="1">
                <a:solidFill>
                  <a:schemeClr val="accent3"/>
                </a:solidFill>
                <a:latin typeface="Amare Walter Neue Mager" panose="020B0403040202060203" pitchFamily="34" charset="0"/>
              </a:rPr>
              <a:t>helveticus</a:t>
            </a:r>
            <a:r>
              <a:rPr lang="en-US" sz="1000" dirty="0">
                <a:solidFill>
                  <a:schemeClr val="accent3"/>
                </a:solidFill>
                <a:latin typeface="Amare Walter Neue Mager" panose="020B0403040202060203" pitchFamily="34" charset="0"/>
              </a:rPr>
              <a:t> R0052, </a:t>
            </a:r>
            <a:r>
              <a:rPr lang="en-US" sz="1000" dirty="0" err="1">
                <a:solidFill>
                  <a:schemeClr val="accent3"/>
                </a:solidFill>
                <a:latin typeface="Amare Walter Neue Mager" panose="020B0403040202060203" pitchFamily="34" charset="0"/>
              </a:rPr>
              <a:t>Lacticaseibacillus</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rhamnosus</a:t>
            </a:r>
            <a:r>
              <a:rPr lang="en-US" sz="1000" dirty="0">
                <a:solidFill>
                  <a:schemeClr val="accent3"/>
                </a:solidFill>
                <a:latin typeface="Amare Walter Neue Mager" panose="020B0403040202060203" pitchFamily="34" charset="0"/>
              </a:rPr>
              <a:t> R0011, Bifidobacterium longum R0175), </a:t>
            </a:r>
            <a:r>
              <a:rPr lang="en-US" sz="1000" dirty="0" err="1">
                <a:solidFill>
                  <a:schemeClr val="accent3"/>
                </a:solidFill>
                <a:latin typeface="Amare Walter Neue Mager" panose="020B0403040202060203" pitchFamily="34" charset="0"/>
              </a:rPr>
              <a:t>Säureregulator</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Zitronensäure</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Süßungsmittel</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Steviolglycoside</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aus</a:t>
            </a:r>
            <a:r>
              <a:rPr lang="en-US" sz="1000" dirty="0">
                <a:solidFill>
                  <a:schemeClr val="accent3"/>
                </a:solidFill>
                <a:latin typeface="Amare Walter Neue Mager" panose="020B0403040202060203" pitchFamily="34" charset="0"/>
              </a:rPr>
              <a:t> Stevia, </a:t>
            </a:r>
            <a:r>
              <a:rPr lang="en-US" sz="1000" dirty="0" err="1">
                <a:solidFill>
                  <a:schemeClr val="accent3"/>
                </a:solidFill>
                <a:latin typeface="Amare Walter Neue Mager" panose="020B0403040202060203" pitchFamily="34" charset="0"/>
              </a:rPr>
              <a:t>Apfelfruchtextrakt</a:t>
            </a:r>
            <a:r>
              <a:rPr lang="en-US" sz="1000" dirty="0">
                <a:solidFill>
                  <a:schemeClr val="accent3"/>
                </a:solidFill>
                <a:latin typeface="Amare Walter Neue Mager" panose="020B0403040202060203" pitchFamily="34" charset="0"/>
              </a:rPr>
              <a:t> (Malus domestica), </a:t>
            </a:r>
            <a:r>
              <a:rPr lang="en-US" sz="1000" dirty="0" err="1">
                <a:solidFill>
                  <a:schemeClr val="accent3"/>
                </a:solidFill>
                <a:latin typeface="Amare Walter Neue Mager" panose="020B0403040202060203" pitchFamily="34" charset="0"/>
              </a:rPr>
              <a:t>Ingwerwurzelextrakt</a:t>
            </a:r>
            <a:r>
              <a:rPr lang="en-US" sz="1000" dirty="0">
                <a:solidFill>
                  <a:schemeClr val="accent3"/>
                </a:solidFill>
                <a:latin typeface="Amare Walter Neue Mager" panose="020B0403040202060203" pitchFamily="34" charset="0"/>
              </a:rPr>
              <a:t> (Zingiber officinale), </a:t>
            </a:r>
            <a:r>
              <a:rPr lang="en-US" sz="1000" dirty="0" err="1">
                <a:solidFill>
                  <a:schemeClr val="accent3"/>
                </a:solidFill>
                <a:latin typeface="Amare Walter Neue Mager" panose="020B0403040202060203" pitchFamily="34" charset="0"/>
              </a:rPr>
              <a:t>Extrakt</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aus</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maritimer</a:t>
            </a:r>
            <a:r>
              <a:rPr lang="en-US" sz="1000" dirty="0">
                <a:solidFill>
                  <a:schemeClr val="accent3"/>
                </a:solidFill>
                <a:latin typeface="Amare Walter Neue Mager" panose="020B0403040202060203" pitchFamily="34" charset="0"/>
              </a:rPr>
              <a:t> </a:t>
            </a:r>
            <a:r>
              <a:rPr lang="en-US" sz="1000" dirty="0" err="1">
                <a:solidFill>
                  <a:schemeClr val="accent3"/>
                </a:solidFill>
                <a:latin typeface="Amare Walter Neue Mager" panose="020B0403040202060203" pitchFamily="34" charset="0"/>
              </a:rPr>
              <a:t>Kiefernrinde</a:t>
            </a:r>
            <a:r>
              <a:rPr lang="en-US" sz="1000" dirty="0">
                <a:solidFill>
                  <a:schemeClr val="accent3"/>
                </a:solidFill>
                <a:latin typeface="Amare Walter Neue Mager" panose="020B0403040202060203" pitchFamily="34" charset="0"/>
              </a:rPr>
              <a:t> (Pinus pinaster), </a:t>
            </a:r>
            <a:r>
              <a:rPr lang="en-US" sz="1000" dirty="0" err="1">
                <a:solidFill>
                  <a:schemeClr val="accent3"/>
                </a:solidFill>
                <a:latin typeface="Amare Walter Neue Mager" panose="020B0403040202060203" pitchFamily="34" charset="0"/>
              </a:rPr>
              <a:t>Traubenkernextrakt</a:t>
            </a:r>
            <a:r>
              <a:rPr lang="en-US" sz="1000" dirty="0">
                <a:solidFill>
                  <a:schemeClr val="accent3"/>
                </a:solidFill>
                <a:latin typeface="Amare Walter Neue Mager" panose="020B0403040202060203" pitchFamily="34" charset="0"/>
              </a:rPr>
              <a:t> (Vitis vinifera)</a:t>
            </a:r>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13"/>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11</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accent3"/>
                </a:solidFill>
                <a:latin typeface="Amare Walter Neue Leicht" panose="020B0303040202060203" pitchFamily="34" charset="77"/>
              </a:rPr>
              <a:t>Inhaltsstoffe</a:t>
            </a:r>
            <a:endParaRPr lang="en-US" sz="4400" baseline="30000" dirty="0">
              <a:solidFill>
                <a:schemeClr val="accent3"/>
              </a:solidFill>
              <a:latin typeface="Amare Walter Neue Leicht" panose="020B0303040202060203" pitchFamily="34" charset="77"/>
            </a:endParaRPr>
          </a:p>
        </p:txBody>
      </p:sp>
      <p:sp>
        <p:nvSpPr>
          <p:cNvPr id="9" name="Title 1">
            <a:extLst>
              <a:ext uri="{FF2B5EF4-FFF2-40B4-BE49-F238E27FC236}">
                <a16:creationId xmlns:a16="http://schemas.microsoft.com/office/drawing/2014/main" id="{4102020C-327A-F709-DDA1-AB0B5C9AEA33}"/>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pic>
        <p:nvPicPr>
          <p:cNvPr id="21" name="Resim 20">
            <a:extLst>
              <a:ext uri="{FF2B5EF4-FFF2-40B4-BE49-F238E27FC236}">
                <a16:creationId xmlns:a16="http://schemas.microsoft.com/office/drawing/2014/main" id="{CBA053C9-2E24-E9CF-2A3E-6C6BF7BFE984}"/>
              </a:ext>
            </a:extLst>
          </p:cNvPr>
          <p:cNvPicPr>
            <a:picLocks noChangeAspect="1"/>
          </p:cNvPicPr>
          <p:nvPr/>
        </p:nvPicPr>
        <p:blipFill>
          <a:blip r:embed="rId16"/>
          <a:srcRect r="66565"/>
          <a:stretch>
            <a:fillRect/>
          </a:stretch>
        </p:blipFill>
        <p:spPr>
          <a:xfrm>
            <a:off x="567916" y="1547780"/>
            <a:ext cx="1009094" cy="3612046"/>
          </a:xfrm>
          <a:prstGeom prst="rect">
            <a:avLst/>
          </a:prstGeom>
        </p:spPr>
      </p:pic>
      <p:sp>
        <p:nvSpPr>
          <p:cNvPr id="33" name="Content Placeholder 2">
            <a:extLst>
              <a:ext uri="{FF2B5EF4-FFF2-40B4-BE49-F238E27FC236}">
                <a16:creationId xmlns:a16="http://schemas.microsoft.com/office/drawing/2014/main" id="{F6527257-0E24-640E-2134-EE5A5D34913F}"/>
              </a:ext>
            </a:extLst>
          </p:cNvPr>
          <p:cNvSpPr txBox="1">
            <a:spLocks/>
          </p:cNvSpPr>
          <p:nvPr>
            <p:custDataLst>
              <p:tags r:id="rId3"/>
            </p:custDataLst>
          </p:nvPr>
        </p:nvSpPr>
        <p:spPr>
          <a:xfrm>
            <a:off x="1461551" y="1707084"/>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Grünteeblatt</a:t>
            </a:r>
            <a:endParaRPr lang="en-US" sz="1400" b="1" dirty="0">
              <a:solidFill>
                <a:schemeClr val="accent3"/>
              </a:solidFill>
              <a:latin typeface="Amare Walter Neue Mager"/>
            </a:endParaRPr>
          </a:p>
        </p:txBody>
      </p:sp>
      <p:sp>
        <p:nvSpPr>
          <p:cNvPr id="35" name="Content Placeholder 2">
            <a:extLst>
              <a:ext uri="{FF2B5EF4-FFF2-40B4-BE49-F238E27FC236}">
                <a16:creationId xmlns:a16="http://schemas.microsoft.com/office/drawing/2014/main" id="{C099D208-E956-AF07-E326-A88244757205}"/>
              </a:ext>
            </a:extLst>
          </p:cNvPr>
          <p:cNvSpPr txBox="1">
            <a:spLocks/>
          </p:cNvSpPr>
          <p:nvPr>
            <p:custDataLst>
              <p:tags r:id="rId4"/>
            </p:custDataLst>
          </p:nvPr>
        </p:nvSpPr>
        <p:spPr>
          <a:xfrm>
            <a:off x="1454925" y="2608231"/>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Magnesium-</a:t>
            </a:r>
          </a:p>
          <a:p>
            <a:pPr marL="0" indent="0">
              <a:lnSpc>
                <a:spcPct val="100000"/>
              </a:lnSpc>
              <a:spcBef>
                <a:spcPts val="0"/>
              </a:spcBef>
              <a:buNone/>
            </a:pPr>
            <a:r>
              <a:rPr lang="en-US" sz="1400" b="1" dirty="0" err="1">
                <a:solidFill>
                  <a:schemeClr val="accent3"/>
                </a:solidFill>
                <a:latin typeface="Amare Walter Neue Mager"/>
              </a:rPr>
              <a:t>oxid</a:t>
            </a:r>
            <a:endParaRPr lang="en-US" sz="1400" b="1" dirty="0">
              <a:solidFill>
                <a:schemeClr val="accent3"/>
              </a:solidFill>
              <a:latin typeface="Amare Walter Neue Mager"/>
            </a:endParaRPr>
          </a:p>
        </p:txBody>
      </p:sp>
      <p:sp>
        <p:nvSpPr>
          <p:cNvPr id="37" name="Content Placeholder 2">
            <a:extLst>
              <a:ext uri="{FF2B5EF4-FFF2-40B4-BE49-F238E27FC236}">
                <a16:creationId xmlns:a16="http://schemas.microsoft.com/office/drawing/2014/main" id="{FD291859-A936-CE43-DC8D-107EA6598DA2}"/>
              </a:ext>
            </a:extLst>
          </p:cNvPr>
          <p:cNvSpPr txBox="1">
            <a:spLocks/>
          </p:cNvSpPr>
          <p:nvPr>
            <p:custDataLst>
              <p:tags r:id="rId5"/>
            </p:custDataLst>
          </p:nvPr>
        </p:nvSpPr>
        <p:spPr>
          <a:xfrm>
            <a:off x="1461551" y="3637611"/>
            <a:ext cx="1336808" cy="2608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Stevia</a:t>
            </a:r>
          </a:p>
        </p:txBody>
      </p:sp>
      <p:sp>
        <p:nvSpPr>
          <p:cNvPr id="39" name="Content Placeholder 2">
            <a:extLst>
              <a:ext uri="{FF2B5EF4-FFF2-40B4-BE49-F238E27FC236}">
                <a16:creationId xmlns:a16="http://schemas.microsoft.com/office/drawing/2014/main" id="{84EF6C3A-49A3-2699-A38B-D1C5BBB6BE97}"/>
              </a:ext>
            </a:extLst>
          </p:cNvPr>
          <p:cNvSpPr txBox="1">
            <a:spLocks/>
          </p:cNvSpPr>
          <p:nvPr>
            <p:custDataLst>
              <p:tags r:id="rId6"/>
            </p:custDataLst>
          </p:nvPr>
        </p:nvSpPr>
        <p:spPr>
          <a:xfrm>
            <a:off x="1454925" y="4503471"/>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Apfelfrucht</a:t>
            </a:r>
            <a:endParaRPr lang="en-US" sz="1400" b="1" dirty="0">
              <a:solidFill>
                <a:schemeClr val="accent3"/>
              </a:solidFill>
              <a:latin typeface="Amare Walter Neue Mager"/>
            </a:endParaRPr>
          </a:p>
        </p:txBody>
      </p:sp>
      <p:pic>
        <p:nvPicPr>
          <p:cNvPr id="40" name="Resim 39">
            <a:extLst>
              <a:ext uri="{FF2B5EF4-FFF2-40B4-BE49-F238E27FC236}">
                <a16:creationId xmlns:a16="http://schemas.microsoft.com/office/drawing/2014/main" id="{CDEC62D7-C7F9-A1E7-4564-C66CF8EA6301}"/>
              </a:ext>
            </a:extLst>
          </p:cNvPr>
          <p:cNvPicPr>
            <a:picLocks noChangeAspect="1"/>
          </p:cNvPicPr>
          <p:nvPr/>
        </p:nvPicPr>
        <p:blipFill>
          <a:blip r:embed="rId16"/>
          <a:srcRect l="66565"/>
          <a:stretch>
            <a:fillRect/>
          </a:stretch>
        </p:blipFill>
        <p:spPr>
          <a:xfrm>
            <a:off x="3100991" y="1546757"/>
            <a:ext cx="1009094" cy="3612046"/>
          </a:xfrm>
          <a:prstGeom prst="rect">
            <a:avLst/>
          </a:prstGeom>
        </p:spPr>
      </p:pic>
      <p:sp>
        <p:nvSpPr>
          <p:cNvPr id="41" name="Content Placeholder 2">
            <a:extLst>
              <a:ext uri="{FF2B5EF4-FFF2-40B4-BE49-F238E27FC236}">
                <a16:creationId xmlns:a16="http://schemas.microsoft.com/office/drawing/2014/main" id="{C81BB18A-41BF-0D89-549B-60EDB2B3A611}"/>
              </a:ext>
            </a:extLst>
          </p:cNvPr>
          <p:cNvSpPr txBox="1">
            <a:spLocks/>
          </p:cNvSpPr>
          <p:nvPr>
            <p:custDataLst>
              <p:tags r:id="rId7"/>
            </p:custDataLst>
          </p:nvPr>
        </p:nvSpPr>
        <p:spPr>
          <a:xfrm>
            <a:off x="4058979" y="1753466"/>
            <a:ext cx="167258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Ingwerwurzel</a:t>
            </a:r>
            <a:endParaRPr lang="en-US" sz="1400" b="1" dirty="0">
              <a:solidFill>
                <a:schemeClr val="accent3"/>
              </a:solidFill>
              <a:latin typeface="Amare Walter Neue Mager"/>
            </a:endParaRPr>
          </a:p>
        </p:txBody>
      </p:sp>
      <p:sp>
        <p:nvSpPr>
          <p:cNvPr id="42" name="Content Placeholder 2">
            <a:extLst>
              <a:ext uri="{FF2B5EF4-FFF2-40B4-BE49-F238E27FC236}">
                <a16:creationId xmlns:a16="http://schemas.microsoft.com/office/drawing/2014/main" id="{24D3D5D0-A283-9DB8-045A-001B7707121E}"/>
              </a:ext>
            </a:extLst>
          </p:cNvPr>
          <p:cNvSpPr txBox="1">
            <a:spLocks/>
          </p:cNvSpPr>
          <p:nvPr>
            <p:custDataLst>
              <p:tags r:id="rId8"/>
            </p:custDataLst>
          </p:nvPr>
        </p:nvSpPr>
        <p:spPr>
          <a:xfrm>
            <a:off x="4052352" y="2621483"/>
            <a:ext cx="1771979"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Seekieferrinde</a:t>
            </a:r>
            <a:endParaRPr lang="en-US" sz="1400" b="1" dirty="0">
              <a:solidFill>
                <a:schemeClr val="accent3"/>
              </a:solidFill>
              <a:latin typeface="Amare Walter Neue Mager"/>
            </a:endParaRPr>
          </a:p>
        </p:txBody>
      </p:sp>
      <p:sp>
        <p:nvSpPr>
          <p:cNvPr id="43" name="Content Placeholder 2">
            <a:extLst>
              <a:ext uri="{FF2B5EF4-FFF2-40B4-BE49-F238E27FC236}">
                <a16:creationId xmlns:a16="http://schemas.microsoft.com/office/drawing/2014/main" id="{0FE21453-1D91-6300-10E0-B75E55CD695E}"/>
              </a:ext>
            </a:extLst>
          </p:cNvPr>
          <p:cNvSpPr txBox="1">
            <a:spLocks/>
          </p:cNvSpPr>
          <p:nvPr>
            <p:custDataLst>
              <p:tags r:id="rId9"/>
            </p:custDataLst>
          </p:nvPr>
        </p:nvSpPr>
        <p:spPr>
          <a:xfrm>
            <a:off x="4098735" y="3648526"/>
            <a:ext cx="1467876" cy="5354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Traubenkerne</a:t>
            </a:r>
            <a:endParaRPr lang="en-US" sz="1400" b="1" dirty="0">
              <a:solidFill>
                <a:schemeClr val="accent3"/>
              </a:solidFill>
              <a:latin typeface="Amare Walter Neue Mager"/>
            </a:endParaRPr>
          </a:p>
        </p:txBody>
      </p:sp>
      <p:pic>
        <p:nvPicPr>
          <p:cNvPr id="7" name="Resim 6">
            <a:extLst>
              <a:ext uri="{FF2B5EF4-FFF2-40B4-BE49-F238E27FC236}">
                <a16:creationId xmlns:a16="http://schemas.microsoft.com/office/drawing/2014/main" id="{0CB6CAF5-33A8-3CE7-B960-24CDE81AC4DA}"/>
              </a:ext>
            </a:extLst>
          </p:cNvPr>
          <p:cNvPicPr>
            <a:picLocks noGrp="1" noRot="1" noChangeAspect="1" noMove="1" noResize="1" noEditPoints="1" noAdjustHandles="1" noChangeArrowheads="1" noChangeShapeType="1" noCrop="1"/>
          </p:cNvPicPr>
          <p:nvPr/>
        </p:nvPicPr>
        <p:blipFill>
          <a:blip r:embed="rId17"/>
          <a:stretch>
            <a:fillRect/>
          </a:stretch>
        </p:blipFill>
        <p:spPr>
          <a:xfrm>
            <a:off x="562803" y="4254103"/>
            <a:ext cx="898748" cy="904700"/>
          </a:xfrm>
          <a:prstGeom prst="rect">
            <a:avLst/>
          </a:prstGeom>
        </p:spPr>
      </p:pic>
    </p:spTree>
    <p:extLst>
      <p:ext uri="{BB962C8B-B14F-4D97-AF65-F5344CB8AC3E}">
        <p14:creationId xmlns:p14="http://schemas.microsoft.com/office/powerpoint/2010/main" val="270714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sp>
        <p:nvSpPr>
          <p:cNvPr id="21" name="Rectangle 16">
            <a:extLst>
              <a:ext uri="{FF2B5EF4-FFF2-40B4-BE49-F238E27FC236}">
                <a16:creationId xmlns:a16="http://schemas.microsoft.com/office/drawing/2014/main" id="{5BB622FB-B8D8-8816-07B2-C694F9EF6B6E}"/>
              </a:ext>
            </a:extLst>
          </p:cNvPr>
          <p:cNvSpPr/>
          <p:nvPr/>
        </p:nvSpPr>
        <p:spPr>
          <a:xfrm>
            <a:off x="6089650" y="-633818"/>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4"/>
          <a:stretch>
            <a:fillRect/>
          </a:stretch>
        </p:blipFill>
        <p:spPr>
          <a:xfrm>
            <a:off x="245723" y="6429613"/>
            <a:ext cx="1184953" cy="218597"/>
          </a:xfrm>
          <a:prstGeom prst="rect">
            <a:avLst/>
          </a:prstGeom>
        </p:spPr>
      </p:pic>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4"/>
          <a:stretch>
            <a:fillRect/>
          </a:stretch>
        </p:blipFill>
        <p:spPr>
          <a:xfrm>
            <a:off x="245723" y="6429613"/>
            <a:ext cx="1184953" cy="218597"/>
          </a:xfrm>
          <a:prstGeom prst="rect">
            <a:avLst/>
          </a:prstGeom>
        </p:spPr>
      </p:pic>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5968532"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dirty="0" err="1">
                <a:solidFill>
                  <a:schemeClr val="accent3"/>
                </a:solidFill>
                <a:latin typeface="Amare Walter Neue Leicht" panose="020B0303040202060203" pitchFamily="34" charset="77"/>
              </a:rPr>
              <a:t>Nährwertkennzeichnung</a:t>
            </a:r>
            <a:endParaRPr lang="en-US" baseline="30000" dirty="0">
              <a:solidFill>
                <a:schemeClr val="accent3"/>
              </a:solidFill>
              <a:latin typeface="Amare Walter Neue Leicht" panose="020B0303040202060203" pitchFamily="34" charset="77"/>
            </a:endParaRPr>
          </a:p>
        </p:txBody>
      </p:sp>
      <p:sp>
        <p:nvSpPr>
          <p:cNvPr id="14" name="Dikdörtgen 13">
            <a:extLst>
              <a:ext uri="{FF2B5EF4-FFF2-40B4-BE49-F238E27FC236}">
                <a16:creationId xmlns:a16="http://schemas.microsoft.com/office/drawing/2014/main" id="{3F766A88-19CE-330B-00BE-C964D81BF05F}"/>
              </a:ext>
            </a:extLst>
          </p:cNvPr>
          <p:cNvSpPr/>
          <p:nvPr/>
        </p:nvSpPr>
        <p:spPr>
          <a:xfrm>
            <a:off x="6087024" y="-15406"/>
            <a:ext cx="6104976" cy="68734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itle 1">
            <a:extLst>
              <a:ext uri="{FF2B5EF4-FFF2-40B4-BE49-F238E27FC236}">
                <a16:creationId xmlns:a16="http://schemas.microsoft.com/office/drawing/2014/main" id="{DC0CB4A6-3F50-6AA8-511B-0B0D4C757061}"/>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12</a:t>
            </a:fld>
            <a:endParaRPr lang="en-US"/>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12</a:t>
            </a:fld>
            <a:endParaRPr lang="en-US"/>
          </a:p>
        </p:txBody>
      </p:sp>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12</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12</a:t>
            </a:fld>
            <a:endParaRPr lang="en-US">
              <a:solidFill>
                <a:schemeClr val="bg1"/>
              </a:solidFill>
              <a:latin typeface="Amare Walter Neue Mager" panose="020B0403040202060203" pitchFamily="34" charset="77"/>
            </a:endParaRPr>
          </a:p>
        </p:txBody>
      </p:sp>
      <p:pic>
        <p:nvPicPr>
          <p:cNvPr id="8" name="Resim 7">
            <a:extLst>
              <a:ext uri="{FF2B5EF4-FFF2-40B4-BE49-F238E27FC236}">
                <a16:creationId xmlns:a16="http://schemas.microsoft.com/office/drawing/2014/main" id="{BD44C689-84B3-4A80-AC83-C422D3726CAB}"/>
              </a:ext>
            </a:extLst>
          </p:cNvPr>
          <p:cNvPicPr>
            <a:picLocks noChangeAspect="1"/>
          </p:cNvPicPr>
          <p:nvPr/>
        </p:nvPicPr>
        <p:blipFill>
          <a:blip r:embed="rId7"/>
          <a:stretch>
            <a:fillRect/>
          </a:stretch>
        </p:blipFill>
        <p:spPr>
          <a:xfrm>
            <a:off x="8935083" y="967475"/>
            <a:ext cx="994108" cy="4594392"/>
          </a:xfrm>
          <a:prstGeom prst="rect">
            <a:avLst/>
          </a:prstGeom>
        </p:spPr>
      </p:pic>
      <p:pic>
        <p:nvPicPr>
          <p:cNvPr id="11" name="Resim 10">
            <a:extLst>
              <a:ext uri="{FF2B5EF4-FFF2-40B4-BE49-F238E27FC236}">
                <a16:creationId xmlns:a16="http://schemas.microsoft.com/office/drawing/2014/main" id="{E9D03B2C-4D6D-DCD2-58FB-BE378EF4F584}"/>
              </a:ext>
            </a:extLst>
          </p:cNvPr>
          <p:cNvPicPr>
            <a:picLocks noChangeAspect="1"/>
          </p:cNvPicPr>
          <p:nvPr/>
        </p:nvPicPr>
        <p:blipFill>
          <a:blip r:embed="rId8"/>
          <a:stretch>
            <a:fillRect/>
          </a:stretch>
        </p:blipFill>
        <p:spPr>
          <a:xfrm>
            <a:off x="1429653" y="1297610"/>
            <a:ext cx="3122645" cy="4904761"/>
          </a:xfrm>
          <a:prstGeom prst="rect">
            <a:avLst/>
          </a:prstGeom>
        </p:spPr>
      </p:pic>
    </p:spTree>
    <p:extLst>
      <p:ext uri="{BB962C8B-B14F-4D97-AF65-F5344CB8AC3E}">
        <p14:creationId xmlns:p14="http://schemas.microsoft.com/office/powerpoint/2010/main" val="1012320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pic>
        <p:nvPicPr>
          <p:cNvPr id="8" name="Picture 6" descr="A purple letter on a black background&#10;&#10;Description automatically generated">
            <a:extLst>
              <a:ext uri="{FF2B5EF4-FFF2-40B4-BE49-F238E27FC236}">
                <a16:creationId xmlns:a16="http://schemas.microsoft.com/office/drawing/2014/main" id="{D1F45023-24D5-6DBC-3ECC-95516518CDC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93093" y="5045695"/>
            <a:ext cx="4039254" cy="745151"/>
          </a:xfrm>
          <a:prstGeom prst="rect">
            <a:avLst/>
          </a:prstGeom>
        </p:spPr>
      </p:pic>
      <p:sp>
        <p:nvSpPr>
          <p:cNvPr id="3" name="Content Placeholder 2">
            <a:extLst>
              <a:ext uri="{FF2B5EF4-FFF2-40B4-BE49-F238E27FC236}">
                <a16:creationId xmlns:a16="http://schemas.microsoft.com/office/drawing/2014/main" id="{8CE946FD-6812-F264-1E7A-6C4592B5EC75}"/>
              </a:ext>
            </a:extLst>
          </p:cNvPr>
          <p:cNvSpPr txBox="1">
            <a:spLocks/>
          </p:cNvSpPr>
          <p:nvPr>
            <p:custDataLst>
              <p:tags r:id="rId1"/>
            </p:custDataLst>
          </p:nvPr>
        </p:nvSpPr>
        <p:spPr>
          <a:xfrm>
            <a:off x="3979619" y="3429000"/>
            <a:ext cx="4232758"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err="1">
                <a:solidFill>
                  <a:schemeClr val="bg1"/>
                </a:solidFill>
                <a:latin typeface="Amare Walter Neue Mager"/>
              </a:rPr>
              <a:t>Weitere</a:t>
            </a:r>
            <a:r>
              <a:rPr lang="en-US" sz="2400" dirty="0">
                <a:solidFill>
                  <a:schemeClr val="bg1"/>
                </a:solidFill>
                <a:latin typeface="Amare Walter Neue Mager"/>
              </a:rPr>
              <a:t> </a:t>
            </a:r>
            <a:r>
              <a:rPr lang="en-US" sz="2400" dirty="0" err="1">
                <a:solidFill>
                  <a:schemeClr val="bg1"/>
                </a:solidFill>
                <a:latin typeface="Amare Walter Neue Mager"/>
              </a:rPr>
              <a:t>Infos</a:t>
            </a:r>
            <a:r>
              <a:rPr lang="en-US" sz="2400" dirty="0">
                <a:solidFill>
                  <a:schemeClr val="bg1"/>
                </a:solidFill>
                <a:latin typeface="Amare Walter Neue Mager"/>
              </a:rPr>
              <a:t> auf</a:t>
            </a:r>
          </a:p>
          <a:p>
            <a:pPr marL="0" indent="0" algn="ctr">
              <a:lnSpc>
                <a:spcPct val="100000"/>
              </a:lnSpc>
              <a:spcAft>
                <a:spcPts val="600"/>
              </a:spcAft>
              <a:buNone/>
            </a:pPr>
            <a:r>
              <a:rPr lang="en-US" sz="2400" b="1" dirty="0" err="1">
                <a:solidFill>
                  <a:schemeClr val="bg1"/>
                </a:solidFill>
                <a:latin typeface="Amare Walter Neue Mager"/>
                <a:hlinkClick r:id="rId7">
                  <a:extLst>
                    <a:ext uri="{A12FA001-AC4F-418D-AE19-62706E023703}">
                      <ahyp:hlinkClr xmlns:ahyp="http://schemas.microsoft.com/office/drawing/2018/hyperlinkcolor" val="tx"/>
                    </a:ext>
                  </a:extLst>
                </a:hlinkClick>
              </a:rPr>
              <a:t>www.amare.com</a:t>
            </a:r>
            <a:endParaRPr lang="en-US" sz="2400" b="1" dirty="0">
              <a:solidFill>
                <a:schemeClr val="bg1"/>
              </a:solidFill>
              <a:latin typeface="Amare Walter Neue Mager"/>
            </a:endParaRPr>
          </a:p>
        </p:txBody>
      </p:sp>
      <p:sp>
        <p:nvSpPr>
          <p:cNvPr id="4" name="Content Placeholder 2">
            <a:extLst>
              <a:ext uri="{FF2B5EF4-FFF2-40B4-BE49-F238E27FC236}">
                <a16:creationId xmlns:a16="http://schemas.microsoft.com/office/drawing/2014/main" id="{0471AA40-E845-DB18-D88F-0D3BC18A930D}"/>
              </a:ext>
            </a:extLst>
          </p:cNvPr>
          <p:cNvSpPr txBox="1">
            <a:spLocks/>
          </p:cNvSpPr>
          <p:nvPr>
            <p:custDataLst>
              <p:tags r:id="rId2"/>
            </p:custDataLst>
          </p:nvPr>
        </p:nvSpPr>
        <p:spPr>
          <a:xfrm>
            <a:off x="1626712" y="1067154"/>
            <a:ext cx="8582075" cy="17488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Hier </a:t>
            </a:r>
            <a:r>
              <a:rPr lang="en-US" sz="2400" dirty="0" err="1">
                <a:solidFill>
                  <a:schemeClr val="bg1"/>
                </a:solidFill>
                <a:latin typeface="Amare Walter Neue Mager"/>
              </a:rPr>
              <a:t>geht</a:t>
            </a:r>
            <a:r>
              <a:rPr lang="en-US" sz="2400" dirty="0">
                <a:solidFill>
                  <a:schemeClr val="bg1"/>
                </a:solidFill>
                <a:latin typeface="Amare Walter Neue Mager"/>
              </a:rPr>
              <a:t> es </a:t>
            </a:r>
            <a:r>
              <a:rPr lang="en-US" sz="2400" dirty="0" err="1">
                <a:solidFill>
                  <a:schemeClr val="bg1"/>
                </a:solidFill>
                <a:latin typeface="Amare Walter Neue Mager"/>
              </a:rPr>
              <a:t>zum</a:t>
            </a:r>
            <a:r>
              <a:rPr lang="en-US" sz="2400" dirty="0">
                <a:solidFill>
                  <a:schemeClr val="bg1"/>
                </a:solidFill>
                <a:latin typeface="Amare Walter Neue Mager"/>
              </a:rPr>
              <a:t> Download der</a:t>
            </a:r>
          </a:p>
          <a:p>
            <a:pPr marL="0" indent="0" algn="ctr">
              <a:lnSpc>
                <a:spcPct val="100000"/>
              </a:lnSpc>
              <a:spcAft>
                <a:spcPts val="600"/>
              </a:spcAft>
              <a:buNone/>
            </a:pPr>
            <a:r>
              <a:rPr lang="en-US" sz="2400" b="1" dirty="0">
                <a:solidFill>
                  <a:schemeClr val="bg1"/>
                </a:solidFill>
                <a:latin typeface="Amare Walter Neue Mager"/>
                <a:hlinkClick r:id="rId8">
                  <a:extLst>
                    <a:ext uri="{A12FA001-AC4F-418D-AE19-62706E023703}">
                      <ahyp:hlinkClr xmlns:ahyp="http://schemas.microsoft.com/office/drawing/2018/hyperlinkcolor" val="tx"/>
                    </a:ext>
                  </a:extLst>
                </a:hlinkClick>
              </a:rPr>
              <a:t>MentaBiotics™ Productbroschüre</a:t>
            </a:r>
            <a:endParaRPr lang="en-US" sz="2400" b="1" dirty="0">
              <a:solidFill>
                <a:schemeClr val="bg1"/>
              </a:solidFill>
              <a:latin typeface="Amare Walter Neue Mager"/>
            </a:endParaRPr>
          </a:p>
          <a:p>
            <a:pPr marL="0" indent="0" algn="ctr">
              <a:lnSpc>
                <a:spcPct val="100000"/>
              </a:lnSpc>
              <a:spcAft>
                <a:spcPts val="600"/>
              </a:spcAft>
              <a:buNone/>
            </a:pPr>
            <a:r>
              <a:rPr lang="en-US" sz="2400" b="1" dirty="0">
                <a:solidFill>
                  <a:schemeClr val="bg1"/>
                </a:solidFill>
                <a:latin typeface="Amare Walter Neue Mager"/>
              </a:rPr>
              <a:t>in </a:t>
            </a:r>
            <a:r>
              <a:rPr lang="en-US" sz="2400" b="1" dirty="0" err="1">
                <a:solidFill>
                  <a:schemeClr val="bg1"/>
                </a:solidFill>
                <a:latin typeface="Amare Walter Neue Mager"/>
              </a:rPr>
              <a:t>deutscher</a:t>
            </a:r>
            <a:r>
              <a:rPr lang="en-US" sz="2400" b="1" dirty="0">
                <a:solidFill>
                  <a:schemeClr val="bg1"/>
                </a:solidFill>
                <a:latin typeface="Amare Walter Neue Mager"/>
              </a:rPr>
              <a:t> </a:t>
            </a:r>
            <a:r>
              <a:rPr lang="en-US" sz="2400" b="1" dirty="0" err="1">
                <a:solidFill>
                  <a:schemeClr val="bg1"/>
                </a:solidFill>
                <a:latin typeface="Amare Walter Neue Mager"/>
              </a:rPr>
              <a:t>Sprache</a:t>
            </a:r>
            <a:endParaRPr lang="en-US" sz="2400" b="1" dirty="0">
              <a:solidFill>
                <a:schemeClr val="bg1"/>
              </a:solidFill>
              <a:latin typeface="Amare Walter Neue Mager"/>
            </a:endParaRPr>
          </a:p>
          <a:p>
            <a:pPr marL="0" indent="0" algn="ctr">
              <a:lnSpc>
                <a:spcPct val="100000"/>
              </a:lnSpc>
              <a:spcAft>
                <a:spcPts val="600"/>
              </a:spcAft>
              <a:buNone/>
            </a:pPr>
            <a:endParaRPr lang="en-US" sz="2400" b="1" dirty="0">
              <a:solidFill>
                <a:schemeClr val="bg1"/>
              </a:solidFill>
              <a:latin typeface="Amare Walter Neue Mager"/>
            </a:endParaRPr>
          </a:p>
        </p:txBody>
      </p:sp>
    </p:spTree>
    <p:extLst>
      <p:ext uri="{BB962C8B-B14F-4D97-AF65-F5344CB8AC3E}">
        <p14:creationId xmlns:p14="http://schemas.microsoft.com/office/powerpoint/2010/main" val="2890307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248ABA2B-875F-222D-960C-DF7AFBF4FA2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41566" y="2161925"/>
            <a:ext cx="9108869" cy="2534151"/>
          </a:xfrm>
          <a:prstGeom prst="rect">
            <a:avLst/>
          </a:prstGeom>
        </p:spPr>
      </p:pic>
    </p:spTree>
    <p:extLst>
      <p:ext uri="{BB962C8B-B14F-4D97-AF65-F5344CB8AC3E}">
        <p14:creationId xmlns:p14="http://schemas.microsoft.com/office/powerpoint/2010/main" val="200662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99F2B629-28EF-FB0F-B23B-9BFCC27D36AF}"/>
              </a:ext>
            </a:extLst>
          </p:cNvPr>
          <p:cNvPicPr>
            <a:picLocks noChangeAspect="1"/>
          </p:cNvPicPr>
          <p:nvPr/>
        </p:nvPicPr>
        <p:blipFill>
          <a:blip r:embed="rId5"/>
          <a:stretch>
            <a:fillRect/>
          </a:stretch>
        </p:blipFill>
        <p:spPr>
          <a:xfrm>
            <a:off x="6069742" y="-549"/>
            <a:ext cx="6111793" cy="6858000"/>
          </a:xfrm>
          <a:prstGeom prst="rect">
            <a:avLst/>
          </a:prstGeom>
        </p:spPr>
      </p:pic>
      <p:sp>
        <p:nvSpPr>
          <p:cNvPr id="12" name="Rectangle 16">
            <a:extLst>
              <a:ext uri="{FF2B5EF4-FFF2-40B4-BE49-F238E27FC236}">
                <a16:creationId xmlns:a16="http://schemas.microsoft.com/office/drawing/2014/main" id="{219102D6-E450-AA46-9F42-7F59BFF10D64}"/>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2</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5"/>
            <a:ext cx="5415126" cy="4407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accent3"/>
                </a:solidFill>
                <a:effectLst/>
                <a:latin typeface="Amare Walter Neue Halbfett"/>
              </a:rPr>
              <a:t>Was es </a:t>
            </a:r>
            <a:r>
              <a:rPr lang="en-US" sz="2400" b="1" dirty="0" err="1">
                <a:solidFill>
                  <a:schemeClr val="accent3"/>
                </a:solidFill>
                <a:effectLst/>
                <a:latin typeface="Amare Walter Neue Halbfett"/>
              </a:rPr>
              <a:t>ist</a:t>
            </a:r>
            <a:endParaRPr lang="en-US" sz="2400" b="1" dirty="0">
              <a:solidFill>
                <a:schemeClr val="accent3"/>
              </a:solidFill>
              <a:latin typeface="Amare Walter Neue Halbfett"/>
            </a:endParaRPr>
          </a:p>
          <a:p>
            <a:pPr marL="0" indent="0">
              <a:lnSpc>
                <a:spcPct val="100000"/>
              </a:lnSpc>
              <a:spcAft>
                <a:spcPts val="800"/>
              </a:spcAft>
              <a:buNone/>
            </a:pPr>
            <a:r>
              <a:rPr lang="en-US" sz="1600" dirty="0" err="1">
                <a:solidFill>
                  <a:schemeClr val="accent3"/>
                </a:solidFill>
                <a:latin typeface="Amare Walter Neue Mager" panose="020B0403040202060203" pitchFamily="34" charset="0"/>
              </a:rPr>
              <a:t>MentaBiotics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ist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eine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Mehrkomponentenformel</a:t>
            </a:r>
            <a:r>
              <a:rPr lang="en-US" sz="1600" dirty="0">
                <a:solidFill>
                  <a:schemeClr val="accent3"/>
                </a:solidFill>
                <a:latin typeface="Amare Walter Neue Mager" panose="020B0403040202060203" pitchFamily="34" charset="0"/>
              </a:rPr>
              <a:t>, die Oligosaccharide, </a:t>
            </a:r>
            <a:r>
              <a:rPr lang="en-US" sz="1600" dirty="0" err="1">
                <a:solidFill>
                  <a:schemeClr val="accent3"/>
                </a:solidFill>
                <a:latin typeface="Amare Walter Neue Mager" panose="020B0403040202060203" pitchFamily="34" charset="0"/>
              </a:rPr>
              <a:t>Bakterienstämme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Aminosäuren</a:t>
            </a:r>
            <a:r>
              <a:rPr lang="en-US" sz="1600" dirty="0">
                <a:solidFill>
                  <a:schemeClr val="accent3"/>
                </a:solidFill>
                <a:latin typeface="Amare Walter Neue Mager" panose="020B0403040202060203" pitchFamily="34" charset="0"/>
              </a:rPr>
              <a:t>, Magnesium und </a:t>
            </a:r>
            <a:r>
              <a:rPr lang="en-US" sz="1600" dirty="0" err="1">
                <a:solidFill>
                  <a:schemeClr val="accent3"/>
                </a:solidFill>
                <a:latin typeface="Amare Walter Neue Mager" panose="020B0403040202060203" pitchFamily="34" charset="0"/>
              </a:rPr>
              <a:t>pflanzliche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Inhaltsstoffe</a:t>
            </a:r>
            <a:r>
              <a:rPr lang="en-US" sz="1600" dirty="0">
                <a:solidFill>
                  <a:schemeClr val="accent3"/>
                </a:solidFill>
                <a:latin typeface="Amare Walter Neue Mager" panose="020B0403040202060203" pitchFamily="34" charset="0"/>
              </a:rPr>
              <a:t> in </a:t>
            </a:r>
            <a:r>
              <a:rPr lang="en-US" sz="1600" dirty="0" err="1">
                <a:solidFill>
                  <a:schemeClr val="accent3"/>
                </a:solidFill>
                <a:latin typeface="Amare Walter Neue Mager" panose="020B0403040202060203" pitchFamily="34" charset="0"/>
              </a:rPr>
              <a:t>einem</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sorgfältig</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abgestimmten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täglichen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Nahrungsergänzungs-mittel</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kombiniert</a:t>
            </a:r>
            <a:r>
              <a:rPr lang="en-US" sz="1600" dirty="0">
                <a:solidFill>
                  <a:schemeClr val="accent3"/>
                </a:solidFill>
                <a:latin typeface="Amare Walter Neue Mager" panose="020B0403040202060203" pitchFamily="34" charset="0"/>
              </a:rPr>
              <a:t>. Die </a:t>
            </a:r>
            <a:r>
              <a:rPr lang="en-US" sz="1600" dirty="0" err="1">
                <a:solidFill>
                  <a:schemeClr val="accent3"/>
                </a:solidFill>
                <a:latin typeface="Amare Walter Neue Mager" panose="020B0403040202060203" pitchFamily="34" charset="0"/>
              </a:rPr>
              <a:t>Formulierung</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enthält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Isomalto</a:t>
            </a:r>
            <a:r>
              <a:rPr lang="en-US" sz="1600" dirty="0">
                <a:solidFill>
                  <a:schemeClr val="accent3"/>
                </a:solidFill>
                <a:latin typeface="Amare Walter Neue Mager" panose="020B0403040202060203" pitchFamily="34" charset="0"/>
              </a:rPr>
              <a:t>- und </a:t>
            </a:r>
            <a:r>
              <a:rPr lang="en-US" sz="1600" dirty="0" err="1">
                <a:solidFill>
                  <a:schemeClr val="accent3"/>
                </a:solidFill>
                <a:latin typeface="Amare Walter Neue Mager" panose="020B0403040202060203" pitchFamily="34" charset="0"/>
              </a:rPr>
              <a:t>Galacto</a:t>
            </a:r>
            <a:r>
              <a:rPr lang="en-US" sz="1600" dirty="0">
                <a:solidFill>
                  <a:schemeClr val="accent3"/>
                </a:solidFill>
                <a:latin typeface="Amare Walter Neue Mager" panose="020B0403040202060203" pitchFamily="34" charset="0"/>
              </a:rPr>
              <a:t>-Oligosaccharide, </a:t>
            </a:r>
            <a:r>
              <a:rPr lang="en-US" sz="1600" dirty="0" err="1">
                <a:solidFill>
                  <a:schemeClr val="accent3"/>
                </a:solidFill>
                <a:latin typeface="Amare Walter Neue Mager" panose="020B0403040202060203" pitchFamily="34" charset="0"/>
              </a:rPr>
              <a:t>drei</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Bakterienstämme</a:t>
            </a:r>
            <a:r>
              <a:rPr lang="en-US" sz="1600" dirty="0">
                <a:solidFill>
                  <a:schemeClr val="accent3"/>
                </a:solidFill>
                <a:latin typeface="Amare Walter Neue Mager" panose="020B0403040202060203" pitchFamily="34" charset="0"/>
              </a:rPr>
              <a:t>, L-</a:t>
            </a:r>
            <a:r>
              <a:rPr lang="en-US" sz="1600" dirty="0" err="1">
                <a:solidFill>
                  <a:schemeClr val="accent3"/>
                </a:solidFill>
                <a:latin typeface="Amare Walter Neue Mager" panose="020B0403040202060203" pitchFamily="34" charset="0"/>
              </a:rPr>
              <a:t>Glutamin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sowie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pflanzliche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Extrakte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wie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Grüntee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Traubenkern</a:t>
            </a:r>
            <a:r>
              <a:rPr lang="en-US" sz="1600" dirty="0">
                <a:solidFill>
                  <a:schemeClr val="accent3"/>
                </a:solidFill>
                <a:latin typeface="Amare Walter Neue Mager" panose="020B0403040202060203" pitchFamily="34" charset="0"/>
              </a:rPr>
              <a:t>, maritime </a:t>
            </a:r>
            <a:r>
              <a:rPr lang="en-US" sz="1600" dirty="0" err="1">
                <a:solidFill>
                  <a:schemeClr val="accent3"/>
                </a:solidFill>
                <a:latin typeface="Amare Walter Neue Mager" panose="020B0403040202060203" pitchFamily="34" charset="0"/>
              </a:rPr>
              <a:t>Kiefernrinde</a:t>
            </a:r>
            <a:r>
              <a:rPr lang="en-US" sz="1600" dirty="0">
                <a:solidFill>
                  <a:schemeClr val="accent3"/>
                </a:solidFill>
                <a:latin typeface="Amare Walter Neue Mager" panose="020B0403040202060203" pitchFamily="34" charset="0"/>
              </a:rPr>
              <a:t>, Ingwer und </a:t>
            </a:r>
            <a:r>
              <a:rPr lang="en-US" sz="1600" dirty="0" err="1">
                <a:solidFill>
                  <a:schemeClr val="accent3"/>
                </a:solidFill>
                <a:latin typeface="Amare Walter Neue Mager" panose="020B0403040202060203" pitchFamily="34" charset="0"/>
              </a:rPr>
              <a:t>Apfelfrucht</a:t>
            </a:r>
            <a:r>
              <a:rPr lang="en-US" sz="1600" dirty="0">
                <a:solidFill>
                  <a:schemeClr val="accent3"/>
                </a:solidFill>
                <a:latin typeface="Amare Walter Neue Mager" panose="020B0403040202060203" pitchFamily="34" charset="0"/>
              </a:rPr>
              <a:t>.</a:t>
            </a:r>
          </a:p>
          <a:p>
            <a:pPr marL="0" indent="0">
              <a:lnSpc>
                <a:spcPct val="100000"/>
              </a:lnSpc>
              <a:spcAft>
                <a:spcPts val="800"/>
              </a:spcAft>
              <a:buNone/>
            </a:pPr>
            <a:r>
              <a:rPr lang="de-DE" sz="1600" dirty="0">
                <a:solidFill>
                  <a:schemeClr val="accent3"/>
                </a:solidFill>
                <a:latin typeface="Amare Walter Neue Mager" panose="020B0403040202060203" pitchFamily="34" charset="0"/>
              </a:rPr>
              <a:t>Diese Komponenten spiegeln das wachsende wissen-schaftliche Interesse an den vielfältigen Nährstoffen, Ballaststoffen, Bakterienstämmen und Phytonährstoffen wider, die in Nahrungsergänzungsmitteln enthalten sind. Jede Inhaltsstoffgruppe trägt mit ihren eigenen Eigenschaften zum Gesamtprofil des Produkts bei.</a:t>
            </a:r>
            <a:endParaRPr lang="en-US" sz="1600" dirty="0">
              <a:solidFill>
                <a:schemeClr val="accent3"/>
              </a:solidFill>
              <a:latin typeface="Amare Walter Neue Mager" panose="020B0403040202060203" pitchFamily="34" charset="0"/>
            </a:endParaRPr>
          </a:p>
        </p:txBody>
      </p:sp>
      <p:sp>
        <p:nvSpPr>
          <p:cNvPr id="6" name="TextBox 18">
            <a:extLst>
              <a:ext uri="{FF2B5EF4-FFF2-40B4-BE49-F238E27FC236}">
                <a16:creationId xmlns:a16="http://schemas.microsoft.com/office/drawing/2014/main" id="{2C72D1F1-4404-91AD-AAE7-7B833B0D3047}"/>
              </a:ext>
            </a:extLst>
          </p:cNvPr>
          <p:cNvSpPr txBox="1"/>
          <p:nvPr/>
        </p:nvSpPr>
        <p:spPr>
          <a:xfrm>
            <a:off x="138700" y="5408989"/>
            <a:ext cx="5620415" cy="707886"/>
          </a:xfrm>
          <a:prstGeom prst="rect">
            <a:avLst/>
          </a:prstGeom>
          <a:noFill/>
          <a:ln w="6350">
            <a:solidFill>
              <a:schemeClr val="accent3"/>
            </a:solidFill>
          </a:ln>
        </p:spPr>
        <p:txBody>
          <a:bodyPr wrap="square" rtlCol="0">
            <a:spAutoFit/>
          </a:bodyPr>
          <a:lstStyle/>
          <a:p>
            <a:r>
              <a:rPr lang="de-DE" sz="800" dirty="0">
                <a:solidFill>
                  <a:schemeClr val="accent3"/>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accent3"/>
              </a:solidFill>
              <a:latin typeface="Amare Walter Neue" panose="020B0503040202060203" pitchFamily="34" charset="0"/>
            </a:endParaRPr>
          </a:p>
        </p:txBody>
      </p:sp>
      <p:sp>
        <p:nvSpPr>
          <p:cNvPr id="7" name="Title 1">
            <a:extLst>
              <a:ext uri="{FF2B5EF4-FFF2-40B4-BE49-F238E27FC236}">
                <a16:creationId xmlns:a16="http://schemas.microsoft.com/office/drawing/2014/main" id="{00E96C3E-5952-F0D2-1DCC-BA7662263457}"/>
              </a:ext>
            </a:extLst>
          </p:cNvPr>
          <p:cNvSpPr txBox="1">
            <a:spLocks/>
          </p:cNvSpPr>
          <p:nvPr>
            <p:custDataLst>
              <p:tags r:id="rId2"/>
            </p:custDataLst>
          </p:nvPr>
        </p:nvSpPr>
        <p:spPr>
          <a:xfrm>
            <a:off x="138700" y="216917"/>
            <a:ext cx="2043025"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Tree>
    <p:extLst>
      <p:ext uri="{BB962C8B-B14F-4D97-AF65-F5344CB8AC3E}">
        <p14:creationId xmlns:p14="http://schemas.microsoft.com/office/powerpoint/2010/main" val="32034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4799F279-3F9B-58B8-9EA5-6EC3B351B8BF}"/>
              </a:ext>
            </a:extLst>
          </p:cNvPr>
          <p:cNvPicPr>
            <a:picLocks noChangeAspect="1"/>
          </p:cNvPicPr>
          <p:nvPr/>
        </p:nvPicPr>
        <p:blipFill>
          <a:blip r:embed="rId5"/>
          <a:stretch>
            <a:fillRect/>
          </a:stretch>
        </p:blipFill>
        <p:spPr>
          <a:xfrm>
            <a:off x="6069742" y="-549"/>
            <a:ext cx="6111793" cy="6858000"/>
          </a:xfrm>
          <a:prstGeom prst="rect">
            <a:avLst/>
          </a:prstGeom>
        </p:spPr>
      </p:pic>
      <p:sp>
        <p:nvSpPr>
          <p:cNvPr id="13" name="Rectangle 16">
            <a:extLst>
              <a:ext uri="{FF2B5EF4-FFF2-40B4-BE49-F238E27FC236}">
                <a16:creationId xmlns:a16="http://schemas.microsoft.com/office/drawing/2014/main" id="{E09BD0E9-DF5F-717B-C27F-07D84FF85470}"/>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3</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5"/>
            <a:ext cx="5415126" cy="19614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accent3"/>
                </a:solidFill>
                <a:effectLst/>
                <a:latin typeface="Amare Walter Neue Halbfett"/>
              </a:rPr>
              <a:t>Wie es </a:t>
            </a:r>
            <a:r>
              <a:rPr lang="en-US" sz="2400" b="1" dirty="0" err="1">
                <a:solidFill>
                  <a:schemeClr val="accent3"/>
                </a:solidFill>
                <a:effectLst/>
                <a:latin typeface="Amare Walter Neue Halbfett"/>
              </a:rPr>
              <a:t>wirkt</a:t>
            </a:r>
            <a:endParaRPr lang="en-US" sz="2400" b="1" dirty="0">
              <a:solidFill>
                <a:schemeClr val="accent3"/>
              </a:solidFill>
              <a:latin typeface="Amare Walter Neue Halbfett"/>
            </a:endParaRPr>
          </a:p>
          <a:p>
            <a:pPr marL="0" indent="0">
              <a:lnSpc>
                <a:spcPct val="100000"/>
              </a:lnSpc>
              <a:spcAft>
                <a:spcPts val="800"/>
              </a:spcAft>
              <a:buNone/>
            </a:pPr>
            <a:r>
              <a:rPr lang="de-DE" sz="1600" dirty="0">
                <a:solidFill>
                  <a:schemeClr val="accent3"/>
                </a:solidFill>
                <a:latin typeface="Amare Walter Neue Mager" panose="020B0403040202060203" pitchFamily="34" charset="0"/>
              </a:rPr>
              <a:t>Magnesium trägt zu einer normalen psychischen Funktion, zu einem normalen Energiestoffwechsel sowie zur Verringerung von Müdigkeit und Ermüdung bei und bietet anerkannte physiologische Vorteile bei Einnahme in der empfohlenen Tagesmenge.</a:t>
            </a:r>
            <a:endParaRPr lang="en-US" sz="1600" dirty="0">
              <a:solidFill>
                <a:schemeClr val="accent3"/>
              </a:solidFill>
              <a:latin typeface="Amare Walter Neue Mager" panose="020B0403040202060203" pitchFamily="34" charset="0"/>
            </a:endParaRPr>
          </a:p>
        </p:txBody>
      </p:sp>
      <p:sp>
        <p:nvSpPr>
          <p:cNvPr id="3" name="Title 1">
            <a:extLst>
              <a:ext uri="{FF2B5EF4-FFF2-40B4-BE49-F238E27FC236}">
                <a16:creationId xmlns:a16="http://schemas.microsoft.com/office/drawing/2014/main" id="{3334E9E5-FF8B-06B9-75A6-751E0E3BE8BC}"/>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2" name="TextBox 18">
            <a:extLst>
              <a:ext uri="{FF2B5EF4-FFF2-40B4-BE49-F238E27FC236}">
                <a16:creationId xmlns:a16="http://schemas.microsoft.com/office/drawing/2014/main" id="{42F115A1-4DA5-DB93-E10A-5DACF4F271CB}"/>
              </a:ext>
            </a:extLst>
          </p:cNvPr>
          <p:cNvSpPr txBox="1"/>
          <p:nvPr/>
        </p:nvSpPr>
        <p:spPr>
          <a:xfrm>
            <a:off x="138700" y="5408989"/>
            <a:ext cx="5620415" cy="707886"/>
          </a:xfrm>
          <a:prstGeom prst="rect">
            <a:avLst/>
          </a:prstGeom>
          <a:noFill/>
          <a:ln w="6350">
            <a:solidFill>
              <a:schemeClr val="accent3"/>
            </a:solidFill>
          </a:ln>
        </p:spPr>
        <p:txBody>
          <a:bodyPr wrap="square" rtlCol="0">
            <a:spAutoFit/>
          </a:bodyPr>
          <a:lstStyle/>
          <a:p>
            <a:r>
              <a:rPr lang="de-DE" sz="800" dirty="0">
                <a:solidFill>
                  <a:schemeClr val="accent3"/>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394704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837C-A6A4-592B-838A-8C6268384F11}"/>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7342ACD8-539B-7446-D619-0399ADFF0629}"/>
              </a:ext>
            </a:extLst>
          </p:cNvPr>
          <p:cNvPicPr>
            <a:picLocks noChangeAspect="1"/>
          </p:cNvPicPr>
          <p:nvPr/>
        </p:nvPicPr>
        <p:blipFill>
          <a:blip r:embed="rId6"/>
          <a:stretch>
            <a:fillRect/>
          </a:stretch>
        </p:blipFill>
        <p:spPr>
          <a:xfrm>
            <a:off x="6077583" y="0"/>
            <a:ext cx="6111793" cy="6858000"/>
          </a:xfrm>
          <a:prstGeom prst="rect">
            <a:avLst/>
          </a:prstGeom>
        </p:spPr>
      </p:pic>
      <p:sp>
        <p:nvSpPr>
          <p:cNvPr id="15" name="Rectangle 16">
            <a:extLst>
              <a:ext uri="{FF2B5EF4-FFF2-40B4-BE49-F238E27FC236}">
                <a16:creationId xmlns:a16="http://schemas.microsoft.com/office/drawing/2014/main" id="{35D5B1A9-BFB2-2888-86C1-6ACCD7D6E73F}"/>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3E7FAB3-F611-F578-6F33-4D69A1480D25}"/>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E25A756D-56DC-9507-0A40-6CDA8AED1856}"/>
              </a:ext>
            </a:extLst>
          </p:cNvPr>
          <p:cNvSpPr txBox="1">
            <a:spLocks/>
          </p:cNvSpPr>
          <p:nvPr/>
        </p:nvSpPr>
        <p:spPr>
          <a:xfrm>
            <a:off x="918446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pic>
        <p:nvPicPr>
          <p:cNvPr id="10" name="Picture 9" descr="A purple letter on a black background&#10;&#10;Description automatically generated">
            <a:extLst>
              <a:ext uri="{FF2B5EF4-FFF2-40B4-BE49-F238E27FC236}">
                <a16:creationId xmlns:a16="http://schemas.microsoft.com/office/drawing/2014/main" id="{8203790B-CC99-AD76-B001-C3C5CF7EA5B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1" name="Slide Number Placeholder 1">
            <a:extLst>
              <a:ext uri="{FF2B5EF4-FFF2-40B4-BE49-F238E27FC236}">
                <a16:creationId xmlns:a16="http://schemas.microsoft.com/office/drawing/2014/main" id="{2176B677-3AB4-2D94-BAFF-5C378E5FBEB9}"/>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pic>
        <p:nvPicPr>
          <p:cNvPr id="12" name="Picture 11" descr="A purple letter on a black background&#10;&#10;Description automatically generated">
            <a:extLst>
              <a:ext uri="{FF2B5EF4-FFF2-40B4-BE49-F238E27FC236}">
                <a16:creationId xmlns:a16="http://schemas.microsoft.com/office/drawing/2014/main" id="{AF048790-2130-A9EF-C226-4AEC4072CA3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3" name="Rectangle 12">
            <a:extLst>
              <a:ext uri="{FF2B5EF4-FFF2-40B4-BE49-F238E27FC236}">
                <a16:creationId xmlns:a16="http://schemas.microsoft.com/office/drawing/2014/main" id="{A899DD00-9E13-47F6-9B2F-A3F866C33FB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urple letter on a black background&#10;&#10;Description automatically generated">
            <a:extLst>
              <a:ext uri="{FF2B5EF4-FFF2-40B4-BE49-F238E27FC236}">
                <a16:creationId xmlns:a16="http://schemas.microsoft.com/office/drawing/2014/main" id="{832017AA-523A-E0C9-82E9-7283346A38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19" name="Text Placeholder 2">
            <a:extLst>
              <a:ext uri="{FF2B5EF4-FFF2-40B4-BE49-F238E27FC236}">
                <a16:creationId xmlns:a16="http://schemas.microsoft.com/office/drawing/2014/main" id="{3B2BC49E-E3F4-2FAB-33AA-B8F04EF45A32}"/>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21" name="Slide Number Placeholder 1">
            <a:extLst>
              <a:ext uri="{FF2B5EF4-FFF2-40B4-BE49-F238E27FC236}">
                <a16:creationId xmlns:a16="http://schemas.microsoft.com/office/drawing/2014/main" id="{BD76127A-F1AF-4AC3-A279-B3C8307EEB2E}"/>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sp>
        <p:nvSpPr>
          <p:cNvPr id="22" name="Slide Number Placeholder 1">
            <a:extLst>
              <a:ext uri="{FF2B5EF4-FFF2-40B4-BE49-F238E27FC236}">
                <a16:creationId xmlns:a16="http://schemas.microsoft.com/office/drawing/2014/main" id="{93270370-6331-95EC-5C14-28AFB39A4A99}"/>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4</a:t>
            </a:fld>
            <a:endParaRPr lang="en-US" dirty="0">
              <a:solidFill>
                <a:schemeClr val="bg1"/>
              </a:solidFill>
              <a:latin typeface="Amare Walter Neue Mager" panose="020B0403040202060203" pitchFamily="34" charset="77"/>
            </a:endParaRPr>
          </a:p>
        </p:txBody>
      </p:sp>
      <p:sp>
        <p:nvSpPr>
          <p:cNvPr id="2" name="Content Placeholder 2">
            <a:extLst>
              <a:ext uri="{FF2B5EF4-FFF2-40B4-BE49-F238E27FC236}">
                <a16:creationId xmlns:a16="http://schemas.microsoft.com/office/drawing/2014/main" id="{503DB3C8-B4DC-7753-EEDF-F09417B53B63}"/>
              </a:ext>
            </a:extLst>
          </p:cNvPr>
          <p:cNvSpPr txBox="1">
            <a:spLocks/>
          </p:cNvSpPr>
          <p:nvPr>
            <p:custDataLst>
              <p:tags r:id="rId2"/>
            </p:custDataLst>
          </p:nvPr>
        </p:nvSpPr>
        <p:spPr>
          <a:xfrm>
            <a:off x="177600" y="703129"/>
            <a:ext cx="5415126" cy="42644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err="1">
                <a:solidFill>
                  <a:schemeClr val="accent3"/>
                </a:solidFill>
                <a:effectLst/>
                <a:latin typeface="Amare Walter Neue Halbfett"/>
              </a:rPr>
              <a:t>Warum</a:t>
            </a:r>
            <a:r>
              <a:rPr lang="en-US" sz="2400" b="1" dirty="0">
                <a:solidFill>
                  <a:schemeClr val="accent3"/>
                </a:solidFill>
                <a:effectLst/>
                <a:latin typeface="Amare Walter Neue Halbfett"/>
              </a:rPr>
              <a:t> du es </a:t>
            </a:r>
            <a:r>
              <a:rPr lang="en-US" sz="2400" b="1" dirty="0" err="1">
                <a:solidFill>
                  <a:schemeClr val="accent3"/>
                </a:solidFill>
                <a:effectLst/>
                <a:latin typeface="Amare Walter Neue Halbfett"/>
              </a:rPr>
              <a:t>lieben</a:t>
            </a:r>
            <a:r>
              <a:rPr lang="en-US" sz="2400" b="1" dirty="0">
                <a:solidFill>
                  <a:schemeClr val="accent3"/>
                </a:solidFill>
                <a:effectLst/>
                <a:latin typeface="Amare Walter Neue Halbfett"/>
              </a:rPr>
              <a:t> </a:t>
            </a:r>
            <a:r>
              <a:rPr lang="en-US" sz="2400" b="1" dirty="0" err="1">
                <a:solidFill>
                  <a:schemeClr val="accent3"/>
                </a:solidFill>
                <a:effectLst/>
                <a:latin typeface="Amare Walter Neue Halbfett"/>
              </a:rPr>
              <a:t>wirst</a:t>
            </a:r>
            <a:endParaRPr lang="en-US" sz="2400" b="1" dirty="0">
              <a:solidFill>
                <a:schemeClr val="accent3"/>
              </a:solidFill>
              <a:latin typeface="Amare Walter Neue Halbfett"/>
            </a:endParaRPr>
          </a:p>
          <a:p>
            <a:pPr>
              <a:lnSpc>
                <a:spcPct val="100000"/>
              </a:lnSpc>
              <a:spcAft>
                <a:spcPts val="800"/>
              </a:spcAft>
            </a:pPr>
            <a:r>
              <a:rPr lang="de-DE" sz="1600" dirty="0">
                <a:solidFill>
                  <a:schemeClr val="accent3"/>
                </a:solidFill>
                <a:latin typeface="Amare Walter Neue Mager" panose="020B0403040202060203" pitchFamily="34" charset="0"/>
              </a:rPr>
              <a:t>Enthält klinisch untersuchte probiotische Bakterienstämme und natürliche Pflanzenextrakte</a:t>
            </a:r>
          </a:p>
          <a:p>
            <a:pPr>
              <a:lnSpc>
                <a:spcPct val="100000"/>
              </a:lnSpc>
              <a:spcAft>
                <a:spcPts val="800"/>
              </a:spcAft>
            </a:pPr>
            <a:r>
              <a:rPr lang="de-DE" sz="1600" dirty="0">
                <a:solidFill>
                  <a:schemeClr val="accent3"/>
                </a:solidFill>
                <a:latin typeface="Amare Walter Neue Mager" panose="020B0403040202060203" pitchFamily="34" charset="0"/>
              </a:rPr>
              <a:t>Hilft, Müdigkeit zu reduzieren und unterstützt einen normalen Energiestoffwechsel (Magnesium)</a:t>
            </a:r>
          </a:p>
          <a:p>
            <a:pPr>
              <a:lnSpc>
                <a:spcPct val="100000"/>
              </a:lnSpc>
              <a:spcAft>
                <a:spcPts val="800"/>
              </a:spcAft>
            </a:pPr>
            <a:r>
              <a:rPr lang="de-DE" sz="1600" dirty="0">
                <a:solidFill>
                  <a:schemeClr val="accent3"/>
                </a:solidFill>
                <a:latin typeface="Amare Walter Neue Mager" panose="020B0403040202060203" pitchFamily="34" charset="0"/>
              </a:rPr>
              <a:t>Natürlich gesüßt mit Stevia, frei von künstlichen Farbstoffen oder Konservierungsmitteln</a:t>
            </a:r>
          </a:p>
          <a:p>
            <a:pPr>
              <a:lnSpc>
                <a:spcPct val="100000"/>
              </a:lnSpc>
              <a:spcAft>
                <a:spcPts val="800"/>
              </a:spcAft>
            </a:pPr>
            <a:r>
              <a:rPr lang="de-DE" sz="1600" dirty="0">
                <a:solidFill>
                  <a:schemeClr val="accent3"/>
                </a:solidFill>
                <a:latin typeface="Amare Walter Neue Mager" panose="020B0403040202060203" pitchFamily="34" charset="0"/>
              </a:rPr>
              <a:t>Geeignet für die tägliche Anwendung als Teil eines ausgewogenen Lebensstils</a:t>
            </a:r>
          </a:p>
          <a:p>
            <a:pPr>
              <a:lnSpc>
                <a:spcPct val="100000"/>
              </a:lnSpc>
              <a:spcAft>
                <a:spcPts val="800"/>
              </a:spcAft>
            </a:pPr>
            <a:r>
              <a:rPr lang="de-DE" sz="1600" dirty="0">
                <a:solidFill>
                  <a:schemeClr val="accent3"/>
                </a:solidFill>
                <a:latin typeface="Amare Walter Neue Mager" panose="020B0403040202060203" pitchFamily="34" charset="0"/>
              </a:rPr>
              <a:t>Magnesium trägt zu einer normalen psychischen Funktion, zur Verringerung von Müdigkeit und Ermüdung sowie zu einem normalen Energiestoffwechsel bei.</a:t>
            </a:r>
            <a:endParaRPr lang="en-US" sz="1600" i="1" dirty="0">
              <a:solidFill>
                <a:schemeClr val="accent3"/>
              </a:solidFill>
              <a:latin typeface="Amare Walter Neue Mager" panose="020B0403040202060203" pitchFamily="34" charset="0"/>
            </a:endParaRPr>
          </a:p>
        </p:txBody>
      </p:sp>
      <p:sp>
        <p:nvSpPr>
          <p:cNvPr id="4" name="Title 1">
            <a:extLst>
              <a:ext uri="{FF2B5EF4-FFF2-40B4-BE49-F238E27FC236}">
                <a16:creationId xmlns:a16="http://schemas.microsoft.com/office/drawing/2014/main" id="{AD3C1F55-0220-9E5A-B03C-14C9B501EC8D}"/>
              </a:ext>
            </a:extLst>
          </p:cNvPr>
          <p:cNvSpPr txBox="1">
            <a:spLocks/>
          </p:cNvSpPr>
          <p:nvPr>
            <p:custDataLst>
              <p:tags r:id="rId3"/>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3" name="TextBox 18">
            <a:extLst>
              <a:ext uri="{FF2B5EF4-FFF2-40B4-BE49-F238E27FC236}">
                <a16:creationId xmlns:a16="http://schemas.microsoft.com/office/drawing/2014/main" id="{342B712D-6044-62CB-5EEE-170F32EA3E72}"/>
              </a:ext>
            </a:extLst>
          </p:cNvPr>
          <p:cNvSpPr txBox="1"/>
          <p:nvPr/>
        </p:nvSpPr>
        <p:spPr>
          <a:xfrm>
            <a:off x="138700" y="5408989"/>
            <a:ext cx="5620415" cy="707886"/>
          </a:xfrm>
          <a:prstGeom prst="rect">
            <a:avLst/>
          </a:prstGeom>
          <a:noFill/>
          <a:ln w="6350">
            <a:solidFill>
              <a:schemeClr val="accent3"/>
            </a:solidFill>
          </a:ln>
        </p:spPr>
        <p:txBody>
          <a:bodyPr wrap="square" rtlCol="0">
            <a:spAutoFit/>
          </a:bodyPr>
          <a:lstStyle/>
          <a:p>
            <a:r>
              <a:rPr lang="de-DE" sz="800" dirty="0">
                <a:solidFill>
                  <a:schemeClr val="accent3"/>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325918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F0D22DFC-AF34-E4CB-AE97-D16DEA82AB51}"/>
              </a:ext>
            </a:extLst>
          </p:cNvPr>
          <p:cNvPicPr>
            <a:picLocks noChangeAspect="1"/>
          </p:cNvPicPr>
          <p:nvPr/>
        </p:nvPicPr>
        <p:blipFill>
          <a:blip r:embed="rId5"/>
          <a:stretch>
            <a:fillRect/>
          </a:stretch>
        </p:blipFill>
        <p:spPr>
          <a:xfrm>
            <a:off x="6077583" y="0"/>
            <a:ext cx="6111793" cy="6858000"/>
          </a:xfrm>
          <a:prstGeom prst="rect">
            <a:avLst/>
          </a:prstGeom>
        </p:spPr>
      </p:pic>
      <p:sp>
        <p:nvSpPr>
          <p:cNvPr id="4" name="Rectangle 16">
            <a:extLst>
              <a:ext uri="{FF2B5EF4-FFF2-40B4-BE49-F238E27FC236}">
                <a16:creationId xmlns:a16="http://schemas.microsoft.com/office/drawing/2014/main" id="{565F88C1-6530-97F0-722A-D69913FDC6E0}"/>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5</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8"/>
            <a:ext cx="4975168" cy="4370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err="1">
                <a:solidFill>
                  <a:schemeClr val="accent3"/>
                </a:solidFill>
                <a:effectLst/>
                <a:latin typeface="Amare Walter Neue Halbfett"/>
              </a:rPr>
              <a:t>Anwendung</a:t>
            </a:r>
            <a:endParaRPr lang="en-US" b="1" dirty="0">
              <a:solidFill>
                <a:schemeClr val="accent3"/>
              </a:solidFill>
              <a:latin typeface="Amare Walter Neue Halbfett"/>
            </a:endParaRPr>
          </a:p>
          <a:p>
            <a:r>
              <a:rPr lang="de-DE" sz="1700" dirty="0">
                <a:solidFill>
                  <a:schemeClr val="accent3"/>
                </a:solidFill>
                <a:latin typeface="Amare Walter Neue Mager" panose="020B0403040202060203" pitchFamily="34" charset="0"/>
              </a:rPr>
              <a:t>Empfohlene Tagesmenge und Anwendung:</a:t>
            </a:r>
            <a:br>
              <a:rPr lang="de-DE" sz="1700" dirty="0">
                <a:solidFill>
                  <a:schemeClr val="accent3"/>
                </a:solidFill>
                <a:latin typeface="Amare Walter Neue Mager" panose="020B0403040202060203" pitchFamily="34" charset="0"/>
              </a:rPr>
            </a:br>
            <a:br>
              <a:rPr lang="de-DE" sz="1700" dirty="0">
                <a:solidFill>
                  <a:schemeClr val="accent3"/>
                </a:solidFill>
                <a:latin typeface="Amare Walter Neue Mager" panose="020B0403040202060203" pitchFamily="34" charset="0"/>
              </a:rPr>
            </a:br>
            <a:r>
              <a:rPr lang="de-DE" sz="1700" dirty="0">
                <a:solidFill>
                  <a:schemeClr val="accent3"/>
                </a:solidFill>
                <a:latin typeface="Amare Walter Neue Mager" panose="020B0403040202060203" pitchFamily="34" charset="0"/>
              </a:rPr>
              <a:t>Einmal täglich 1 Stickpack in 250 ml Wasser einrühren. Die empfohlene Tagesmenge nicht überschreiten.</a:t>
            </a:r>
          </a:p>
          <a:p>
            <a:r>
              <a:rPr lang="de-DE" sz="1300" b="1" dirty="0">
                <a:solidFill>
                  <a:schemeClr val="accent3"/>
                </a:solidFill>
                <a:latin typeface="Amare Walter Neue Mager" panose="020B0403040202060203" pitchFamily="34" charset="0"/>
              </a:rPr>
              <a:t>WARNHINWEISE</a:t>
            </a:r>
            <a:r>
              <a:rPr lang="de-DE" sz="1300" dirty="0">
                <a:solidFill>
                  <a:schemeClr val="accent3"/>
                </a:solidFill>
                <a:latin typeface="Amare Walter Neue Mager" panose="020B0403040202060203" pitchFamily="34" charset="0"/>
              </a:rPr>
              <a:t>: Nahrungsergänzungsmittel sind kein Ersatz für eine ausgewogene und abwechslungsreiche Ernährung sowie eine gesunde Lebensweise. Außerhalb der Reichweite von kleinen Kindern aufbewahren. Isomalto-Oligosaccharid ist eine Glukosequelle. Bei gleichzeitiger Einnahme von Antikoagulanzien ist ein Arzt oder Apotheker zu konsultieren. Das Produkt enthält 1 mg</a:t>
            </a:r>
            <a:br>
              <a:rPr lang="de-DE" sz="1300" dirty="0">
                <a:solidFill>
                  <a:schemeClr val="accent3"/>
                </a:solidFill>
                <a:latin typeface="Amare Walter Neue Mager" panose="020B0403040202060203" pitchFamily="34" charset="0"/>
              </a:rPr>
            </a:br>
            <a:r>
              <a:rPr lang="de-DE" sz="1300" dirty="0">
                <a:solidFill>
                  <a:schemeClr val="accent3"/>
                </a:solidFill>
                <a:latin typeface="Amare Walter Neue Mager" panose="020B0403040202060203" pitchFamily="34" charset="0"/>
              </a:rPr>
              <a:t>(-)-Epigallocatechin-3-gallat (EGCG) pro Tagesmenge. Es wird nicht empfohlen, eine tägliche Menge von 800 mg EGCG oder mehr zu konsumieren. Sollte nicht von schwangeren oder stillenden Frauen sowie von Kindern unter 18 Jahren verzehrt werden. Sollte nicht konsumiert werden, wenn am selben Tag bereits andere Produkte mit Grüntee eingenommen werden. Nicht auf nüchternen Magen einnehmen.</a:t>
            </a:r>
          </a:p>
        </p:txBody>
      </p:sp>
      <p:sp>
        <p:nvSpPr>
          <p:cNvPr id="2" name="Title 1">
            <a:extLst>
              <a:ext uri="{FF2B5EF4-FFF2-40B4-BE49-F238E27FC236}">
                <a16:creationId xmlns:a16="http://schemas.microsoft.com/office/drawing/2014/main" id="{935594E1-09BF-0B2A-92D3-4EC35C0D14B2}"/>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6" name="TextBox 18">
            <a:extLst>
              <a:ext uri="{FF2B5EF4-FFF2-40B4-BE49-F238E27FC236}">
                <a16:creationId xmlns:a16="http://schemas.microsoft.com/office/drawing/2014/main" id="{FF0E7FDB-BA23-E6A3-8DED-110922FD86E8}"/>
              </a:ext>
            </a:extLst>
          </p:cNvPr>
          <p:cNvSpPr txBox="1"/>
          <p:nvPr/>
        </p:nvSpPr>
        <p:spPr>
          <a:xfrm>
            <a:off x="138700" y="5408989"/>
            <a:ext cx="5620415" cy="707886"/>
          </a:xfrm>
          <a:prstGeom prst="rect">
            <a:avLst/>
          </a:prstGeom>
          <a:noFill/>
          <a:ln w="6350">
            <a:solidFill>
              <a:schemeClr val="accent3"/>
            </a:solidFill>
          </a:ln>
        </p:spPr>
        <p:txBody>
          <a:bodyPr wrap="square" rtlCol="0">
            <a:spAutoFit/>
          </a:bodyPr>
          <a:lstStyle/>
          <a:p>
            <a:r>
              <a:rPr lang="de-DE" sz="800" dirty="0">
                <a:solidFill>
                  <a:schemeClr val="accent3"/>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301904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FE59B3DC-AC3E-854E-66E3-248DB561005A}"/>
              </a:ext>
            </a:extLst>
          </p:cNvPr>
          <p:cNvPicPr>
            <a:picLocks noChangeAspect="1"/>
          </p:cNvPicPr>
          <p:nvPr/>
        </p:nvPicPr>
        <p:blipFill>
          <a:blip r:embed="rId5"/>
          <a:stretch>
            <a:fillRect/>
          </a:stretch>
        </p:blipFill>
        <p:spPr>
          <a:xfrm>
            <a:off x="6080207" y="-2015"/>
            <a:ext cx="6111793" cy="6858000"/>
          </a:xfrm>
          <a:prstGeom prst="rect">
            <a:avLst/>
          </a:prstGeom>
        </p:spPr>
      </p:pic>
      <p:sp>
        <p:nvSpPr>
          <p:cNvPr id="4" name="Rectangle 16">
            <a:extLst>
              <a:ext uri="{FF2B5EF4-FFF2-40B4-BE49-F238E27FC236}">
                <a16:creationId xmlns:a16="http://schemas.microsoft.com/office/drawing/2014/main" id="{2A98F132-9D9D-B6B3-9C2E-6B821C8DD8F8}"/>
              </a:ext>
            </a:extLst>
          </p:cNvPr>
          <p:cNvSpPr>
            <a:spLocks/>
          </p:cNvSpPr>
          <p:nvPr/>
        </p:nvSpPr>
        <p:spPr>
          <a:xfrm>
            <a:off x="6096000" y="-1"/>
            <a:ext cx="6102350" cy="6213067"/>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172876" cy="41160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Die Wissenschaft hinter</a:t>
            </a:r>
          </a:p>
          <a:p>
            <a:pPr marL="0" indent="0">
              <a:lnSpc>
                <a:spcPct val="100000"/>
              </a:lnSpc>
              <a:spcBef>
                <a:spcPts val="0"/>
              </a:spcBef>
              <a:buNone/>
            </a:pPr>
            <a:r>
              <a:rPr lang="en-US" b="1" dirty="0">
                <a:solidFill>
                  <a:schemeClr val="accent3"/>
                </a:solidFill>
                <a:latin typeface="Amare Walter Neue Halbfett"/>
              </a:rPr>
              <a:t>Amare </a:t>
            </a:r>
            <a:r>
              <a:rPr lang="en-US" b="1" dirty="0" err="1">
                <a:solidFill>
                  <a:schemeClr val="accent3"/>
                </a:solidFill>
                <a:latin typeface="Amare Walter Neue Halbfett"/>
              </a:rPr>
              <a:t>MentaBiotics</a:t>
            </a:r>
            <a:r>
              <a:rPr lang="en-US" b="1" dirty="0">
                <a:solidFill>
                  <a:schemeClr val="accent3"/>
                </a:solidFill>
                <a:latin typeface="Amare Walter Neue Halbfett"/>
              </a:rPr>
              <a:t>™</a:t>
            </a:r>
          </a:p>
          <a:p>
            <a:pPr marL="0" indent="0">
              <a:lnSpc>
                <a:spcPct val="100000"/>
              </a:lnSpc>
              <a:spcAft>
                <a:spcPts val="800"/>
              </a:spcAft>
              <a:buNone/>
            </a:pPr>
            <a:r>
              <a:rPr lang="de-DE" sz="1600" dirty="0">
                <a:solidFill>
                  <a:schemeClr val="accent3"/>
                </a:solidFill>
                <a:latin typeface="Amare Walter Neue Mager" panose="020B0403040202060203" pitchFamily="34" charset="0"/>
              </a:rPr>
              <a:t>MentaBiotics™ ist ein Nahrungsergänzungsmittel mit drei Bakterienstämmen, Ballaststoffen, pflanzlichen Inhaltsstoffen und Magnesium. Magnesium trägt zu einer normalen psychischen Funktion sowie zur Verringerung von Müdigkeit und Ermüdung bei.</a:t>
            </a:r>
          </a:p>
          <a:p>
            <a:pPr marL="0" indent="0">
              <a:lnSpc>
                <a:spcPct val="100000"/>
              </a:lnSpc>
              <a:spcAft>
                <a:spcPts val="800"/>
              </a:spcAft>
              <a:buNone/>
            </a:pPr>
            <a:r>
              <a:rPr lang="de-DE" sz="1600" dirty="0">
                <a:solidFill>
                  <a:schemeClr val="accent3"/>
                </a:solidFill>
                <a:latin typeface="Amare Walter Neue Mager" panose="020B0403040202060203" pitchFamily="34" charset="0"/>
              </a:rPr>
              <a:t>MentaBiotics™ ist ein Nahrungsergänzungsmittel, das Oligosaccharide, Bakterienstämme, Magnesium, L-Glutamin und pflanzliche Inhaltsstoffe in einer sorgfältig abgestimmten täglichen Formel kombiniert.</a:t>
            </a:r>
            <a:endParaRPr lang="en-US" sz="1600" dirty="0">
              <a:solidFill>
                <a:schemeClr val="accent3"/>
              </a:solidFill>
              <a:latin typeface="Amare Walter Neue Mager" panose="020B0403040202060203" pitchFamily="34" charset="0"/>
            </a:endParaRPr>
          </a:p>
          <a:p>
            <a:pPr marL="0" indent="0">
              <a:lnSpc>
                <a:spcPct val="100000"/>
              </a:lnSpc>
              <a:spcAft>
                <a:spcPts val="800"/>
              </a:spcAft>
              <a:buNone/>
            </a:pPr>
            <a:endParaRPr lang="en-US" sz="1600" dirty="0">
              <a:solidFill>
                <a:schemeClr val="accent3"/>
              </a:solidFill>
              <a:latin typeface="Amare Walter Neue Mager"/>
            </a:endParaRPr>
          </a:p>
          <a:p>
            <a:pPr marL="0" indent="0">
              <a:lnSpc>
                <a:spcPct val="100000"/>
              </a:lnSpc>
              <a:spcAft>
                <a:spcPts val="800"/>
              </a:spcAft>
              <a:buNone/>
            </a:pPr>
            <a:endParaRPr lang="en-US" sz="1400" i="1" dirty="0">
              <a:solidFill>
                <a:schemeClr val="accent3"/>
              </a:solidFill>
              <a:latin typeface="Amare Walter Neue Mager"/>
            </a:endParaRPr>
          </a:p>
        </p:txBody>
      </p:sp>
      <p:sp>
        <p:nvSpPr>
          <p:cNvPr id="2" name="Title 1">
            <a:extLst>
              <a:ext uri="{FF2B5EF4-FFF2-40B4-BE49-F238E27FC236}">
                <a16:creationId xmlns:a16="http://schemas.microsoft.com/office/drawing/2014/main" id="{DAC7CE4D-F4F3-3DDF-E71A-821F88B41452}"/>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5" name="Rectangle 4">
            <a:extLst>
              <a:ext uri="{FF2B5EF4-FFF2-40B4-BE49-F238E27FC236}">
                <a16:creationId xmlns:a16="http://schemas.microsoft.com/office/drawing/2014/main" id="{D689FE1C-B530-E5EA-F363-6DC8ED56B6C6}"/>
              </a:ext>
            </a:extLst>
          </p:cNvPr>
          <p:cNvSpPr/>
          <p:nvPr/>
        </p:nvSpPr>
        <p:spPr>
          <a:xfrm>
            <a:off x="-15240" y="6213067"/>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6</a:t>
            </a:fld>
            <a:endParaRPr lang="en-US" dirty="0">
              <a:solidFill>
                <a:schemeClr val="bg1"/>
              </a:solidFill>
              <a:latin typeface="Amare Walter Neue Mager" panose="020B0403040202060203" pitchFamily="34" charset="77"/>
            </a:endParaRPr>
          </a:p>
        </p:txBody>
      </p:sp>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6" name="TextBox 18">
            <a:extLst>
              <a:ext uri="{FF2B5EF4-FFF2-40B4-BE49-F238E27FC236}">
                <a16:creationId xmlns:a16="http://schemas.microsoft.com/office/drawing/2014/main" id="{02E66003-F203-5A6D-DB44-59C1E57291A1}"/>
              </a:ext>
            </a:extLst>
          </p:cNvPr>
          <p:cNvSpPr txBox="1"/>
          <p:nvPr/>
        </p:nvSpPr>
        <p:spPr>
          <a:xfrm>
            <a:off x="138700" y="5408989"/>
            <a:ext cx="5620415" cy="707886"/>
          </a:xfrm>
          <a:prstGeom prst="rect">
            <a:avLst/>
          </a:prstGeom>
          <a:noFill/>
          <a:ln w="6350">
            <a:solidFill>
              <a:schemeClr val="accent3"/>
            </a:solidFill>
          </a:ln>
        </p:spPr>
        <p:txBody>
          <a:bodyPr wrap="square" rtlCol="0">
            <a:spAutoFit/>
          </a:bodyPr>
          <a:lstStyle/>
          <a:p>
            <a:r>
              <a:rPr lang="de-DE" sz="800" dirty="0">
                <a:solidFill>
                  <a:schemeClr val="accent3"/>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402933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7947E-CC2C-2CFB-206D-C8E15019302D}"/>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09116CD0-C541-7550-6A2A-B59DD1A087FF}"/>
              </a:ext>
            </a:extLst>
          </p:cNvPr>
          <p:cNvPicPr>
            <a:picLocks noChangeAspect="1"/>
          </p:cNvPicPr>
          <p:nvPr/>
        </p:nvPicPr>
        <p:blipFill>
          <a:blip r:embed="rId5"/>
          <a:stretch>
            <a:fillRect/>
          </a:stretch>
        </p:blipFill>
        <p:spPr>
          <a:xfrm>
            <a:off x="6080207" y="-2015"/>
            <a:ext cx="6111793" cy="6858000"/>
          </a:xfrm>
          <a:prstGeom prst="rect">
            <a:avLst/>
          </a:prstGeom>
        </p:spPr>
      </p:pic>
      <p:sp>
        <p:nvSpPr>
          <p:cNvPr id="17" name="Rectangle 16">
            <a:extLst>
              <a:ext uri="{FF2B5EF4-FFF2-40B4-BE49-F238E27FC236}">
                <a16:creationId xmlns:a16="http://schemas.microsoft.com/office/drawing/2014/main" id="{6DAFCA7D-EE57-5FA1-76B6-200CC515BECF}"/>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
            <a:extLst>
              <a:ext uri="{FF2B5EF4-FFF2-40B4-BE49-F238E27FC236}">
                <a16:creationId xmlns:a16="http://schemas.microsoft.com/office/drawing/2014/main" id="{9E931197-8A59-63AF-F699-A12E6E57643E}"/>
              </a:ext>
            </a:extLst>
          </p:cNvPr>
          <p:cNvSpPr txBox="1">
            <a:spLocks/>
          </p:cNvSpPr>
          <p:nvPr>
            <p:custDataLst>
              <p:tags r:id="rId1"/>
            </p:custDataLst>
          </p:nvPr>
        </p:nvSpPr>
        <p:spPr>
          <a:xfrm>
            <a:off x="177600" y="703129"/>
            <a:ext cx="5514988" cy="44754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Die Wissenschaft hinter</a:t>
            </a:r>
          </a:p>
          <a:p>
            <a:pPr marL="0" indent="0">
              <a:lnSpc>
                <a:spcPct val="100000"/>
              </a:lnSpc>
              <a:spcBef>
                <a:spcPts val="0"/>
              </a:spcBef>
              <a:buNone/>
            </a:pPr>
            <a:r>
              <a:rPr lang="en-US" b="1" dirty="0">
                <a:solidFill>
                  <a:schemeClr val="accent3"/>
                </a:solidFill>
                <a:latin typeface="Amare Walter Neue Halbfett"/>
              </a:rPr>
              <a:t>Amare </a:t>
            </a:r>
            <a:r>
              <a:rPr lang="en-US" b="1" dirty="0" err="1">
                <a:solidFill>
                  <a:schemeClr val="accent3"/>
                </a:solidFill>
                <a:latin typeface="Amare Walter Neue Halbfett"/>
              </a:rPr>
              <a:t>MentaBiotics</a:t>
            </a:r>
            <a:r>
              <a:rPr lang="en-US" b="1" dirty="0">
                <a:solidFill>
                  <a:schemeClr val="accent3"/>
                </a:solidFill>
                <a:latin typeface="Amare Walter Neue Halbfett"/>
              </a:rPr>
              <a:t>™</a:t>
            </a:r>
          </a:p>
          <a:p>
            <a:pPr marL="0" indent="0">
              <a:lnSpc>
                <a:spcPct val="100000"/>
              </a:lnSpc>
              <a:spcAft>
                <a:spcPts val="800"/>
              </a:spcAft>
              <a:buNone/>
            </a:pPr>
            <a:r>
              <a:rPr lang="de-DE" sz="1500" dirty="0">
                <a:solidFill>
                  <a:schemeClr val="accent3"/>
                </a:solidFill>
                <a:latin typeface="Amare Walter Neue Mager" panose="020B0403040202060203" pitchFamily="34" charset="0"/>
              </a:rPr>
              <a:t>Jede Portion liefert Isomalto- und Galacto-Oligosaccharide, drei Bakterienstämme sowie eine Mischung pflanzlicher Extrakte, darunter Grüntee, Traubenkern, maritime Kiefernrinde, Ingwer und Apfelfrucht.</a:t>
            </a:r>
          </a:p>
          <a:p>
            <a:pPr marL="0" indent="0">
              <a:lnSpc>
                <a:spcPct val="100000"/>
              </a:lnSpc>
              <a:spcAft>
                <a:spcPts val="800"/>
              </a:spcAft>
              <a:buNone/>
            </a:pPr>
            <a:r>
              <a:rPr lang="de-DE" sz="1500" dirty="0">
                <a:solidFill>
                  <a:schemeClr val="accent3"/>
                </a:solidFill>
                <a:latin typeface="Amare Walter Neue Mager" panose="020B0403040202060203" pitchFamily="34" charset="0"/>
              </a:rPr>
              <a:t>Magnesium trägt zu einer normalen psychischen Funktion, zu einem normalen Energiestoffwechsel sowie zur Verringerung von Müdigkeit und Ermüdung bei.</a:t>
            </a:r>
          </a:p>
          <a:p>
            <a:pPr marL="0" indent="0">
              <a:lnSpc>
                <a:spcPct val="100000"/>
              </a:lnSpc>
              <a:spcAft>
                <a:spcPts val="800"/>
              </a:spcAft>
              <a:buNone/>
            </a:pPr>
            <a:r>
              <a:rPr lang="de-DE" sz="1500" dirty="0">
                <a:solidFill>
                  <a:schemeClr val="accent3"/>
                </a:solidFill>
                <a:latin typeface="Amare Walter Neue Mager" panose="020B0403040202060203" pitchFamily="34" charset="0"/>
              </a:rPr>
              <a:t>Diese anerkannten physiologischen Funktionen machen MentaBiotics™ zu einer unterstützenden Ergänzung Ihrer täglichen Routine.</a:t>
            </a:r>
          </a:p>
          <a:p>
            <a:pPr marL="0" indent="0">
              <a:lnSpc>
                <a:spcPct val="100000"/>
              </a:lnSpc>
              <a:spcAft>
                <a:spcPts val="800"/>
              </a:spcAft>
              <a:buNone/>
            </a:pPr>
            <a:r>
              <a:rPr lang="de-DE" sz="1500" dirty="0">
                <a:solidFill>
                  <a:schemeClr val="accent3"/>
                </a:solidFill>
                <a:latin typeface="Amare Walter Neue Mager" panose="020B0403040202060203" pitchFamily="34" charset="0"/>
              </a:rPr>
              <a:t>MentaBiotics™ kann als Teil eines ausgewogenen Lebensstils genossen werden.</a:t>
            </a:r>
            <a:endParaRPr lang="en-US" sz="1500" i="1" dirty="0">
              <a:solidFill>
                <a:schemeClr val="accent3"/>
              </a:solidFill>
              <a:latin typeface="Amare Walter Neue Mager" panose="020B0403040202060203" pitchFamily="34" charset="0"/>
            </a:endParaRPr>
          </a:p>
        </p:txBody>
      </p:sp>
      <p:sp>
        <p:nvSpPr>
          <p:cNvPr id="2" name="Title 1">
            <a:extLst>
              <a:ext uri="{FF2B5EF4-FFF2-40B4-BE49-F238E27FC236}">
                <a16:creationId xmlns:a16="http://schemas.microsoft.com/office/drawing/2014/main" id="{2B5AFE9D-FA29-8F21-0EB5-7EC76A0B33BF}"/>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5" name="Rectangle 4">
            <a:extLst>
              <a:ext uri="{FF2B5EF4-FFF2-40B4-BE49-F238E27FC236}">
                <a16:creationId xmlns:a16="http://schemas.microsoft.com/office/drawing/2014/main" id="{9C6F0779-7A00-1CAA-8EB0-2AF6E506776A}"/>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B3E87973-1C9D-40AC-C875-48AB9560E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ABDACE3F-D5B2-AE4B-A66B-90A1C5E2EB5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276492F3-808E-D895-9A31-6F7E436AD14C}"/>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7</a:t>
            </a:fld>
            <a:endParaRPr lang="en-US" dirty="0">
              <a:solidFill>
                <a:schemeClr val="bg1"/>
              </a:solidFill>
              <a:latin typeface="Amare Walter Neue Mager" panose="020B0403040202060203" pitchFamily="34" charset="77"/>
            </a:endParaRPr>
          </a:p>
        </p:txBody>
      </p:sp>
      <p:sp>
        <p:nvSpPr>
          <p:cNvPr id="4" name="TextBox 18">
            <a:extLst>
              <a:ext uri="{FF2B5EF4-FFF2-40B4-BE49-F238E27FC236}">
                <a16:creationId xmlns:a16="http://schemas.microsoft.com/office/drawing/2014/main" id="{4DFCEDC4-DCC5-A158-D7B7-83A74361DA75}"/>
              </a:ext>
            </a:extLst>
          </p:cNvPr>
          <p:cNvSpPr txBox="1"/>
          <p:nvPr/>
        </p:nvSpPr>
        <p:spPr>
          <a:xfrm>
            <a:off x="138700" y="5408989"/>
            <a:ext cx="5620415" cy="707886"/>
          </a:xfrm>
          <a:prstGeom prst="rect">
            <a:avLst/>
          </a:prstGeom>
          <a:noFill/>
          <a:ln w="6350">
            <a:solidFill>
              <a:schemeClr val="accent3"/>
            </a:solidFill>
          </a:ln>
        </p:spPr>
        <p:txBody>
          <a:bodyPr wrap="square" rtlCol="0">
            <a:spAutoFit/>
          </a:bodyPr>
          <a:lstStyle/>
          <a:p>
            <a:r>
              <a:rPr lang="de-DE" sz="800" dirty="0">
                <a:solidFill>
                  <a:schemeClr val="accent3"/>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295115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259F-6596-FF52-CDD9-1BB110552015}"/>
            </a:ext>
          </a:extLst>
        </p:cNvPr>
        <p:cNvGrpSpPr/>
        <p:nvPr/>
      </p:nvGrpSpPr>
      <p:grpSpPr>
        <a:xfrm>
          <a:off x="0" y="0"/>
          <a:ext cx="0" cy="0"/>
          <a:chOff x="0" y="0"/>
          <a:chExt cx="0" cy="0"/>
        </a:xfrm>
      </p:grpSpPr>
      <p:pic>
        <p:nvPicPr>
          <p:cNvPr id="10" name="Resim 9">
            <a:extLst>
              <a:ext uri="{FF2B5EF4-FFF2-40B4-BE49-F238E27FC236}">
                <a16:creationId xmlns:a16="http://schemas.microsoft.com/office/drawing/2014/main" id="{6B76BE96-66DC-409C-F6E4-931FF65EEDF6}"/>
              </a:ext>
            </a:extLst>
          </p:cNvPr>
          <p:cNvPicPr>
            <a:picLocks noChangeAspect="1"/>
          </p:cNvPicPr>
          <p:nvPr/>
        </p:nvPicPr>
        <p:blipFill>
          <a:blip r:embed="rId5"/>
          <a:stretch>
            <a:fillRect/>
          </a:stretch>
        </p:blipFill>
        <p:spPr>
          <a:xfrm>
            <a:off x="4273283" y="1"/>
            <a:ext cx="7925067" cy="6858000"/>
          </a:xfrm>
          <a:prstGeom prst="rect">
            <a:avLst/>
          </a:prstGeom>
        </p:spPr>
      </p:pic>
      <p:sp>
        <p:nvSpPr>
          <p:cNvPr id="6" name="Rectangle 16">
            <a:extLst>
              <a:ext uri="{FF2B5EF4-FFF2-40B4-BE49-F238E27FC236}">
                <a16:creationId xmlns:a16="http://schemas.microsoft.com/office/drawing/2014/main" id="{1D8751F6-9528-0F49-C1C5-236122DB5568}"/>
              </a:ext>
            </a:extLst>
          </p:cNvPr>
          <p:cNvSpPr>
            <a:spLocks/>
          </p:cNvSpPr>
          <p:nvPr/>
        </p:nvSpPr>
        <p:spPr>
          <a:xfrm>
            <a:off x="4277359" y="0"/>
            <a:ext cx="7920991"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3AC21E3-7BFA-0631-0C56-067069E4E280}"/>
              </a:ext>
            </a:extLst>
          </p:cNvPr>
          <p:cNvSpPr/>
          <p:nvPr/>
        </p:nvSpPr>
        <p:spPr>
          <a:xfrm>
            <a:off x="0" y="0"/>
            <a:ext cx="427066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letter on a black background&#10;&#10;Description automatically generated">
            <a:extLst>
              <a:ext uri="{FF2B5EF4-FFF2-40B4-BE49-F238E27FC236}">
                <a16:creationId xmlns:a16="http://schemas.microsoft.com/office/drawing/2014/main" id="{7BAE8996-3ECA-7503-B618-6179D4BFE3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33" name="Title 1">
            <a:extLst>
              <a:ext uri="{FF2B5EF4-FFF2-40B4-BE49-F238E27FC236}">
                <a16:creationId xmlns:a16="http://schemas.microsoft.com/office/drawing/2014/main" id="{AB27F141-4215-8EC0-6B08-1A7F63B140B9}"/>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bg1"/>
                </a:solidFill>
                <a:latin typeface="Amare Walter Neue Leicht" panose="020B0303040202060203" pitchFamily="34" charset="77"/>
              </a:rPr>
              <a:t>Merkmale</a:t>
            </a:r>
            <a:endParaRPr lang="en-US" sz="4400" baseline="30000" dirty="0">
              <a:solidFill>
                <a:schemeClr val="bg1"/>
              </a:solidFill>
              <a:latin typeface="Amare Walter Neue Leicht" panose="020B0303040202060203" pitchFamily="34" charset="77"/>
            </a:endParaRPr>
          </a:p>
        </p:txBody>
      </p:sp>
      <p:sp>
        <p:nvSpPr>
          <p:cNvPr id="3" name="Title 1">
            <a:extLst>
              <a:ext uri="{FF2B5EF4-FFF2-40B4-BE49-F238E27FC236}">
                <a16:creationId xmlns:a16="http://schemas.microsoft.com/office/drawing/2014/main" id="{81104779-AC9C-79EF-1DD1-217604C42D1E}"/>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11" name="Resim 10">
            <a:extLst>
              <a:ext uri="{FF2B5EF4-FFF2-40B4-BE49-F238E27FC236}">
                <a16:creationId xmlns:a16="http://schemas.microsoft.com/office/drawing/2014/main" id="{C0D1B4CA-9A97-BBAD-C400-7ED2A915881E}"/>
              </a:ext>
            </a:extLst>
          </p:cNvPr>
          <p:cNvPicPr>
            <a:picLocks noChangeAspect="1"/>
          </p:cNvPicPr>
          <p:nvPr/>
        </p:nvPicPr>
        <p:blipFill>
          <a:blip r:embed="rId8"/>
          <a:stretch>
            <a:fillRect/>
          </a:stretch>
        </p:blipFill>
        <p:spPr>
          <a:xfrm>
            <a:off x="0" y="2133600"/>
            <a:ext cx="4274738" cy="3206053"/>
          </a:xfrm>
          <a:prstGeom prst="rect">
            <a:avLst/>
          </a:prstGeom>
        </p:spPr>
      </p:pic>
      <p:sp>
        <p:nvSpPr>
          <p:cNvPr id="2" name="TextBox 1">
            <a:extLst>
              <a:ext uri="{FF2B5EF4-FFF2-40B4-BE49-F238E27FC236}">
                <a16:creationId xmlns:a16="http://schemas.microsoft.com/office/drawing/2014/main" id="{4A6655BB-7D5D-3779-60A7-5763A392D1D1}"/>
              </a:ext>
            </a:extLst>
          </p:cNvPr>
          <p:cNvSpPr txBox="1"/>
          <p:nvPr/>
        </p:nvSpPr>
        <p:spPr>
          <a:xfrm>
            <a:off x="699737" y="3216442"/>
            <a:ext cx="1459832" cy="307777"/>
          </a:xfrm>
          <a:prstGeom prst="rect">
            <a:avLst/>
          </a:prstGeom>
          <a:solidFill>
            <a:schemeClr val="accent3"/>
          </a:solidFill>
        </p:spPr>
        <p:txBody>
          <a:bodyPr wrap="square" rtlCol="0">
            <a:spAutoFit/>
          </a:bodyPr>
          <a:lstStyle/>
          <a:p>
            <a:pPr algn="ctr"/>
            <a:r>
              <a:rPr lang="en-US" sz="1400" dirty="0" err="1">
                <a:solidFill>
                  <a:schemeClr val="bg1"/>
                </a:solidFill>
                <a:latin typeface="Amare Walter Neue" panose="020B0503040202060203" pitchFamily="34" charset="0"/>
              </a:rPr>
              <a:t>Vegetarisch</a:t>
            </a:r>
            <a:endParaRPr lang="en-US" sz="1400" dirty="0">
              <a:solidFill>
                <a:schemeClr val="bg1"/>
              </a:solidFill>
              <a:latin typeface="Amare Walter Neue" panose="020B0503040202060203" pitchFamily="34" charset="0"/>
            </a:endParaRPr>
          </a:p>
        </p:txBody>
      </p:sp>
      <p:sp>
        <p:nvSpPr>
          <p:cNvPr id="4" name="TextBox 3">
            <a:extLst>
              <a:ext uri="{FF2B5EF4-FFF2-40B4-BE49-F238E27FC236}">
                <a16:creationId xmlns:a16="http://schemas.microsoft.com/office/drawing/2014/main" id="{0FB6E872-22CE-827D-97E1-6BFDCD4C6195}"/>
              </a:ext>
            </a:extLst>
          </p:cNvPr>
          <p:cNvSpPr txBox="1"/>
          <p:nvPr/>
        </p:nvSpPr>
        <p:spPr>
          <a:xfrm>
            <a:off x="2076948" y="3216441"/>
            <a:ext cx="1459832" cy="307777"/>
          </a:xfrm>
          <a:prstGeom prst="rect">
            <a:avLst/>
          </a:prstGeom>
          <a:solidFill>
            <a:schemeClr val="accent3"/>
          </a:solidFill>
        </p:spPr>
        <p:txBody>
          <a:bodyPr wrap="square" rtlCol="0">
            <a:spAutoFit/>
          </a:bodyPr>
          <a:lstStyle/>
          <a:p>
            <a:pPr algn="ctr"/>
            <a:r>
              <a:rPr lang="en-US" sz="1400" dirty="0" err="1">
                <a:solidFill>
                  <a:schemeClr val="bg1"/>
                </a:solidFill>
                <a:latin typeface="Amare Walter Neue" panose="020B0503040202060203" pitchFamily="34" charset="0"/>
              </a:rPr>
              <a:t>Glutenfrei</a:t>
            </a:r>
            <a:endParaRPr lang="en-US" sz="1400" dirty="0">
              <a:solidFill>
                <a:schemeClr val="bg1"/>
              </a:solidFill>
              <a:latin typeface="Amare Walter Neue" panose="020B0503040202060203" pitchFamily="34" charset="0"/>
            </a:endParaRPr>
          </a:p>
        </p:txBody>
      </p:sp>
      <p:sp>
        <p:nvSpPr>
          <p:cNvPr id="7" name="TextBox 6">
            <a:extLst>
              <a:ext uri="{FF2B5EF4-FFF2-40B4-BE49-F238E27FC236}">
                <a16:creationId xmlns:a16="http://schemas.microsoft.com/office/drawing/2014/main" id="{55146ED8-D3A3-67E8-A417-585F2A0E509A}"/>
              </a:ext>
            </a:extLst>
          </p:cNvPr>
          <p:cNvSpPr txBox="1"/>
          <p:nvPr/>
        </p:nvSpPr>
        <p:spPr>
          <a:xfrm>
            <a:off x="699737" y="4985633"/>
            <a:ext cx="1459832" cy="523220"/>
          </a:xfrm>
          <a:prstGeom prst="rect">
            <a:avLst/>
          </a:prstGeom>
          <a:solidFill>
            <a:schemeClr val="accent3"/>
          </a:solidFill>
        </p:spPr>
        <p:txBody>
          <a:bodyPr wrap="square" rtlCol="0">
            <a:spAutoFit/>
          </a:bodyPr>
          <a:lstStyle/>
          <a:p>
            <a:pPr algn="ctr"/>
            <a:r>
              <a:rPr lang="en-US" sz="1400" dirty="0" err="1">
                <a:solidFill>
                  <a:schemeClr val="bg1"/>
                </a:solidFill>
                <a:latin typeface="Amare Walter Neue" panose="020B0503040202060203" pitchFamily="34" charset="0"/>
              </a:rPr>
              <a:t>Inhalt</a:t>
            </a:r>
            <a:r>
              <a:rPr lang="en-US" sz="1400" dirty="0">
                <a:solidFill>
                  <a:schemeClr val="bg1"/>
                </a:solidFill>
                <a:latin typeface="Amare Walter Neue" panose="020B0503040202060203" pitchFamily="34" charset="0"/>
              </a:rPr>
              <a:t>:</a:t>
            </a:r>
          </a:p>
          <a:p>
            <a:pPr algn="ctr"/>
            <a:r>
              <a:rPr lang="en-US" sz="1400" dirty="0">
                <a:solidFill>
                  <a:schemeClr val="bg1"/>
                </a:solidFill>
                <a:latin typeface="Amare Walter Neue" panose="020B0503040202060203" pitchFamily="34" charset="0"/>
              </a:rPr>
              <a:t>30 </a:t>
            </a:r>
            <a:r>
              <a:rPr lang="en-US" sz="1400" dirty="0" err="1">
                <a:solidFill>
                  <a:schemeClr val="bg1"/>
                </a:solidFill>
                <a:latin typeface="Amare Walter Neue" panose="020B0503040202060203" pitchFamily="34" charset="0"/>
              </a:rPr>
              <a:t>Stickpacks</a:t>
            </a:r>
            <a:endParaRPr lang="en-US" sz="1400" dirty="0">
              <a:solidFill>
                <a:schemeClr val="bg1"/>
              </a:solidFill>
              <a:latin typeface="Amare Walter Neue" panose="020B0503040202060203" pitchFamily="34" charset="0"/>
            </a:endParaRPr>
          </a:p>
        </p:txBody>
      </p:sp>
      <p:sp>
        <p:nvSpPr>
          <p:cNvPr id="8" name="TextBox 7">
            <a:extLst>
              <a:ext uri="{FF2B5EF4-FFF2-40B4-BE49-F238E27FC236}">
                <a16:creationId xmlns:a16="http://schemas.microsoft.com/office/drawing/2014/main" id="{F802EED1-13BA-A51D-01F5-02B3DF1FA3CA}"/>
              </a:ext>
            </a:extLst>
          </p:cNvPr>
          <p:cNvSpPr txBox="1"/>
          <p:nvPr/>
        </p:nvSpPr>
        <p:spPr>
          <a:xfrm>
            <a:off x="2076948" y="4985632"/>
            <a:ext cx="1459832" cy="523220"/>
          </a:xfrm>
          <a:prstGeom prst="rect">
            <a:avLst/>
          </a:prstGeom>
          <a:solidFill>
            <a:schemeClr val="accent3"/>
          </a:solidFill>
        </p:spPr>
        <p:txBody>
          <a:bodyPr wrap="square" rtlCol="0">
            <a:spAutoFit/>
          </a:bodyPr>
          <a:lstStyle/>
          <a:p>
            <a:pPr algn="ctr"/>
            <a:r>
              <a:rPr lang="en-US" sz="1400" dirty="0">
                <a:solidFill>
                  <a:schemeClr val="bg1"/>
                </a:solidFill>
                <a:latin typeface="Amare Walter Neue" panose="020B0503040202060203" pitchFamily="34" charset="0"/>
              </a:rPr>
              <a:t>1 </a:t>
            </a:r>
            <a:r>
              <a:rPr lang="en-US" sz="1400" dirty="0" err="1">
                <a:solidFill>
                  <a:schemeClr val="bg1"/>
                </a:solidFill>
                <a:latin typeface="Amare Walter Neue" panose="020B0503040202060203" pitchFamily="34" charset="0"/>
              </a:rPr>
              <a:t>Stickpack</a:t>
            </a:r>
            <a:endParaRPr lang="en-US" sz="1400" dirty="0">
              <a:solidFill>
                <a:schemeClr val="bg1"/>
              </a:solidFill>
              <a:latin typeface="Amare Walter Neue" panose="020B0503040202060203" pitchFamily="34" charset="0"/>
            </a:endParaRPr>
          </a:p>
          <a:p>
            <a:pPr algn="ctr"/>
            <a:r>
              <a:rPr lang="en-US" sz="1400" dirty="0">
                <a:solidFill>
                  <a:schemeClr val="bg1"/>
                </a:solidFill>
                <a:latin typeface="Amare Walter Neue" panose="020B0503040202060203" pitchFamily="34" charset="0"/>
              </a:rPr>
              <a:t>pro Tag</a:t>
            </a:r>
          </a:p>
        </p:txBody>
      </p:sp>
    </p:spTree>
    <p:extLst>
      <p:ext uri="{BB962C8B-B14F-4D97-AF65-F5344CB8AC3E}">
        <p14:creationId xmlns:p14="http://schemas.microsoft.com/office/powerpoint/2010/main" val="2560396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bg1"/>
                </a:solidFill>
                <a:latin typeface="Amare Walter Neue Leicht" panose="020B0303040202060203" pitchFamily="34" charset="77"/>
              </a:rPr>
              <a:t>Vorteile</a:t>
            </a:r>
            <a:endParaRPr lang="en-US" sz="4400" baseline="30000" dirty="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780247" y="769282"/>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err="1">
                <a:solidFill>
                  <a:schemeClr val="accent3"/>
                </a:solidFill>
                <a:latin typeface="Amare Walter Neue Halbfett"/>
              </a:rPr>
              <a:t>Stoffwechsel</a:t>
            </a:r>
            <a:endParaRPr lang="en-US" sz="2000" i="1" dirty="0">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5521191" y="1176009"/>
            <a:ext cx="5710853" cy="11410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sz="1400" dirty="0">
                <a:solidFill>
                  <a:schemeClr val="accent3"/>
                </a:solidFill>
                <a:latin typeface="Amare Walter Neue Mager" panose="020B0403040202060203" pitchFamily="34" charset="0"/>
              </a:rPr>
              <a:t>Magnesium trägt zu einem normalen Energiestoffwechsel bei</a:t>
            </a:r>
            <a:br>
              <a:rPr lang="de-DE" sz="1400" dirty="0">
                <a:solidFill>
                  <a:schemeClr val="accent3"/>
                </a:solidFill>
                <a:latin typeface="Amare Walter Neue Mager" panose="020B0403040202060203" pitchFamily="34" charset="0"/>
              </a:rPr>
            </a:br>
            <a:r>
              <a:rPr lang="de-DE" sz="1400" dirty="0">
                <a:solidFill>
                  <a:schemeClr val="accent3"/>
                </a:solidFill>
                <a:latin typeface="Amare Walter Neue Mager" panose="020B0403040202060203" pitchFamily="34" charset="0"/>
              </a:rPr>
              <a:t>und hilft, die tägliche Vitalität zu erhalten</a:t>
            </a:r>
          </a:p>
          <a:p>
            <a:pPr>
              <a:lnSpc>
                <a:spcPct val="100000"/>
              </a:lnSpc>
              <a:spcBef>
                <a:spcPts val="0"/>
              </a:spcBef>
            </a:pPr>
            <a:r>
              <a:rPr lang="de-DE" sz="1400" dirty="0">
                <a:solidFill>
                  <a:schemeClr val="accent3"/>
                </a:solidFill>
                <a:latin typeface="Amare Walter Neue Mager" panose="020B0403040202060203" pitchFamily="34" charset="0"/>
              </a:rPr>
              <a:t>Magnesium trägt zur Verringerung von Müdigkeit und Ermüdung bei und ist daher ideal für einen aktiven Lebensstil</a:t>
            </a:r>
          </a:p>
          <a:p>
            <a:pPr>
              <a:lnSpc>
                <a:spcPct val="100000"/>
              </a:lnSpc>
              <a:spcBef>
                <a:spcPts val="0"/>
              </a:spcBef>
            </a:pPr>
            <a:r>
              <a:rPr lang="de-DE" sz="1400" dirty="0">
                <a:solidFill>
                  <a:schemeClr val="accent3"/>
                </a:solidFill>
                <a:latin typeface="Amare Walter Neue Mager" panose="020B0403040202060203" pitchFamily="34" charset="0"/>
              </a:rPr>
              <a:t>Magnesium trägt zum Elektrolytgleichgewicht bei</a:t>
            </a:r>
            <a:endParaRPr lang="en-US" sz="1400" i="1" dirty="0">
              <a:solidFill>
                <a:schemeClr val="accent3"/>
              </a:solidFill>
              <a:latin typeface="Amare Walter Neue Mager" panose="020B0403040202060203" pitchFamily="34" charset="0"/>
            </a:endParaRPr>
          </a:p>
        </p:txBody>
      </p:sp>
      <p:sp>
        <p:nvSpPr>
          <p:cNvPr id="23" name="Content Placeholder 2">
            <a:extLst>
              <a:ext uri="{FF2B5EF4-FFF2-40B4-BE49-F238E27FC236}">
                <a16:creationId xmlns:a16="http://schemas.microsoft.com/office/drawing/2014/main" id="{24BA9268-A699-29B3-015F-FF019B2AB5E2}"/>
              </a:ext>
            </a:extLst>
          </p:cNvPr>
          <p:cNvSpPr txBox="1">
            <a:spLocks/>
          </p:cNvSpPr>
          <p:nvPr>
            <p:custDataLst>
              <p:tags r:id="rId4"/>
            </p:custDataLst>
          </p:nvPr>
        </p:nvSpPr>
        <p:spPr>
          <a:xfrm>
            <a:off x="5521192" y="3155233"/>
            <a:ext cx="5710854"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sz="1400" dirty="0">
                <a:solidFill>
                  <a:schemeClr val="accent3"/>
                </a:solidFill>
                <a:latin typeface="Amare Walter Neue Mager" panose="020B0403040202060203" pitchFamily="34" charset="0"/>
              </a:rPr>
              <a:t>Magnesium trägt zu einer normalen psychischen Funktion bei</a:t>
            </a:r>
            <a:br>
              <a:rPr lang="de-DE" sz="1400" dirty="0">
                <a:solidFill>
                  <a:schemeClr val="accent3"/>
                </a:solidFill>
                <a:latin typeface="Amare Walter Neue Mager" panose="020B0403040202060203" pitchFamily="34" charset="0"/>
              </a:rPr>
            </a:br>
            <a:r>
              <a:rPr lang="de-DE" sz="1400" dirty="0">
                <a:solidFill>
                  <a:schemeClr val="accent3"/>
                </a:solidFill>
                <a:latin typeface="Amare Walter Neue Mager" panose="020B0403040202060203" pitchFamily="34" charset="0"/>
              </a:rPr>
              <a:t>und unterstützt die tägliche mentale Leistungsfähigkeit</a:t>
            </a:r>
            <a:endParaRPr lang="en-US" sz="1400" dirty="0">
              <a:solidFill>
                <a:schemeClr val="accent3"/>
              </a:solidFill>
              <a:latin typeface="Amare Walter Neue Mager" panose="020B0403040202060203" pitchFamily="34" charset="0"/>
            </a:endParaRPr>
          </a:p>
        </p:txBody>
      </p:sp>
      <p:sp>
        <p:nvSpPr>
          <p:cNvPr id="28" name="Content Placeholder 2">
            <a:extLst>
              <a:ext uri="{FF2B5EF4-FFF2-40B4-BE49-F238E27FC236}">
                <a16:creationId xmlns:a16="http://schemas.microsoft.com/office/drawing/2014/main" id="{EEBB252B-38BE-C9CA-87F1-8F94EC286D1B}"/>
              </a:ext>
            </a:extLst>
          </p:cNvPr>
          <p:cNvSpPr txBox="1">
            <a:spLocks/>
          </p:cNvSpPr>
          <p:nvPr>
            <p:custDataLst>
              <p:tags r:id="rId5"/>
            </p:custDataLst>
          </p:nvPr>
        </p:nvSpPr>
        <p:spPr>
          <a:xfrm>
            <a:off x="4780247" y="259191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err="1">
                <a:solidFill>
                  <a:schemeClr val="accent3"/>
                </a:solidFill>
                <a:latin typeface="Amare Walter Neue Halbfett"/>
              </a:rPr>
              <a:t>Gehirnfunktion</a:t>
            </a:r>
            <a:endParaRPr lang="en-US" sz="2000" i="1" dirty="0">
              <a:solidFill>
                <a:schemeClr val="accent3"/>
              </a:solidFill>
              <a:latin typeface="Amare Walter Neue Mager"/>
            </a:endParaRPr>
          </a:p>
        </p:txBody>
      </p:sp>
      <p:sp>
        <p:nvSpPr>
          <p:cNvPr id="35" name="Content Placeholder 2">
            <a:extLst>
              <a:ext uri="{FF2B5EF4-FFF2-40B4-BE49-F238E27FC236}">
                <a16:creationId xmlns:a16="http://schemas.microsoft.com/office/drawing/2014/main" id="{98F63853-55A1-0FAA-9FCC-6605DCFE0ABE}"/>
              </a:ext>
            </a:extLst>
          </p:cNvPr>
          <p:cNvSpPr txBox="1">
            <a:spLocks/>
          </p:cNvSpPr>
          <p:nvPr>
            <p:custDataLst>
              <p:tags r:id="rId6"/>
            </p:custDataLst>
          </p:nvPr>
        </p:nvSpPr>
        <p:spPr>
          <a:xfrm>
            <a:off x="5521192" y="4688973"/>
            <a:ext cx="58099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sz="1400" dirty="0">
                <a:solidFill>
                  <a:schemeClr val="accent3"/>
                </a:solidFill>
                <a:latin typeface="Amare Walter Neue Mager" panose="020B0403040202060203" pitchFamily="34" charset="0"/>
              </a:rPr>
              <a:t>Magnesium trägt zu einer normalen Funktion des</a:t>
            </a:r>
            <a:br>
              <a:rPr lang="de-DE" sz="1400" dirty="0">
                <a:solidFill>
                  <a:schemeClr val="accent3"/>
                </a:solidFill>
                <a:latin typeface="Amare Walter Neue Mager" panose="020B0403040202060203" pitchFamily="34" charset="0"/>
              </a:rPr>
            </a:br>
            <a:r>
              <a:rPr lang="de-DE" sz="1400" dirty="0">
                <a:solidFill>
                  <a:schemeClr val="accent3"/>
                </a:solidFill>
                <a:latin typeface="Amare Walter Neue Mager" panose="020B0403040202060203" pitchFamily="34" charset="0"/>
              </a:rPr>
              <a:t>Nervensystems bei</a:t>
            </a:r>
            <a:endParaRPr lang="en-US" sz="1400" dirty="0">
              <a:solidFill>
                <a:schemeClr val="accent3"/>
              </a:solidFill>
              <a:latin typeface="Amare Walter Neue Mager" panose="020B0403040202060203" pitchFamily="34" charset="0"/>
            </a:endParaRPr>
          </a:p>
        </p:txBody>
      </p:sp>
      <p:sp>
        <p:nvSpPr>
          <p:cNvPr id="36" name="Content Placeholder 2">
            <a:extLst>
              <a:ext uri="{FF2B5EF4-FFF2-40B4-BE49-F238E27FC236}">
                <a16:creationId xmlns:a16="http://schemas.microsoft.com/office/drawing/2014/main" id="{9637722E-8104-97F4-31A5-9E313E457102}"/>
              </a:ext>
            </a:extLst>
          </p:cNvPr>
          <p:cNvSpPr txBox="1">
            <a:spLocks/>
          </p:cNvSpPr>
          <p:nvPr>
            <p:custDataLst>
              <p:tags r:id="rId7"/>
            </p:custDataLst>
          </p:nvPr>
        </p:nvSpPr>
        <p:spPr>
          <a:xfrm>
            <a:off x="4780247" y="4100993"/>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err="1">
                <a:solidFill>
                  <a:schemeClr val="accent3"/>
                </a:solidFill>
                <a:latin typeface="Amare Walter Neue Halbfett"/>
              </a:rPr>
              <a:t>Nervensystem</a:t>
            </a:r>
            <a:endParaRPr lang="en-US" sz="2000" i="1" dirty="0">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Rechte </a:t>
            </a:r>
            <a:r>
              <a:rPr lang="en-US" sz="700" dirty="0" err="1">
                <a:solidFill>
                  <a:schemeClr val="bg1"/>
                </a:solidFill>
                <a:latin typeface="Arial" panose="020B0604020202020204" pitchFamily="34" charset="0"/>
                <a:cs typeface="Arial" panose="020B0604020202020204" pitchFamily="34" charset="0"/>
              </a:rPr>
              <a:t>vorbehalten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9</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6D2B8F47-CE0B-1B37-2153-526BC66A9977}"/>
              </a:ext>
            </a:extLst>
          </p:cNvPr>
          <p:cNvSpPr txBox="1">
            <a:spLocks/>
          </p:cNvSpPr>
          <p:nvPr>
            <p:custDataLst>
              <p:tags r:id="rId8"/>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14" name="Resim 13">
            <a:extLst>
              <a:ext uri="{FF2B5EF4-FFF2-40B4-BE49-F238E27FC236}">
                <a16:creationId xmlns:a16="http://schemas.microsoft.com/office/drawing/2014/main" id="{E46F8D1F-44D8-87B8-B0F0-C15EAB529E48}"/>
              </a:ext>
            </a:extLst>
          </p:cNvPr>
          <p:cNvPicPr>
            <a:picLocks noChangeAspect="1"/>
          </p:cNvPicPr>
          <p:nvPr/>
        </p:nvPicPr>
        <p:blipFill>
          <a:blip r:embed="rId13"/>
          <a:stretch>
            <a:fillRect/>
          </a:stretch>
        </p:blipFill>
        <p:spPr>
          <a:xfrm>
            <a:off x="4780247" y="1241325"/>
            <a:ext cx="740944" cy="740944"/>
          </a:xfrm>
          <a:prstGeom prst="rect">
            <a:avLst/>
          </a:prstGeom>
        </p:spPr>
      </p:pic>
      <p:sp>
        <p:nvSpPr>
          <p:cNvPr id="10" name="Oval 9">
            <a:extLst>
              <a:ext uri="{FF2B5EF4-FFF2-40B4-BE49-F238E27FC236}">
                <a16:creationId xmlns:a16="http://schemas.microsoft.com/office/drawing/2014/main" id="{F5EEECAD-86C8-ACAD-00DC-134781C51CB9}"/>
              </a:ext>
            </a:extLst>
          </p:cNvPr>
          <p:cNvSpPr/>
          <p:nvPr/>
        </p:nvSpPr>
        <p:spPr>
          <a:xfrm>
            <a:off x="4780247" y="1243651"/>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a:extLst>
              <a:ext uri="{FF2B5EF4-FFF2-40B4-BE49-F238E27FC236}">
                <a16:creationId xmlns:a16="http://schemas.microsoft.com/office/drawing/2014/main" id="{FB3A821D-BC1B-0061-5AA7-435EE11556A5}"/>
              </a:ext>
            </a:extLst>
          </p:cNvPr>
          <p:cNvSpPr/>
          <p:nvPr/>
        </p:nvSpPr>
        <p:spPr>
          <a:xfrm>
            <a:off x="4805692" y="3078978"/>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61850B24-40B2-4DDE-AAE6-57659C526F36}"/>
              </a:ext>
            </a:extLst>
          </p:cNvPr>
          <p:cNvSpPr/>
          <p:nvPr/>
        </p:nvSpPr>
        <p:spPr>
          <a:xfrm>
            <a:off x="4805692" y="4536267"/>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6">
            <a:extLst>
              <a:ext uri="{FF2B5EF4-FFF2-40B4-BE49-F238E27FC236}">
                <a16:creationId xmlns:a16="http://schemas.microsoft.com/office/drawing/2014/main" id="{C9B7A11D-B487-57BE-FC58-52545D1FED31}"/>
              </a:ext>
            </a:extLst>
          </p:cNvPr>
          <p:cNvPicPr>
            <a:picLocks noChangeAspect="1"/>
          </p:cNvPicPr>
          <p:nvPr/>
        </p:nvPicPr>
        <p:blipFill>
          <a:blip r:embed="rId14"/>
          <a:stretch>
            <a:fillRect/>
          </a:stretch>
        </p:blipFill>
        <p:spPr>
          <a:xfrm>
            <a:off x="4881043" y="1363215"/>
            <a:ext cx="539352" cy="502155"/>
          </a:xfrm>
          <a:prstGeom prst="rect">
            <a:avLst/>
          </a:prstGeom>
        </p:spPr>
      </p:pic>
      <p:pic>
        <p:nvPicPr>
          <p:cNvPr id="19" name="Resim 18">
            <a:extLst>
              <a:ext uri="{FF2B5EF4-FFF2-40B4-BE49-F238E27FC236}">
                <a16:creationId xmlns:a16="http://schemas.microsoft.com/office/drawing/2014/main" id="{7C659261-92F9-50C4-15B6-15D43C792E52}"/>
              </a:ext>
            </a:extLst>
          </p:cNvPr>
          <p:cNvPicPr>
            <a:picLocks noChangeAspect="1"/>
          </p:cNvPicPr>
          <p:nvPr/>
        </p:nvPicPr>
        <p:blipFill>
          <a:blip r:embed="rId15"/>
          <a:stretch>
            <a:fillRect/>
          </a:stretch>
        </p:blipFill>
        <p:spPr>
          <a:xfrm>
            <a:off x="4918555" y="3255982"/>
            <a:ext cx="501840" cy="435809"/>
          </a:xfrm>
          <a:prstGeom prst="rect">
            <a:avLst/>
          </a:prstGeom>
        </p:spPr>
      </p:pic>
      <p:pic>
        <p:nvPicPr>
          <p:cNvPr id="21" name="Resim 20">
            <a:extLst>
              <a:ext uri="{FF2B5EF4-FFF2-40B4-BE49-F238E27FC236}">
                <a16:creationId xmlns:a16="http://schemas.microsoft.com/office/drawing/2014/main" id="{768802E9-C31F-13CE-8645-C79066B591F3}"/>
              </a:ext>
            </a:extLst>
          </p:cNvPr>
          <p:cNvPicPr>
            <a:picLocks noChangeAspect="1"/>
          </p:cNvPicPr>
          <p:nvPr/>
        </p:nvPicPr>
        <p:blipFill>
          <a:blip r:embed="rId16"/>
          <a:stretch>
            <a:fillRect/>
          </a:stretch>
        </p:blipFill>
        <p:spPr>
          <a:xfrm>
            <a:off x="4906221" y="4691142"/>
            <a:ext cx="514219" cy="462797"/>
          </a:xfrm>
          <a:prstGeom prst="rect">
            <a:avLst/>
          </a:prstGeom>
        </p:spPr>
      </p:pic>
      <p:sp>
        <p:nvSpPr>
          <p:cNvPr id="6" name="TextBox 18">
            <a:extLst>
              <a:ext uri="{FF2B5EF4-FFF2-40B4-BE49-F238E27FC236}">
                <a16:creationId xmlns:a16="http://schemas.microsoft.com/office/drawing/2014/main" id="{A6E352DE-2FF5-894D-67E9-CA93377CCF78}"/>
              </a:ext>
            </a:extLst>
          </p:cNvPr>
          <p:cNvSpPr txBox="1"/>
          <p:nvPr/>
        </p:nvSpPr>
        <p:spPr>
          <a:xfrm>
            <a:off x="338590" y="4971301"/>
            <a:ext cx="3570606" cy="954107"/>
          </a:xfrm>
          <a:prstGeom prst="rect">
            <a:avLst/>
          </a:prstGeom>
          <a:noFill/>
          <a:ln w="6350">
            <a:solidFill>
              <a:schemeClr val="bg1"/>
            </a:solidFill>
          </a:ln>
        </p:spPr>
        <p:txBody>
          <a:bodyPr wrap="square" rtlCol="0">
            <a:spAutoFit/>
          </a:bodyPr>
          <a:lstStyle/>
          <a:p>
            <a:r>
              <a:rPr lang="de-DE" sz="800" dirty="0">
                <a:solidFill>
                  <a:schemeClr val="bg1"/>
                </a:solidFill>
                <a:latin typeface="Amare Walter Neue" panose="020B0503040202060203" pitchFamily="34" charset="0"/>
              </a:rPr>
              <a:t>*DISCLAIMER: Diese Informationen basieren auf wissenschaftlichen Untersuchungen zu bestimmten Inhaltsstoffen in Amare-Produkten. Keine der Studien hat speziell Amare-Produkte untersucht, und es besteht nicht notwendigerweise ein Zusammenhang zwischen den Ergebnissen dieser Studien und einem Amare-Produkt. Amare-Produkte sind nicht dazu bestimmt, Krankheiten oder Beschwerden zu diagnostizieren, zu behandeln, zu heilen, zu verhindern oder zu lindern.</a:t>
            </a:r>
            <a:endParaRPr lang="en-US" sz="800" dirty="0">
              <a:solidFill>
                <a:schemeClr val="bg1"/>
              </a:solidFill>
              <a:latin typeface="Amare Walter Neue" panose="020B0503040202060203" pitchFamily="34" charset="0"/>
            </a:endParaRPr>
          </a:p>
        </p:txBody>
      </p:sp>
      <p:pic>
        <p:nvPicPr>
          <p:cNvPr id="2" name="Resim 1">
            <a:extLst>
              <a:ext uri="{FF2B5EF4-FFF2-40B4-BE49-F238E27FC236}">
                <a16:creationId xmlns:a16="http://schemas.microsoft.com/office/drawing/2014/main" id="{098AD381-601E-5279-A07E-25AC7C4C99CB}"/>
              </a:ext>
            </a:extLst>
          </p:cNvPr>
          <p:cNvPicPr>
            <a:picLocks noChangeAspect="1"/>
          </p:cNvPicPr>
          <p:nvPr/>
        </p:nvPicPr>
        <p:blipFill>
          <a:blip r:embed="rId17"/>
          <a:stretch>
            <a:fillRect/>
          </a:stretch>
        </p:blipFill>
        <p:spPr>
          <a:xfrm>
            <a:off x="504330" y="1384331"/>
            <a:ext cx="3378158" cy="3378158"/>
          </a:xfrm>
          <a:prstGeom prst="rect">
            <a:avLst/>
          </a:prstGeom>
        </p:spPr>
      </p:pic>
    </p:spTree>
    <p:extLst>
      <p:ext uri="{BB962C8B-B14F-4D97-AF65-F5344CB8AC3E}">
        <p14:creationId xmlns:p14="http://schemas.microsoft.com/office/powerpoint/2010/main" val="204566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ID" val="detail_0"/>
</p:tagLst>
</file>

<file path=ppt/tags/tag10.xml><?xml version="1.0" encoding="utf-8"?>
<p:tagLst xmlns:a="http://schemas.openxmlformats.org/drawingml/2006/main" xmlns:r="http://schemas.openxmlformats.org/officeDocument/2006/relationships" xmlns:p="http://schemas.openxmlformats.org/presentationml/2006/main">
  <p:tag name="PLUS_ID" val="detail_0"/>
</p:tagLst>
</file>

<file path=ppt/tags/tag11.xml><?xml version="1.0" encoding="utf-8"?>
<p:tagLst xmlns:a="http://schemas.openxmlformats.org/drawingml/2006/main" xmlns:r="http://schemas.openxmlformats.org/officeDocument/2006/relationships" xmlns:p="http://schemas.openxmlformats.org/presentationml/2006/main">
  <p:tag name="PLUS_ID" val="title"/>
</p:tagLst>
</file>

<file path=ppt/tags/tag12.xml><?xml version="1.0" encoding="utf-8"?>
<p:tagLst xmlns:a="http://schemas.openxmlformats.org/drawingml/2006/main" xmlns:r="http://schemas.openxmlformats.org/officeDocument/2006/relationships" xmlns:p="http://schemas.openxmlformats.org/presentationml/2006/main">
  <p:tag name="PLUS_ID" val="detail_0"/>
</p:tagLst>
</file>

<file path=ppt/tags/tag13.xml><?xml version="1.0" encoding="utf-8"?>
<p:tagLst xmlns:a="http://schemas.openxmlformats.org/drawingml/2006/main" xmlns:r="http://schemas.openxmlformats.org/officeDocument/2006/relationships" xmlns:p="http://schemas.openxmlformats.org/presentationml/2006/main">
  <p:tag name="PLUS_ID" val="title"/>
</p:tagLst>
</file>

<file path=ppt/tags/tag14.xml><?xml version="1.0" encoding="utf-8"?>
<p:tagLst xmlns:a="http://schemas.openxmlformats.org/drawingml/2006/main" xmlns:r="http://schemas.openxmlformats.org/officeDocument/2006/relationships" xmlns:p="http://schemas.openxmlformats.org/presentationml/2006/main">
  <p:tag name="PLUS_ID" val="title"/>
</p:tagLst>
</file>

<file path=ppt/tags/tag15.xml><?xml version="1.0" encoding="utf-8"?>
<p:tagLst xmlns:a="http://schemas.openxmlformats.org/drawingml/2006/main" xmlns:r="http://schemas.openxmlformats.org/officeDocument/2006/relationships" xmlns:p="http://schemas.openxmlformats.org/presentationml/2006/main">
  <p:tag name="PLUS_ID" val="title"/>
</p:tagLst>
</file>

<file path=ppt/tags/tag16.xml><?xml version="1.0" encoding="utf-8"?>
<p:tagLst xmlns:a="http://schemas.openxmlformats.org/drawingml/2006/main" xmlns:r="http://schemas.openxmlformats.org/officeDocument/2006/relationships" xmlns:p="http://schemas.openxmlformats.org/presentationml/2006/main">
  <p:tag name="PLUS_ID" val="title"/>
</p:tagLst>
</file>

<file path=ppt/tags/tag17.xml><?xml version="1.0" encoding="utf-8"?>
<p:tagLst xmlns:a="http://schemas.openxmlformats.org/drawingml/2006/main" xmlns:r="http://schemas.openxmlformats.org/officeDocument/2006/relationships" xmlns:p="http://schemas.openxmlformats.org/presentationml/2006/main">
  <p:tag name="PLUS_ID" val="detail_0"/>
</p:tagLst>
</file>

<file path=ppt/tags/tag18.xml><?xml version="1.0" encoding="utf-8"?>
<p:tagLst xmlns:a="http://schemas.openxmlformats.org/drawingml/2006/main" xmlns:r="http://schemas.openxmlformats.org/officeDocument/2006/relationships" xmlns:p="http://schemas.openxmlformats.org/presentationml/2006/main">
  <p:tag name="PLUS_ID" val="detail_0"/>
</p:tagLst>
</file>

<file path=ppt/tags/tag19.xml><?xml version="1.0" encoding="utf-8"?>
<p:tagLst xmlns:a="http://schemas.openxmlformats.org/drawingml/2006/main" xmlns:r="http://schemas.openxmlformats.org/officeDocument/2006/relationships" xmlns:p="http://schemas.openxmlformats.org/presentationml/2006/main">
  <p:tag name="PLUS_ID" val="detail_0"/>
</p:tagLst>
</file>

<file path=ppt/tags/tag2.xml><?xml version="1.0" encoding="utf-8"?>
<p:tagLst xmlns:a="http://schemas.openxmlformats.org/drawingml/2006/main" xmlns:r="http://schemas.openxmlformats.org/officeDocument/2006/relationships" xmlns:p="http://schemas.openxmlformats.org/presentationml/2006/main">
  <p:tag name="PLUS_ID" val="title"/>
</p:tagLst>
</file>

<file path=ppt/tags/tag20.xml><?xml version="1.0" encoding="utf-8"?>
<p:tagLst xmlns:a="http://schemas.openxmlformats.org/drawingml/2006/main" xmlns:r="http://schemas.openxmlformats.org/officeDocument/2006/relationships" xmlns:p="http://schemas.openxmlformats.org/presentationml/2006/main">
  <p:tag name="PLUS_ID" val="detail_0"/>
</p:tagLst>
</file>

<file path=ppt/tags/tag21.xml><?xml version="1.0" encoding="utf-8"?>
<p:tagLst xmlns:a="http://schemas.openxmlformats.org/drawingml/2006/main" xmlns:r="http://schemas.openxmlformats.org/officeDocument/2006/relationships" xmlns:p="http://schemas.openxmlformats.org/presentationml/2006/main">
  <p:tag name="PLUS_ID" val="detail_0"/>
</p:tagLst>
</file>

<file path=ppt/tags/tag22.xml><?xml version="1.0" encoding="utf-8"?>
<p:tagLst xmlns:a="http://schemas.openxmlformats.org/drawingml/2006/main" xmlns:r="http://schemas.openxmlformats.org/officeDocument/2006/relationships" xmlns:p="http://schemas.openxmlformats.org/presentationml/2006/main">
  <p:tag name="PLUS_ID" val="detail_0"/>
</p:tagLst>
</file>

<file path=ppt/tags/tag23.xml><?xml version="1.0" encoding="utf-8"?>
<p:tagLst xmlns:a="http://schemas.openxmlformats.org/drawingml/2006/main" xmlns:r="http://schemas.openxmlformats.org/officeDocument/2006/relationships" xmlns:p="http://schemas.openxmlformats.org/presentationml/2006/main">
  <p:tag name="PLUS_ID" val="title"/>
</p:tagLst>
</file>

<file path=ppt/tags/tag24.xml><?xml version="1.0" encoding="utf-8"?>
<p:tagLst xmlns:a="http://schemas.openxmlformats.org/drawingml/2006/main" xmlns:r="http://schemas.openxmlformats.org/officeDocument/2006/relationships" xmlns:p="http://schemas.openxmlformats.org/presentationml/2006/main">
  <p:tag name="PLUS_ID" val="title"/>
</p:tagLst>
</file>

<file path=ppt/tags/tag25.xml><?xml version="1.0" encoding="utf-8"?>
<p:tagLst xmlns:a="http://schemas.openxmlformats.org/drawingml/2006/main" xmlns:r="http://schemas.openxmlformats.org/officeDocument/2006/relationships" xmlns:p="http://schemas.openxmlformats.org/presentationml/2006/main">
  <p:tag name="PLUS_ID" val="detail_0"/>
</p:tagLst>
</file>

<file path=ppt/tags/tag26.xml><?xml version="1.0" encoding="utf-8"?>
<p:tagLst xmlns:a="http://schemas.openxmlformats.org/drawingml/2006/main" xmlns:r="http://schemas.openxmlformats.org/officeDocument/2006/relationships" xmlns:p="http://schemas.openxmlformats.org/presentationml/2006/main">
  <p:tag name="PLUS_ID" val="detail_0"/>
</p:tagLst>
</file>

<file path=ppt/tags/tag27.xml><?xml version="1.0" encoding="utf-8"?>
<p:tagLst xmlns:a="http://schemas.openxmlformats.org/drawingml/2006/main" xmlns:r="http://schemas.openxmlformats.org/officeDocument/2006/relationships" xmlns:p="http://schemas.openxmlformats.org/presentationml/2006/main">
  <p:tag name="PLUS_ID" val="title"/>
</p:tagLst>
</file>

<file path=ppt/tags/tag28.xml><?xml version="1.0" encoding="utf-8"?>
<p:tagLst xmlns:a="http://schemas.openxmlformats.org/drawingml/2006/main" xmlns:r="http://schemas.openxmlformats.org/officeDocument/2006/relationships" xmlns:p="http://schemas.openxmlformats.org/presentationml/2006/main">
  <p:tag name="PLUS_ID" val="title"/>
</p:tagLst>
</file>

<file path=ppt/tags/tag29.xml><?xml version="1.0" encoding="utf-8"?>
<p:tagLst xmlns:a="http://schemas.openxmlformats.org/drawingml/2006/main" xmlns:r="http://schemas.openxmlformats.org/officeDocument/2006/relationships" xmlns:p="http://schemas.openxmlformats.org/presentationml/2006/main">
  <p:tag name="PLUS_ID" val="title"/>
</p:tagLst>
</file>

<file path=ppt/tags/tag3.xml><?xml version="1.0" encoding="utf-8"?>
<p:tagLst xmlns:a="http://schemas.openxmlformats.org/drawingml/2006/main" xmlns:r="http://schemas.openxmlformats.org/officeDocument/2006/relationships" xmlns:p="http://schemas.openxmlformats.org/presentationml/2006/main">
  <p:tag name="PLUS_ID" val="detail_0"/>
</p:tagLst>
</file>

<file path=ppt/tags/tag30.xml><?xml version="1.0" encoding="utf-8"?>
<p:tagLst xmlns:a="http://schemas.openxmlformats.org/drawingml/2006/main" xmlns:r="http://schemas.openxmlformats.org/officeDocument/2006/relationships" xmlns:p="http://schemas.openxmlformats.org/presentationml/2006/main">
  <p:tag name="PLUS_ID" val="detail_0"/>
</p:tagLst>
</file>

<file path=ppt/tags/tag31.xml><?xml version="1.0" encoding="utf-8"?>
<p:tagLst xmlns:a="http://schemas.openxmlformats.org/drawingml/2006/main" xmlns:r="http://schemas.openxmlformats.org/officeDocument/2006/relationships" xmlns:p="http://schemas.openxmlformats.org/presentationml/2006/main">
  <p:tag name="PLUS_ID" val="detail_0"/>
</p:tagLst>
</file>

<file path=ppt/tags/tag32.xml><?xml version="1.0" encoding="utf-8"?>
<p:tagLst xmlns:a="http://schemas.openxmlformats.org/drawingml/2006/main" xmlns:r="http://schemas.openxmlformats.org/officeDocument/2006/relationships" xmlns:p="http://schemas.openxmlformats.org/presentationml/2006/main">
  <p:tag name="PLUS_ID" val="detail_0"/>
</p:tagLst>
</file>

<file path=ppt/tags/tag33.xml><?xml version="1.0" encoding="utf-8"?>
<p:tagLst xmlns:a="http://schemas.openxmlformats.org/drawingml/2006/main" xmlns:r="http://schemas.openxmlformats.org/officeDocument/2006/relationships" xmlns:p="http://schemas.openxmlformats.org/presentationml/2006/main">
  <p:tag name="PLUS_ID" val="detail_0"/>
</p:tagLst>
</file>

<file path=ppt/tags/tag34.xml><?xml version="1.0" encoding="utf-8"?>
<p:tagLst xmlns:a="http://schemas.openxmlformats.org/drawingml/2006/main" xmlns:r="http://schemas.openxmlformats.org/officeDocument/2006/relationships" xmlns:p="http://schemas.openxmlformats.org/presentationml/2006/main">
  <p:tag name="PLUS_ID" val="detail_0"/>
</p:tagLst>
</file>

<file path=ppt/tags/tag35.xml><?xml version="1.0" encoding="utf-8"?>
<p:tagLst xmlns:a="http://schemas.openxmlformats.org/drawingml/2006/main" xmlns:r="http://schemas.openxmlformats.org/officeDocument/2006/relationships" xmlns:p="http://schemas.openxmlformats.org/presentationml/2006/main">
  <p:tag name="PLUS_ID" val="detail_0"/>
</p:tagLst>
</file>

<file path=ppt/tags/tag36.xml><?xml version="1.0" encoding="utf-8"?>
<p:tagLst xmlns:a="http://schemas.openxmlformats.org/drawingml/2006/main" xmlns:r="http://schemas.openxmlformats.org/officeDocument/2006/relationships" xmlns:p="http://schemas.openxmlformats.org/presentationml/2006/main">
  <p:tag name="PLUS_ID" val="detail_0"/>
</p:tagLst>
</file>

<file path=ppt/tags/tag37.xml><?xml version="1.0" encoding="utf-8"?>
<p:tagLst xmlns:a="http://schemas.openxmlformats.org/drawingml/2006/main" xmlns:r="http://schemas.openxmlformats.org/officeDocument/2006/relationships" xmlns:p="http://schemas.openxmlformats.org/presentationml/2006/main">
  <p:tag name="PLUS_ID" val="title"/>
</p:tagLst>
</file>

<file path=ppt/tags/tag38.xml><?xml version="1.0" encoding="utf-8"?>
<p:tagLst xmlns:a="http://schemas.openxmlformats.org/drawingml/2006/main" xmlns:r="http://schemas.openxmlformats.org/officeDocument/2006/relationships" xmlns:p="http://schemas.openxmlformats.org/presentationml/2006/main">
  <p:tag name="PLUS_ID" val="title"/>
</p:tagLst>
</file>

<file path=ppt/tags/tag39.xml><?xml version="1.0" encoding="utf-8"?>
<p:tagLst xmlns:a="http://schemas.openxmlformats.org/drawingml/2006/main" xmlns:r="http://schemas.openxmlformats.org/officeDocument/2006/relationships" xmlns:p="http://schemas.openxmlformats.org/presentationml/2006/main">
  <p:tag name="PLUS_ID" val="detail_0"/>
</p:tagLst>
</file>

<file path=ppt/tags/tag4.xml><?xml version="1.0" encoding="utf-8"?>
<p:tagLst xmlns:a="http://schemas.openxmlformats.org/drawingml/2006/main" xmlns:r="http://schemas.openxmlformats.org/officeDocument/2006/relationships" xmlns:p="http://schemas.openxmlformats.org/presentationml/2006/main">
  <p:tag name="PLUS_ID" val="title"/>
</p:tagLst>
</file>

<file path=ppt/tags/tag40.xml><?xml version="1.0" encoding="utf-8"?>
<p:tagLst xmlns:a="http://schemas.openxmlformats.org/drawingml/2006/main" xmlns:r="http://schemas.openxmlformats.org/officeDocument/2006/relationships" xmlns:p="http://schemas.openxmlformats.org/presentationml/2006/main">
  <p:tag name="PLUS_ID" val="detail_0"/>
</p:tagLst>
</file>

<file path=ppt/tags/tag5.xml><?xml version="1.0" encoding="utf-8"?>
<p:tagLst xmlns:a="http://schemas.openxmlformats.org/drawingml/2006/main" xmlns:r="http://schemas.openxmlformats.org/officeDocument/2006/relationships" xmlns:p="http://schemas.openxmlformats.org/presentationml/2006/main">
  <p:tag name="PLUS_ID" val="logo"/>
</p:tagLst>
</file>

<file path=ppt/tags/tag6.xml><?xml version="1.0" encoding="utf-8"?>
<p:tagLst xmlns:a="http://schemas.openxmlformats.org/drawingml/2006/main" xmlns:r="http://schemas.openxmlformats.org/officeDocument/2006/relationships" xmlns:p="http://schemas.openxmlformats.org/presentationml/2006/main">
  <p:tag name="PLUS_ID" val="detail_0"/>
</p:tagLst>
</file>

<file path=ppt/tags/tag7.xml><?xml version="1.0" encoding="utf-8"?>
<p:tagLst xmlns:a="http://schemas.openxmlformats.org/drawingml/2006/main" xmlns:r="http://schemas.openxmlformats.org/officeDocument/2006/relationships" xmlns:p="http://schemas.openxmlformats.org/presentationml/2006/main">
  <p:tag name="PLUS_ID" val="title"/>
</p:tagLst>
</file>

<file path=ppt/tags/tag8.xml><?xml version="1.0" encoding="utf-8"?>
<p:tagLst xmlns:a="http://schemas.openxmlformats.org/drawingml/2006/main" xmlns:r="http://schemas.openxmlformats.org/officeDocument/2006/relationships" xmlns:p="http://schemas.openxmlformats.org/presentationml/2006/main">
  <p:tag name="PLUS_ID" val="detail_0"/>
</p:tagLst>
</file>

<file path=ppt/tags/tag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Office Theme">
  <a:themeElements>
    <a:clrScheme name="Amare">
      <a:dk1>
        <a:srgbClr val="000000"/>
      </a:dk1>
      <a:lt1>
        <a:srgbClr val="FFFFFF"/>
      </a:lt1>
      <a:dk2>
        <a:srgbClr val="434043"/>
      </a:dk2>
      <a:lt2>
        <a:srgbClr val="E7E7E0"/>
      </a:lt2>
      <a:accent1>
        <a:srgbClr val="50037F"/>
      </a:accent1>
      <a:accent2>
        <a:srgbClr val="975ED2"/>
      </a:accent2>
      <a:accent3>
        <a:srgbClr val="5F2756"/>
      </a:accent3>
      <a:accent4>
        <a:srgbClr val="FFFFFF"/>
      </a:accent4>
      <a:accent5>
        <a:srgbClr val="FFFFFF"/>
      </a:accent5>
      <a:accent6>
        <a:srgbClr val="FFFFFF"/>
      </a:accent6>
      <a:hlink>
        <a:srgbClr val="975ED2"/>
      </a:hlink>
      <a:folHlink>
        <a:srgbClr val="975E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50855b-3af3-474b-a012-e8fd2f7c30f3">
      <Terms xmlns="http://schemas.microsoft.com/office/infopath/2007/PartnerControls"/>
    </lcf76f155ced4ddcb4097134ff3c332f>
    <TaxCatchAll xmlns="6be857c2-1e1f-42cd-a678-e2b3ec8020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7D6878CD4CD742A7636982EBFDF5AE" ma:contentTypeVersion="16" ma:contentTypeDescription="Create a new document." ma:contentTypeScope="" ma:versionID="e4e6b30919a629ddca1854f8de8a3784">
  <xsd:schema xmlns:xsd="http://www.w3.org/2001/XMLSchema" xmlns:xs="http://www.w3.org/2001/XMLSchema" xmlns:p="http://schemas.microsoft.com/office/2006/metadata/properties" xmlns:ns2="fe50855b-3af3-474b-a012-e8fd2f7c30f3" xmlns:ns3="6be857c2-1e1f-42cd-a678-e2b3ec80201d" targetNamespace="http://schemas.microsoft.com/office/2006/metadata/properties" ma:root="true" ma:fieldsID="400c2b0fd58d116ac43278a55b388e5c" ns2:_="" ns3:_="">
    <xsd:import namespace="fe50855b-3af3-474b-a012-e8fd2f7c30f3"/>
    <xsd:import namespace="6be857c2-1e1f-42cd-a678-e2b3ec8020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0855b-3af3-474b-a012-e8fd2f7c3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e857c2-1e1f-42cd-a678-e2b3ec80201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b22715a-479a-4da3-9e80-d9dacde84fb3}" ma:internalName="TaxCatchAll" ma:showField="CatchAllData" ma:web="6be857c2-1e1f-42cd-a678-e2b3ec80201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80EAF3-AAEF-4D27-AB95-0AF6B48CA28A}">
  <ds:schemaRefs>
    <ds:schemaRef ds:uri="http://schemas.openxmlformats.org/package/2006/metadata/core-properties"/>
    <ds:schemaRef ds:uri="http://purl.org/dc/elements/1.1/"/>
    <ds:schemaRef ds:uri="6be857c2-1e1f-42cd-a678-e2b3ec80201d"/>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fe50855b-3af3-474b-a012-e8fd2f7c30f3"/>
    <ds:schemaRef ds:uri="http://schemas.microsoft.com/office/2006/metadata/properties"/>
  </ds:schemaRefs>
</ds:datastoreItem>
</file>

<file path=customXml/itemProps2.xml><?xml version="1.0" encoding="utf-8"?>
<ds:datastoreItem xmlns:ds="http://schemas.openxmlformats.org/officeDocument/2006/customXml" ds:itemID="{4F2C8CDC-2C46-4957-961C-E5626826078B}">
  <ds:schemaRefs>
    <ds:schemaRef ds:uri="6be857c2-1e1f-42cd-a678-e2b3ec80201d"/>
    <ds:schemaRef ds:uri="fe50855b-3af3-474b-a012-e8fd2f7c3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5C9668-9205-4529-8B14-F6E2EA3211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539</TotalTime>
  <Words>1401</Words>
  <Application>Microsoft Macintosh PowerPoint</Application>
  <PresentationFormat>Geniş ekran</PresentationFormat>
  <Paragraphs>127</Paragraphs>
  <Slides>14</Slides>
  <Notes>13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14</vt:i4>
      </vt:variant>
    </vt:vector>
  </HeadingPairs>
  <TitlesOfParts>
    <vt:vector size="21" baseType="lpstr">
      <vt:lpstr>Amare Walter Neue Mager</vt:lpstr>
      <vt:lpstr>Amare Walter Neue Halbfett</vt:lpstr>
      <vt:lpstr>Arial</vt:lpstr>
      <vt:lpstr>Amare Walter Neue Leicht</vt:lpstr>
      <vt:lpstr>Amare Walter Neue</vt:lpstr>
      <vt:lpstr>Aptos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Lopez</dc:creator>
  <cp:lastModifiedBy>Gökhan Yalgın</cp:lastModifiedBy>
  <cp:revision>20</cp:revision>
  <cp:lastPrinted>2025-04-09T23:50:38Z</cp:lastPrinted>
  <dcterms:created xsi:type="dcterms:W3CDTF">2024-09-07T19:54:54Z</dcterms:created>
  <dcterms:modified xsi:type="dcterms:W3CDTF">2026-04-09T11:13:49Z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0x0101004D7D6878CD4CD742A7636982EBFDF5AE</vt:lpwstr>
  </property>
  <property fmtid="{D5CDD505-2E9C-101B-9397-08002B2CF9AE}" pid="3" name="MediaServiceImageTags">
    <vt:lpwstr/>
  </property>
</Properties>
</file>