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1"/>
  </p:notesMasterIdLst>
  <p:sldIdLst>
    <p:sldId id="2147477942" r:id="rId5"/>
    <p:sldId id="2147477783" r:id="rId6"/>
    <p:sldId id="2147477969" r:id="rId7"/>
    <p:sldId id="2147477970" r:id="rId8"/>
    <p:sldId id="2147477960" r:id="rId9"/>
    <p:sldId id="2147477962" r:id="rId10"/>
    <p:sldId id="2147477963" r:id="rId11"/>
    <p:sldId id="2147477971" r:id="rId12"/>
    <p:sldId id="2147477965" r:id="rId13"/>
    <p:sldId id="2147477966" r:id="rId14"/>
    <p:sldId id="2147477972" r:id="rId15"/>
    <p:sldId id="2147477973" r:id="rId16"/>
    <p:sldId id="2147477968" r:id="rId17"/>
    <p:sldId id="2147477967" r:id="rId18"/>
    <p:sldId id="2147477974" r:id="rId19"/>
    <p:sldId id="2147477898" r:id="rId20"/>
  </p:sldIdLst>
  <p:sldSz cx="12192000" cy="6858000"/>
  <p:notesSz cx="6858000" cy="9144000"/>
  <p:embeddedFontLst>
    <p:embeddedFont>
      <p:font typeface="Amare Walter Neue" panose="020B0503040202060203" pitchFamily="34" charset="0"/>
      <p:regular r:id="rId22"/>
      <p:bold r:id="rId23"/>
      <p:italic r:id="rId24"/>
      <p:boldItalic r:id="rId25"/>
    </p:embeddedFont>
    <p:embeddedFont>
      <p:font typeface="Amare Walter Neue Halbfett" panose="020B0503040202060203" pitchFamily="34" charset="0"/>
      <p:regular r:id="rId26"/>
      <p:bold r:id="rId27"/>
    </p:embeddedFont>
    <p:embeddedFont>
      <p:font typeface="Amare Walter Neue Leicht" panose="020B0303040202060203" pitchFamily="34" charset="0"/>
      <p:regular r:id="rId28"/>
    </p:embeddedFont>
    <p:embeddedFont>
      <p:font typeface="Amare Walter Neue Mager" panose="020B0403040202060203" pitchFamily="34" charset="0"/>
      <p:regular r:id="rId29"/>
    </p:embeddedFont>
    <p:embeddedFont>
      <p:font typeface="Amare Walter Neue Mittel" panose="020B050304020206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0F268-7B18-ED41-BFA3-50DA3EEFB613}" v="131" dt="2025-09-30T15:58:23.245"/>
    <p1510:client id="{6E8B90E0-1E98-C947-8668-86BB3DC4FB87}" v="636" dt="2025-09-30T20:56:03.819"/>
    <p1510:client id="{F3296A97-D93F-8F42-BFC4-3BD51F0ED7FE}" v="5" dt="2025-09-30T19:45:00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95"/>
  </p:normalViewPr>
  <p:slideViewPr>
    <p:cSldViewPr snapToGrid="0">
      <p:cViewPr varScale="1">
        <p:scale>
          <a:sx n="110" d="100"/>
          <a:sy n="110" d="100"/>
        </p:scale>
        <p:origin x="10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80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1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2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3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4.png"/><Relationship Id="rId18" Type="http://schemas.microsoft.com/office/2007/relationships/hdphoto" Target="../media/hdphoto3.wdp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2.png"/><Relationship Id="rId2" Type="http://schemas.openxmlformats.org/officeDocument/2006/relationships/tags" Target="../tags/tag19.xml"/><Relationship Id="rId16" Type="http://schemas.openxmlformats.org/officeDocument/2006/relationships/image" Target="../media/image17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2.xml"/><Relationship Id="rId15" Type="http://schemas.openxmlformats.org/officeDocument/2006/relationships/image" Target="../media/image16.png"/><Relationship Id="rId10" Type="http://schemas.openxmlformats.org/officeDocument/2006/relationships/tags" Target="../tags/tag27.xml"/><Relationship Id="rId19" Type="http://schemas.openxmlformats.org/officeDocument/2006/relationships/image" Target="../media/image18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9.png"/><Relationship Id="rId18" Type="http://schemas.microsoft.com/office/2007/relationships/hdphoto" Target="../media/hdphoto3.wdp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2.png"/><Relationship Id="rId2" Type="http://schemas.openxmlformats.org/officeDocument/2006/relationships/tags" Target="../tags/tag29.xml"/><Relationship Id="rId16" Type="http://schemas.openxmlformats.org/officeDocument/2006/relationships/image" Target="../media/image2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32.xml"/><Relationship Id="rId15" Type="http://schemas.openxmlformats.org/officeDocument/2006/relationships/image" Target="../media/image21.png"/><Relationship Id="rId10" Type="http://schemas.openxmlformats.org/officeDocument/2006/relationships/tags" Target="../tags/tag37.xml"/><Relationship Id="rId19" Type="http://schemas.openxmlformats.org/officeDocument/2006/relationships/image" Target="../media/image18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5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24.png"/><Relationship Id="rId2" Type="http://schemas.openxmlformats.org/officeDocument/2006/relationships/tags" Target="../tags/tag39.xml"/><Relationship Id="rId16" Type="http://schemas.openxmlformats.org/officeDocument/2006/relationships/image" Target="../media/image18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23.png"/><Relationship Id="rId5" Type="http://schemas.openxmlformats.org/officeDocument/2006/relationships/tags" Target="../tags/tag42.xml"/><Relationship Id="rId15" Type="http://schemas.microsoft.com/office/2007/relationships/hdphoto" Target="../media/hdphoto3.wdp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EvbMG7HpVxlIryxpxYdSAiUB2ffA4awWE_mTdewXftNGjw?e=kjzeql" TargetMode="Externa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313631" cy="122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1" dirty="0">
                <a:solidFill>
                  <a:schemeClr val="bg1"/>
                </a:solidFill>
                <a:latin typeface="Amare Walter Neue Leicht" panose="020B0303040202060203" pitchFamily="34" charset="77"/>
                <a:cs typeface="Arial"/>
              </a:rPr>
              <a:t>Sunset</a:t>
            </a:r>
            <a:r>
              <a:rPr lang="en-US" sz="8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8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pic>
        <p:nvPicPr>
          <p:cNvPr id="2" name="Resim 1" descr="metin, mor, şişe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A92A48-F616-2E4F-12EA-1833CAC4C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730" y="-21136"/>
            <a:ext cx="4997246" cy="62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9A9D756B-15E5-E908-42C7-6E336B630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4176" y="406671"/>
            <a:ext cx="1416308" cy="1401856"/>
          </a:xfrm>
          <a:prstGeom prst="rect">
            <a:avLst/>
          </a:prstGeom>
        </p:spPr>
      </p:pic>
      <p:pic>
        <p:nvPicPr>
          <p:cNvPr id="9" name="Resim 8" descr="bey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CE3CC2-CADE-3331-5232-C10422E73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5667" y="1828563"/>
            <a:ext cx="1488569" cy="1315143"/>
          </a:xfrm>
          <a:prstGeom prst="rect">
            <a:avLst/>
          </a:prstGeom>
        </p:spPr>
      </p:pic>
      <p:pic>
        <p:nvPicPr>
          <p:cNvPr id="11" name="Resim 10" descr="daire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E0B591A-7F92-11A7-C357-6E2668E15D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3482" y="3252409"/>
            <a:ext cx="1517473" cy="1401856"/>
          </a:xfrm>
          <a:prstGeom prst="rect">
            <a:avLst/>
          </a:prstGeom>
        </p:spPr>
      </p:pic>
      <p:pic>
        <p:nvPicPr>
          <p:cNvPr id="13" name="Resim 12" descr="daire, çizgi fil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061753-5F9D-0E70-7479-9C0168AF24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8954" y="4918746"/>
            <a:ext cx="1575282" cy="141630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923539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8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Wichtige</a:t>
            </a:r>
            <a:r>
              <a:rPr lang="en-US" sz="38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Vorteile</a:t>
            </a:r>
            <a:endParaRPr lang="en-US" sz="38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Herz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91700"/>
            <a:ext cx="6406469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EPA und 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tragen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Herzens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(die positive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Wirkung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wird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Aufnahme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250 mg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erzielt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194455"/>
            <a:ext cx="6259130" cy="74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Aufrechterhaltung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Gehirnfunktion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(die positive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Wirkung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wird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Aufnahme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250 mg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erzielt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Gehirnfunktion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3575428"/>
            <a:ext cx="6406468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Aufrechterhaltung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 (die positive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Wirkung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wird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Aufnahme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250mg DHA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erzielt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dieser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stabilen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bioverfügbaren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Form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Sehkraft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511A13-0E28-E452-4F6F-89BC649F7DF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307016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Eisenstoffwechsel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Aufnahme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/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Verwertung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Calcium und Phosphor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5D5FD4-AD2B-FD37-3CD9-F4A57FC2AD2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839520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Stoffwechsel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F78CDCA6-7241-AFA1-3428-96F24BB3C71F}"/>
              </a:ext>
            </a:extLst>
          </p:cNvPr>
          <p:cNvSpPr txBox="1"/>
          <p:nvPr/>
        </p:nvSpPr>
        <p:spPr>
          <a:xfrm>
            <a:off x="204154" y="4439656"/>
            <a:ext cx="3770495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F795E86-CA78-A765-719C-A246C592C71A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3130817-ABB3-054E-403F-B6741B8EF6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700" y="1241775"/>
            <a:ext cx="3487778" cy="3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EB07385-63D6-B265-9B7D-7845828C8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4174" y="377833"/>
            <a:ext cx="1633090" cy="1416308"/>
          </a:xfrm>
          <a:prstGeom prst="rect">
            <a:avLst/>
          </a:prstGeom>
        </p:spPr>
      </p:pic>
      <p:pic>
        <p:nvPicPr>
          <p:cNvPr id="11" name="Resim 10" descr="logo, daire, tasarı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847628-5597-B6CB-98AD-8049A35FB4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0885" y="1806497"/>
            <a:ext cx="1459665" cy="1358500"/>
          </a:xfrm>
          <a:prstGeom prst="rect">
            <a:avLst/>
          </a:prstGeom>
        </p:spPr>
      </p:pic>
      <p:pic>
        <p:nvPicPr>
          <p:cNvPr id="12" name="Resim 11" descr="çizgi film, grafik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427C929-1F68-F2AA-AD91-C682901B85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7094" y="3240945"/>
            <a:ext cx="1661994" cy="1416308"/>
          </a:xfrm>
          <a:prstGeom prst="rect">
            <a:avLst/>
          </a:prstGeom>
        </p:spPr>
      </p:pic>
      <p:pic>
        <p:nvPicPr>
          <p:cNvPr id="13" name="Resim 12" descr="daire, grafik, çizgi fil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CE8CBDC-A799-D738-D317-8230C2851F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5656" y="4688034"/>
            <a:ext cx="1633090" cy="14018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latin typeface="Amare Walter Neue Leicht" panose="020B0303040202060203" pitchFamily="34" charset="77"/>
              </a:rPr>
              <a:t>Key Benefits</a:t>
            </a:r>
            <a:endParaRPr lang="en-US" sz="4400" baseline="3000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Zellen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80966"/>
            <a:ext cx="5710853" cy="889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Schleimhäute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spielt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Rolle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Prozess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Zellspezialisierung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spielt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Rolle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Prozess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Zellteilung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194455"/>
            <a:ext cx="5710854" cy="74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in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dieser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stabilen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bioverfügbaren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Form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gesunder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Haut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Haut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1" y="3595675"/>
            <a:ext cx="6057089" cy="1111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dazu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die Zellen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schützen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unterstützt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so die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tägliche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Vitalität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Körpers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Immunsystem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511A13-0E28-E452-4F6F-89BC649F7DF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238746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Calciumspiegel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Blut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5D5FD4-AD2B-FD37-3CD9-F4A57FC2AD2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Blut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631C662B-D34C-BEBE-308C-EFF2B3F6CCF6}"/>
              </a:ext>
            </a:extLst>
          </p:cNvPr>
          <p:cNvSpPr txBox="1"/>
          <p:nvPr/>
        </p:nvSpPr>
        <p:spPr>
          <a:xfrm>
            <a:off x="204154" y="4439656"/>
            <a:ext cx="3770495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882495-734D-8ECF-D392-CC153F9D6EF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9512246-D5AA-91F9-BB9A-1A8C0A480C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700" y="1241775"/>
            <a:ext cx="3487778" cy="3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, grafik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B8CF654-3519-0B0A-CE6A-BE206F7623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111" y="410499"/>
            <a:ext cx="1445212" cy="1401856"/>
          </a:xfrm>
          <a:prstGeom prst="rect">
            <a:avLst/>
          </a:prstGeom>
        </p:spPr>
      </p:pic>
      <p:pic>
        <p:nvPicPr>
          <p:cNvPr id="11" name="Resim 10" descr="gülümsemek, gülüş, kırpıntı çizim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F039C3-DE4C-C62A-A2FC-A4EE65A6FB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6407" y="1805387"/>
            <a:ext cx="1777611" cy="1416308"/>
          </a:xfrm>
          <a:prstGeom prst="rect">
            <a:avLst/>
          </a:prstGeom>
        </p:spPr>
      </p:pic>
      <p:pic>
        <p:nvPicPr>
          <p:cNvPr id="12" name="Resim 11" descr="çizgi film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15BFE7B-F032-4309-09BA-94A45D2E65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1506" y="3260837"/>
            <a:ext cx="1575282" cy="14018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  <a:latin typeface="Amare Walter Neue Leicht" panose="020B0303040202060203" pitchFamily="34" charset="77"/>
              </a:rPr>
              <a:t>Key Benefits</a:t>
            </a:r>
            <a:endParaRPr lang="en-US" sz="4400" baseline="3000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Knochen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91700"/>
            <a:ext cx="5710853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Knochen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286886"/>
            <a:ext cx="5710854" cy="53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Muskelfunktion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Muskeln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3805525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Zähne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Zähne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80CAD3AC-7543-E13C-15F2-2962D2D04612}"/>
              </a:ext>
            </a:extLst>
          </p:cNvPr>
          <p:cNvSpPr txBox="1"/>
          <p:nvPr/>
        </p:nvSpPr>
        <p:spPr>
          <a:xfrm>
            <a:off x="204154" y="4439656"/>
            <a:ext cx="3770495" cy="169277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40FA3FC-10E4-A856-252C-597FA924FED0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7D8AE6-F56C-7178-1D3A-D28F6A13FE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700" y="1241775"/>
            <a:ext cx="3487778" cy="3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tuvalet malzemesi, cilt bakımı, kozmetik bakım ürün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83EED31-7A1C-9399-9318-EBEBA0E5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780D3A05-746D-2EAC-B151-E4C3EFAFBF90}"/>
              </a:ext>
            </a:extLst>
          </p:cNvPr>
          <p:cNvSpPr/>
          <p:nvPr/>
        </p:nvSpPr>
        <p:spPr>
          <a:xfrm>
            <a:off x="6098626" y="-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Nährwertangaben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B96300-3DDD-208C-BC1E-58F009B5733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FCE242-F538-10AD-6F14-28BEA770BC0E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3" name="Resim 12" descr="metin, ekran görüntüsü, yazı tipi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8B4B76C-8506-C127-8F44-F8DB15E3B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267" y="1826649"/>
            <a:ext cx="5274147" cy="34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ozmetik bakım ürünleri, toz, pudr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C1F80F-6285-8A93-46D3-C5111314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906" y="0"/>
            <a:ext cx="3321094" cy="6858000"/>
          </a:xfrm>
          <a:prstGeom prst="rect">
            <a:avLst/>
          </a:prstGeom>
        </p:spPr>
      </p:pic>
      <p:pic>
        <p:nvPicPr>
          <p:cNvPr id="11" name="Resim 10" descr="portakal, turuncu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F6E71F-CACF-170F-283E-D9DB0D522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51" y="1278171"/>
            <a:ext cx="3208362" cy="1694984"/>
          </a:xfrm>
          <a:prstGeom prst="rect">
            <a:avLst/>
          </a:prstGeom>
        </p:spPr>
      </p:pic>
      <p:pic>
        <p:nvPicPr>
          <p:cNvPr id="13" name="Resim 12" descr="daire, grafik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8494E9-9CA6-7AC9-CD7D-83D0651B5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778" y="1243624"/>
            <a:ext cx="3753179" cy="1694984"/>
          </a:xfrm>
          <a:prstGeom prst="rect">
            <a:avLst/>
          </a:prstGeom>
        </p:spPr>
      </p:pic>
      <p:pic>
        <p:nvPicPr>
          <p:cNvPr id="19" name="Resim 18" descr="çizgi film, kırpıntı çizim, grafik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A5B1926-1472-1CB2-2A9B-6C3067972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1104" y="1222567"/>
            <a:ext cx="3208362" cy="1694984"/>
          </a:xfrm>
          <a:prstGeom prst="rect">
            <a:avLst/>
          </a:prstGeom>
        </p:spPr>
      </p:pic>
      <p:pic>
        <p:nvPicPr>
          <p:cNvPr id="21" name="Resim 20" descr="kırpıntı çizim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B5351A7-DC0B-F355-3759-46FD38C1C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135" y="2545786"/>
            <a:ext cx="3208362" cy="1694984"/>
          </a:xfrm>
          <a:prstGeom prst="rect">
            <a:avLst/>
          </a:prstGeom>
        </p:spPr>
      </p:pic>
      <p:pic>
        <p:nvPicPr>
          <p:cNvPr id="27" name="Resim 26" descr="yazı tipi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61184DD-514B-68D4-B110-2452B4238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7181" y="2499481"/>
            <a:ext cx="3208362" cy="1694984"/>
          </a:xfrm>
          <a:prstGeom prst="rect">
            <a:avLst/>
          </a:prstGeom>
        </p:spPr>
      </p:pic>
      <p:pic>
        <p:nvPicPr>
          <p:cNvPr id="31" name="Resim 30" descr="daire, ekran görüntüsü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1403F9E-B3C7-AEE7-8B41-BA00E7A1F8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5057" y="2554310"/>
            <a:ext cx="3208362" cy="1694984"/>
          </a:xfrm>
          <a:prstGeom prst="rect">
            <a:avLst/>
          </a:prstGeom>
        </p:spPr>
      </p:pic>
      <p:pic>
        <p:nvPicPr>
          <p:cNvPr id="35" name="Resim 34" descr="kırpıntı çizim, emotikon, çizgi fil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02A1B2E-4973-4A5F-7854-37D937997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272" y="3790714"/>
            <a:ext cx="3208362" cy="1694984"/>
          </a:xfrm>
          <a:prstGeom prst="rect">
            <a:avLst/>
          </a:prstGeom>
        </p:spPr>
      </p:pic>
      <p:pic>
        <p:nvPicPr>
          <p:cNvPr id="39" name="Resim 38" descr="daire, ekran görüntüsü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BA04197-ABA3-DB0A-0276-D95E4FE88F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8602" y="3765907"/>
            <a:ext cx="3208362" cy="16949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03221" y="5328801"/>
            <a:ext cx="7211950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Fischöl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(Lachs und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andere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Fische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Kapselhülle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Fischgelatine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),</a:t>
            </a:r>
            <a:r>
              <a:rPr lang="en-US" sz="1100" b="1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Reiskleieöl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Vitamin E (D-alpha-Tocopherol),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Feuchthaltemittel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(Glycerin), Astaxanthin, Vitamin A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Retinylpalmitat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Vitamin D3 (Cholecalciferol).</a:t>
            </a:r>
          </a:p>
          <a:p>
            <a:pPr>
              <a:lnSpc>
                <a:spcPts val="1740"/>
              </a:lnSpc>
            </a:pPr>
            <a:r>
              <a:rPr lang="en-US" sz="11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Für </a:t>
            </a:r>
            <a:r>
              <a:rPr lang="en-US" sz="11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Allergene</a:t>
            </a:r>
            <a:r>
              <a:rPr lang="en-US" sz="11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siehe</a:t>
            </a:r>
            <a:r>
              <a:rPr lang="en-US" sz="11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die </a:t>
            </a:r>
            <a:r>
              <a:rPr lang="en-US" sz="11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fettgedruckten</a:t>
            </a:r>
            <a:r>
              <a:rPr lang="en-US" sz="11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Zutaten</a:t>
            </a:r>
            <a:r>
              <a:rPr lang="en-US" sz="11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3"/>
                </a:solidFill>
                <a:latin typeface="Amare Walter Neue Leicht" panose="020B0303040202060203" pitchFamily="34" charset="77"/>
              </a:rPr>
              <a:t>Ingredients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EBA53F-16E3-8AAF-4121-43BBC7AC1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E2A5C0-F6A1-372F-FB63-A85CA4044308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64427" y="1439729"/>
            <a:ext cx="9096586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Sie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können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die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Produktbroschüre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Ihrer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Amtssprache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erhalten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Amare Sunset™ EU-Produktbroschüre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219131" y="3293929"/>
            <a:ext cx="5787177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Weitere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Informationen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finden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Sie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unter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9DBAF50-B097-A103-C65A-9193FBD47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133285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10055"/>
            <a:ext cx="5486930" cy="4126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Was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ist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Was Amare Sunset™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anderen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Nahrungsergänzungsmitteln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unterscheidet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seine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einzigartige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Mischung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Inhaltsstoffen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Inhaltsstoff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sorgfältig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ausgewählt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bezogen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um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maximale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Wirksamkeit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gewährleisten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außerdem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leicht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Körper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aufgenommen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sodass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sein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dass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das Beste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Dosis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herausholen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E in seiner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Form (D-alpha-Tocopherol),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dafür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bekannt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die Zellen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schützen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Zusätzlich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es Vitamin A,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wesentlich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Hautgesundheit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Immunfunktion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beiträgt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E3A0B6-6972-F3B4-FACB-C0DD51EF0C35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F0506F8-3949-8BAB-8319-8B9780DCF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CB71A2BA-4A1B-CD85-2822-460CF4C22D5E}"/>
              </a:ext>
            </a:extLst>
          </p:cNvPr>
          <p:cNvSpPr/>
          <p:nvPr/>
        </p:nvSpPr>
        <p:spPr>
          <a:xfrm>
            <a:off x="6133285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3355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Was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ist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Vitamin D3, oft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„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Sonnenvitamin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“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bezeichnet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starker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Knochen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Immunfunktion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spielt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Rolle für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allgemeine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geistige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Wohlbefinden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A in Form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Form von Vitamin A, die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effiziente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Bioverfügbarkeit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Körper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bekannt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direkt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Gegensatz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Beta-Carotin, das der Körper erst in Vitamin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umwandeln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muss. 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Erhaltung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Haut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Immunfunktion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6A9F2-0CD0-1B02-FF9F-C051ED1F2DE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80B183BB-11BE-A54F-CA15-FEFFD36A0A2B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30BA11-B3B3-DEF2-5044-D97743CB19D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4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7C2C79-76D2-7810-878C-91E0CC688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297BE496-AACC-6B94-0867-17D977675715}"/>
              </a:ext>
            </a:extLst>
          </p:cNvPr>
          <p:cNvSpPr/>
          <p:nvPr/>
        </p:nvSpPr>
        <p:spPr>
          <a:xfrm>
            <a:off x="6133285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3194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Was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ist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außerdem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Omega-3-Fettsäuren EPA und DHA,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Herzfunktion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beitragen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positiven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Effekte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Aufnahme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250 mg EPA und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erzielt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zusätzlich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Gehirnfunktion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Sehkraft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positiven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Effekte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Aufnahme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250 mg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erzielt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Wählen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Amare Sunset™, um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Körper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zuverlässig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wichtigen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D, E und Omega-3-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Fettsäuren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versorgen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8889B-26E9-F777-2D20-64FEB60DD29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4CE5D241-1793-EA5C-22AF-3101B0314DDC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FBFB7B-5E49-8A74-01AA-4E0D6EE33698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3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alzeme, yemek, gıda, iç mekan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076D775-2B43-0955-59E1-B5A26DE7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557" y="7883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9600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415126" cy="3122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Wie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funktioniert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Omega-3-Fettsäuren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essentielle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menschlichen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Körper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selbst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hergestellt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über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Nahrungsergänzung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zugeführt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müssen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hochwertige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Omega-3-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Fettsäuren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(EPA und DHA),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verantwortungsvoll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Wildfischen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einschließlich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Lachs,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gewonnen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der für seine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Reinheit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bekannt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Machen Sie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Teil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Gesundheitsroutine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um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wichtigen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Systeme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Körpers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Leben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fördern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01B224-0B77-0711-98F4-C4B43AFBF1A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FF4FB11D-E174-EB08-6F15-F9205AF2BD59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CDEA06-C60C-21CC-2F83-59839B3A47A0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iç mekan, mor, şiş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121898E-D8A8-842E-9C79-4ED99FDE1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99138" y="-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8"/>
            <a:ext cx="5415126" cy="4310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Warum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Sie es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lieben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werden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eigens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entwickelte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Kombination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EPA und DHA,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gewonnen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Wildfischölen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einschließlich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Wildlachs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anderen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Wildfischen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), Vitamin A, Vitamin E und dem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wichtigen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D. Sunset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bietet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Fischöl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Quelle für Omega-3 (EPA und DHA),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kraftvollen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 und 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D-alpha-Tocopherol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wichtigen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Systemunterstützer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maximalen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antioxidativen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Schutz.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Mit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sein,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dass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Körper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essentielle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zuführen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allgemeines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Wohlbefindenunterstützen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Eine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sorgfältig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formulierte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synergistische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Mischung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D, E und Astaxanthin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Partner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ausgewogene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Omega-3-Fettsäuren.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EA24BE-76FE-5FAF-65E3-10D04CB8634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17DFA013-35AF-3643-3DDA-22430B4FB08E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7964F0-EC6F-EDFC-4D20-13D45095E800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EC73687-2AC8-05A3-DB54-6EF9CC6FE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8"/>
            <a:ext cx="4975168" cy="413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Anwendung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Nehmen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Kapseln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zusammen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Abendmahlzeit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Überschreiten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empfohlene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Tagesdosis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nicht. Nur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Erwachsene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90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Kapseln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(für 1 Monat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Anwendung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Dieses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sollte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abwechslungsreiche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gesunde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Lebensweise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ersetzen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Außerhalb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Reichweite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Kindern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aufbewahren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verwenden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konsumieren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wenn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Sicherheitssiegel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fehlt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beschädigt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Konsultieren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Arzt, bevor Sie dieses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verwenden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wenn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schwanger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stillen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medizinischer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Behandlung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befinden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8B41D2-E272-A7E1-593F-39989944CB5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07B3BA0A-3FD6-6EA4-499D-5D08B5D1FC54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3F9430-16A0-33B7-B50C-21754BAC947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portakal, turuncu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FC3DA44-F356-122A-767D-8A1551E2D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15406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599" y="547103"/>
            <a:ext cx="5620415" cy="4116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Die WISSENSCHAFT von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Sunset™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Nahrungsergänzungsmittel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sorgfältig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ausgewählten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gewonnenen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Omega-3-Fettsäuren und Vitamin 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formuliert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wurde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um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allgemeines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Wohlbefinden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Premium-Mischung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essenzielle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fettlösliche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D3, EPA und DHA (Omega-3), Astaxanthin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sowie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E (d-Alpha-Tocopherol) und Vitamin A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Integrieren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Sie Amare Sunset™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Ihre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Routine, um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lebenswichtigen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Körpersysteme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nähren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erhalten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hilft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Ihnen, das Leben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Tag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Vitalität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Selbstvertrauen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genießen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während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gleichzeitig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Wohlbefinden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Gehirn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Herz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8B41D2-E272-A7E1-593F-39989944CB5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AC5C9C4D-2C4A-FE8F-80A9-4FD4096C18F5}"/>
              </a:ext>
            </a:extLst>
          </p:cNvPr>
          <p:cNvSpPr txBox="1"/>
          <p:nvPr/>
        </p:nvSpPr>
        <p:spPr>
          <a:xfrm>
            <a:off x="138700" y="5063173"/>
            <a:ext cx="5620415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*HINWEIS: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diagnostizieren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verhindern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Bitte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Ihre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angegebenen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gesundheitsbezogenen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Angaben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gültig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sofern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dem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vorhanden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stammen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die 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bestimmten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wurden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an den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selbst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durchgeführt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Daher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dürfen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Ergebnisse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Nachweis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für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Wirkungen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Vorteile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interpretiert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EB421F-4F42-A910-AACC-A1558618548F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Rechte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vorbehalten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3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alzeme, yemek, gıda, iç mekan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BE9CF76-D6E4-78BB-8D58-F6E810232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165" y="0"/>
            <a:ext cx="7925067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1AB481-E1A0-4315-48AC-4BECECA8DE04}"/>
              </a:ext>
            </a:extLst>
          </p:cNvPr>
          <p:cNvSpPr/>
          <p:nvPr/>
        </p:nvSpPr>
        <p:spPr>
          <a:xfrm>
            <a:off x="4243028" y="-6016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Haupteigenschaften</a:t>
            </a:r>
            <a:endParaRPr lang="en-US" sz="30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E8BED-7738-986B-7229-B6A48D78B38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pic>
        <p:nvPicPr>
          <p:cNvPr id="4" name="Resim 3" descr="metin, ekran görüntüsü, yazı tipi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959590F-B471-F37E-5745-019D6D3A8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00" y="1565920"/>
            <a:ext cx="39243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2420</Words>
  <Application>Microsoft Macintosh PowerPoint</Application>
  <PresentationFormat>Geniş ekran</PresentationFormat>
  <Paragraphs>135</Paragraphs>
  <Slides>16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4" baseType="lpstr">
      <vt:lpstr>Amare Walter Neue Leicht</vt:lpstr>
      <vt:lpstr>Amare Walter Neue Mittel</vt:lpstr>
      <vt:lpstr>Aptos</vt:lpstr>
      <vt:lpstr>Amare Walter Neue Halbfett</vt:lpstr>
      <vt:lpstr>Arial</vt:lpstr>
      <vt:lpstr>Amare Walter Neue Mager</vt:lpstr>
      <vt:lpstr>Amare Walter Neue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13</cp:revision>
  <cp:lastPrinted>2025-04-09T23:50:38Z</cp:lastPrinted>
  <dcterms:created xsi:type="dcterms:W3CDTF">2024-09-07T19:54:54Z</dcterms:created>
  <dcterms:modified xsi:type="dcterms:W3CDTF">2026-01-26T13:46:16Z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