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4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5"/>
  </p:notesMasterIdLst>
  <p:sldIdLst>
    <p:sldId id="2147477942" r:id="rId5"/>
    <p:sldId id="2147477783" r:id="rId6"/>
    <p:sldId id="2147477962" r:id="rId7"/>
    <p:sldId id="2147477960" r:id="rId8"/>
    <p:sldId id="2147477980" r:id="rId9"/>
    <p:sldId id="2147477981" r:id="rId10"/>
    <p:sldId id="2147477963" r:id="rId11"/>
    <p:sldId id="2147477979" r:id="rId12"/>
    <p:sldId id="2147477982" r:id="rId13"/>
    <p:sldId id="2147477965" r:id="rId14"/>
    <p:sldId id="2147477966" r:id="rId15"/>
    <p:sldId id="2147477983" r:id="rId16"/>
    <p:sldId id="2147477984" r:id="rId17"/>
    <p:sldId id="2147477985" r:id="rId18"/>
    <p:sldId id="2147477986" r:id="rId19"/>
    <p:sldId id="2147477987" r:id="rId20"/>
    <p:sldId id="2147477968" r:id="rId21"/>
    <p:sldId id="2147477967" r:id="rId22"/>
    <p:sldId id="2147477974" r:id="rId23"/>
    <p:sldId id="2147477898" r:id="rId24"/>
  </p:sldIdLst>
  <p:sldSz cx="12192000" cy="6858000"/>
  <p:notesSz cx="6858000" cy="9144000"/>
  <p:embeddedFontLst>
    <p:embeddedFont>
      <p:font typeface="Amare Walter Neue" panose="020B0503040202060203" pitchFamily="34" charset="0"/>
      <p:regular r:id="rId26"/>
      <p:bold r:id="rId27"/>
      <p:italic r:id="rId28"/>
      <p:boldItalic r:id="rId29"/>
    </p:embeddedFont>
    <p:embeddedFont>
      <p:font typeface="Amare Walter Neue Halbfett" panose="020B0503040202060203" pitchFamily="34" charset="0"/>
      <p:regular r:id="rId30"/>
      <p:bold r:id="rId31"/>
    </p:embeddedFont>
    <p:embeddedFont>
      <p:font typeface="Amare Walter Neue Leicht" panose="020B0303040202060203" pitchFamily="34" charset="0"/>
      <p:regular r:id="rId32"/>
    </p:embeddedFont>
    <p:embeddedFont>
      <p:font typeface="Amare Walter Neue Mager" panose="020B0403040202060203" pitchFamily="34" charset="0"/>
      <p:regular r:id="rId33"/>
    </p:embeddedFont>
    <p:embeddedFont>
      <p:font typeface="Amare Walter Neue Mittel" panose="020B0503040202060203" pitchFamily="3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8B850C-6CE4-97F3-7755-DA3526E4454F}" name="Shayne Boyle" initials="SB" userId="S::sboyle@amare.com::47b8e040-fbfd-44bc-b313-f83444f86b3d" providerId="AD"/>
  <p188:author id="{6008360D-8B2E-FF8F-F660-85051C380D4B}" name="Guest User" initials="GU" userId="S::urn:spo:anon#d16863910c728f09905f99391238413ac9a56de000f218ae6e54e42fd79299e0::" providerId="AD"/>
  <p188:author id="{15F83550-AF39-ACED-CEDB-9032D0DF0D74}" name="Joel Escorpiso" initials="" userId="S::joel.e@clabsstudio.com::1c2ff144-2db8-4ec6-a84e-f1e6856767b8" providerId="AD"/>
  <p188:author id="{5FBF026F-7547-58AB-E476-15BAA33C8B0B}" name="Joel Escorpiso" initials="JE" userId="S::jescorpiso@amare.com::66e428a9-973f-4039-ab83-2da6a743ca24" providerId="AD"/>
  <p188:author id="{FFBBBB79-4B8A-1750-9776-AF565C506636}" name="Rachel Lee" initials="RL" userId="S::rachel.l_clabsstudio.com#ext#@amareglobal.onmicrosoft.com::9248060f-23e5-4415-81b6-1d931b7b33e0" providerId="AD"/>
  <p188:author id="{D89618E4-FAC8-FC56-B2A9-443630B22DEE}" name="Callie Brink-Lee" initials="CB" userId="S::cblee@amare.com::08f0102b-3e6a-4bf1-85fc-b9c19aac72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2656"/>
    <a:srgbClr val="9F7D9B"/>
    <a:srgbClr val="5D244F"/>
    <a:srgbClr val="BD5FAE"/>
    <a:srgbClr val="CCC6BB"/>
    <a:srgbClr val="313131"/>
    <a:srgbClr val="E1D6EA"/>
    <a:srgbClr val="F5A284"/>
    <a:srgbClr val="9571C2"/>
    <a:srgbClr val="975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1A0A91-EAEA-4705-A68C-6C988C998DF4}" v="20" dt="2026-06-02T15:58:32.0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/>
    <p:restoredTop sz="86438"/>
  </p:normalViewPr>
  <p:slideViewPr>
    <p:cSldViewPr snapToGrid="0">
      <p:cViewPr varScale="1">
        <p:scale>
          <a:sx n="109" d="100"/>
          <a:sy n="109" d="100"/>
        </p:scale>
        <p:origin x="110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3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mco Künne" userId="6a85df29-7210-4032-a2c8-cf89a2b12c5f" providerId="ADAL" clId="{48C04A75-A8EC-4D9C-A18C-AD239770BB62}"/>
    <pc:docChg chg="undo custSel modSld">
      <pc:chgData name="Remco Künne" userId="6a85df29-7210-4032-a2c8-cf89a2b12c5f" providerId="ADAL" clId="{48C04A75-A8EC-4D9C-A18C-AD239770BB62}" dt="2026-06-02T19:57:42.876" v="751" actId="20577"/>
      <pc:docMkLst>
        <pc:docMk/>
      </pc:docMkLst>
      <pc:sldChg chg="modSp mod">
        <pc:chgData name="Remco Künne" userId="6a85df29-7210-4032-a2c8-cf89a2b12c5f" providerId="ADAL" clId="{48C04A75-A8EC-4D9C-A18C-AD239770BB62}" dt="2026-06-02T15:54:48.255" v="327" actId="14100"/>
        <pc:sldMkLst>
          <pc:docMk/>
          <pc:sldMk cId="3203424043" sldId="2147477783"/>
        </pc:sldMkLst>
        <pc:spChg chg="mod">
          <ac:chgData name="Remco Künne" userId="6a85df29-7210-4032-a2c8-cf89a2b12c5f" providerId="ADAL" clId="{48C04A75-A8EC-4D9C-A18C-AD239770BB62}" dt="2026-06-02T15:27:02.754" v="56" actId="1036"/>
          <ac:spMkLst>
            <pc:docMk/>
            <pc:sldMk cId="3203424043" sldId="2147477783"/>
            <ac:spMk id="6" creationId="{2C72D1F1-4404-91AD-AAE7-7B833B0D3047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203424043" sldId="2147477783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5:54:48.255" v="327" actId="14100"/>
          <ac:spMkLst>
            <pc:docMk/>
            <pc:sldMk cId="3203424043" sldId="2147477783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203424043" sldId="2147477783"/>
            <ac:picMk id="8" creationId="{6E177B2E-9F52-4691-D889-341786126C8F}"/>
          </ac:picMkLst>
        </pc:picChg>
      </pc:sldChg>
      <pc:sldChg chg="modSp mod">
        <pc:chgData name="Remco Künne" userId="6a85df29-7210-4032-a2c8-cf89a2b12c5f" providerId="ADAL" clId="{48C04A75-A8EC-4D9C-A18C-AD239770BB62}" dt="2026-06-02T14:27:26.953" v="4" actId="26606"/>
        <pc:sldMkLst>
          <pc:docMk/>
          <pc:sldMk cId="1188142876" sldId="2147477942"/>
        </pc:sldMkLst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1188142876" sldId="2147477942"/>
            <ac:spMk id="8" creationId="{C3A03EF9-03E8-60D0-13D0-0627D3D8C2F3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1188142876" sldId="2147477942"/>
            <ac:picMk id="7" creationId="{7126A9E5-00F8-1E2A-BA2E-D8C8379C5C61}"/>
          </ac:picMkLst>
        </pc:pic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1188142876" sldId="2147477942"/>
            <ac:picMk id="19" creationId="{3CC73FB9-ACCA-9F70-28E7-3350A1946DFD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5:49:13.732" v="110" actId="20577"/>
        <pc:sldMkLst>
          <pc:docMk/>
          <pc:sldMk cId="348616159" sldId="2147477960"/>
        </pc:sldMkLst>
        <pc:spChg chg="add mod">
          <ac:chgData name="Remco Künne" userId="6a85df29-7210-4032-a2c8-cf89a2b12c5f" providerId="ADAL" clId="{48C04A75-A8EC-4D9C-A18C-AD239770BB62}" dt="2026-06-02T15:27:19.444" v="60"/>
          <ac:spMkLst>
            <pc:docMk/>
            <pc:sldMk cId="348616159" sldId="2147477960"/>
            <ac:spMk id="2" creationId="{E14AF400-69C9-5282-CAFB-C1D9C03BB2F5}"/>
          </ac:spMkLst>
        </pc:spChg>
        <pc:spChg chg="del mod">
          <ac:chgData name="Remco Künne" userId="6a85df29-7210-4032-a2c8-cf89a2b12c5f" providerId="ADAL" clId="{48C04A75-A8EC-4D9C-A18C-AD239770BB62}" dt="2026-06-02T15:27:18.437" v="59" actId="478"/>
          <ac:spMkLst>
            <pc:docMk/>
            <pc:sldMk cId="348616159" sldId="2147477960"/>
            <ac:spMk id="4" creationId="{771CACC1-D62C-0DFA-EACE-4CDE3EFAA600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48616159" sldId="2147477960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5:49:13.732" v="110" actId="20577"/>
          <ac:spMkLst>
            <pc:docMk/>
            <pc:sldMk cId="348616159" sldId="2147477960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48616159" sldId="2147477960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5:46:03.959" v="105" actId="255"/>
        <pc:sldMkLst>
          <pc:docMk/>
          <pc:sldMk cId="3259185362" sldId="2147477962"/>
        </pc:sldMkLst>
        <pc:spChg chg="mod">
          <ac:chgData name="Remco Künne" userId="6a85df29-7210-4032-a2c8-cf89a2b12c5f" providerId="ADAL" clId="{48C04A75-A8EC-4D9C-A18C-AD239770BB62}" dt="2026-06-02T15:46:03.959" v="105" actId="255"/>
          <ac:spMkLst>
            <pc:docMk/>
            <pc:sldMk cId="3259185362" sldId="2147477962"/>
            <ac:spMk id="2" creationId="{503DB3C8-B4DC-7753-EEDF-F09417B53B63}"/>
          </ac:spMkLst>
        </pc:spChg>
        <pc:spChg chg="add mod">
          <ac:chgData name="Remco Künne" userId="6a85df29-7210-4032-a2c8-cf89a2b12c5f" providerId="ADAL" clId="{48C04A75-A8EC-4D9C-A18C-AD239770BB62}" dt="2026-06-02T15:27:13.471" v="58"/>
          <ac:spMkLst>
            <pc:docMk/>
            <pc:sldMk cId="3259185362" sldId="2147477962"/>
            <ac:spMk id="4" creationId="{844FD66B-13CF-006B-D70D-9881754F81A1}"/>
          </ac:spMkLst>
        </pc:spChg>
        <pc:spChg chg="del mod">
          <ac:chgData name="Remco Künne" userId="6a85df29-7210-4032-a2c8-cf89a2b12c5f" providerId="ADAL" clId="{48C04A75-A8EC-4D9C-A18C-AD239770BB62}" dt="2026-06-02T15:27:12.422" v="57" actId="478"/>
          <ac:spMkLst>
            <pc:docMk/>
            <pc:sldMk cId="3259185362" sldId="2147477962"/>
            <ac:spMk id="5" creationId="{B20E64D8-6CE0-3BCE-8FD1-C2CF06A250B1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259185362" sldId="2147477962"/>
            <ac:spMk id="19" creationId="{3B2BC49E-E3F4-2FAB-33AA-B8F04EF45A32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259185362" sldId="2147477962"/>
            <ac:picMk id="10" creationId="{8203790B-CC99-AD76-B001-C3C5CF7EA5B3}"/>
          </ac:picMkLst>
        </pc:pic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259185362" sldId="2147477962"/>
            <ac:picMk id="12" creationId="{AF048790-2130-A9EF-C226-4AEC4072CA33}"/>
          </ac:picMkLst>
        </pc:pic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259185362" sldId="2147477962"/>
            <ac:picMk id="16" creationId="{832017AA-523A-E0C9-82E9-7283346A38E6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5:52:43.486" v="307" actId="20577"/>
        <pc:sldMkLst>
          <pc:docMk/>
          <pc:sldMk cId="3019047959" sldId="2147477963"/>
        </pc:sldMkLst>
        <pc:spChg chg="add mod">
          <ac:chgData name="Remco Künne" userId="6a85df29-7210-4032-a2c8-cf89a2b12c5f" providerId="ADAL" clId="{48C04A75-A8EC-4D9C-A18C-AD239770BB62}" dt="2026-06-02T15:28:23.302" v="68"/>
          <ac:spMkLst>
            <pc:docMk/>
            <pc:sldMk cId="3019047959" sldId="2147477963"/>
            <ac:spMk id="2" creationId="{3D24C63F-BBD6-6E7F-96C7-CA4C1FFB781F}"/>
          </ac:spMkLst>
        </pc:spChg>
        <pc:spChg chg="del mod">
          <ac:chgData name="Remco Künne" userId="6a85df29-7210-4032-a2c8-cf89a2b12c5f" providerId="ADAL" clId="{48C04A75-A8EC-4D9C-A18C-AD239770BB62}" dt="2026-06-02T15:28:22.905" v="67" actId="478"/>
          <ac:spMkLst>
            <pc:docMk/>
            <pc:sldMk cId="3019047959" sldId="2147477963"/>
            <ac:spMk id="4" creationId="{70F9EC1E-FA8C-9ED7-1053-82CC0E669DEF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019047959" sldId="2147477963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5:52:43.486" v="307" actId="20577"/>
          <ac:spMkLst>
            <pc:docMk/>
            <pc:sldMk cId="3019047959" sldId="2147477963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019047959" sldId="2147477963"/>
            <ac:picMk id="8" creationId="{6E177B2E-9F52-4691-D889-341786126C8F}"/>
          </ac:picMkLst>
        </pc:picChg>
      </pc:sldChg>
      <pc:sldChg chg="addSp modSp mod">
        <pc:chgData name="Remco Künne" userId="6a85df29-7210-4032-a2c8-cf89a2b12c5f" providerId="ADAL" clId="{48C04A75-A8EC-4D9C-A18C-AD239770BB62}" dt="2026-06-02T16:06:32.222" v="633" actId="1076"/>
        <pc:sldMkLst>
          <pc:docMk/>
          <pc:sldMk cId="2560396342" sldId="2147477965"/>
        </pc:sldMkLst>
        <pc:spChg chg="add mod">
          <ac:chgData name="Remco Künne" userId="6a85df29-7210-4032-a2c8-cf89a2b12c5f" providerId="ADAL" clId="{48C04A75-A8EC-4D9C-A18C-AD239770BB62}" dt="2026-06-02T16:05:40.303" v="620" actId="1035"/>
          <ac:spMkLst>
            <pc:docMk/>
            <pc:sldMk cId="2560396342" sldId="2147477965"/>
            <ac:spMk id="3" creationId="{BFB193AF-B33F-D2D1-6ABA-5E2EC17F242B}"/>
          </ac:spMkLst>
        </pc:spChg>
        <pc:spChg chg="add mod">
          <ac:chgData name="Remco Künne" userId="6a85df29-7210-4032-a2c8-cf89a2b12c5f" providerId="ADAL" clId="{48C04A75-A8EC-4D9C-A18C-AD239770BB62}" dt="2026-06-02T16:06:16.547" v="631" actId="1037"/>
          <ac:spMkLst>
            <pc:docMk/>
            <pc:sldMk cId="2560396342" sldId="2147477965"/>
            <ac:spMk id="4" creationId="{3EC3579A-0279-1C91-EFFD-E47476A228EF}"/>
          </ac:spMkLst>
        </pc:spChg>
        <pc:spChg chg="add mod">
          <ac:chgData name="Remco Künne" userId="6a85df29-7210-4032-a2c8-cf89a2b12c5f" providerId="ADAL" clId="{48C04A75-A8EC-4D9C-A18C-AD239770BB62}" dt="2026-06-02T16:02:34.044" v="539" actId="20577"/>
          <ac:spMkLst>
            <pc:docMk/>
            <pc:sldMk cId="2560396342" sldId="2147477965"/>
            <ac:spMk id="5" creationId="{63DF7C40-83E3-0636-2B72-E5FA8ECB56A5}"/>
          </ac:spMkLst>
        </pc:spChg>
        <pc:spChg chg="add mod">
          <ac:chgData name="Remco Künne" userId="6a85df29-7210-4032-a2c8-cf89a2b12c5f" providerId="ADAL" clId="{48C04A75-A8EC-4D9C-A18C-AD239770BB62}" dt="2026-06-02T16:02:46.120" v="556" actId="20577"/>
          <ac:spMkLst>
            <pc:docMk/>
            <pc:sldMk cId="2560396342" sldId="2147477965"/>
            <ac:spMk id="6" creationId="{B820F1BF-331D-C269-3C22-5637F569FCC5}"/>
          </ac:spMkLst>
        </pc:spChg>
        <pc:spChg chg="add mod">
          <ac:chgData name="Remco Künne" userId="6a85df29-7210-4032-a2c8-cf89a2b12c5f" providerId="ADAL" clId="{48C04A75-A8EC-4D9C-A18C-AD239770BB62}" dt="2026-06-02T16:01:52.082" v="534" actId="20577"/>
          <ac:spMkLst>
            <pc:docMk/>
            <pc:sldMk cId="2560396342" sldId="2147477965"/>
            <ac:spMk id="7" creationId="{A4BDB18C-B67C-0476-8C90-9BEF36CEAC66}"/>
          </ac:spMkLst>
        </pc:spChg>
        <pc:spChg chg="add mod">
          <ac:chgData name="Remco Künne" userId="6a85df29-7210-4032-a2c8-cf89a2b12c5f" providerId="ADAL" clId="{48C04A75-A8EC-4D9C-A18C-AD239770BB62}" dt="2026-06-02T16:05:40.303" v="620" actId="1035"/>
          <ac:spMkLst>
            <pc:docMk/>
            <pc:sldMk cId="2560396342" sldId="2147477965"/>
            <ac:spMk id="10" creationId="{B7872777-537E-F123-1054-1759C3BBB60C}"/>
          </ac:spMkLst>
        </pc:spChg>
        <pc:spChg chg="add mod">
          <ac:chgData name="Remco Künne" userId="6a85df29-7210-4032-a2c8-cf89a2b12c5f" providerId="ADAL" clId="{48C04A75-A8EC-4D9C-A18C-AD239770BB62}" dt="2026-06-02T16:05:25.497" v="608" actId="1036"/>
          <ac:spMkLst>
            <pc:docMk/>
            <pc:sldMk cId="2560396342" sldId="2147477965"/>
            <ac:spMk id="11" creationId="{D8FB09FF-EE1C-01C6-F1CD-35C6F56A0518}"/>
          </ac:spMkLst>
        </pc:spChg>
        <pc:spChg chg="add mod ord">
          <ac:chgData name="Remco Künne" userId="6a85df29-7210-4032-a2c8-cf89a2b12c5f" providerId="ADAL" clId="{48C04A75-A8EC-4D9C-A18C-AD239770BB62}" dt="2026-06-02T16:05:25.497" v="608" actId="1036"/>
          <ac:spMkLst>
            <pc:docMk/>
            <pc:sldMk cId="2560396342" sldId="2147477965"/>
            <ac:spMk id="13" creationId="{4E29A1B6-F1F4-87C4-7D8A-9DDE9516F0B4}"/>
          </ac:spMkLst>
        </pc:spChg>
        <pc:spChg chg="add mod">
          <ac:chgData name="Remco Künne" userId="6a85df29-7210-4032-a2c8-cf89a2b12c5f" providerId="ADAL" clId="{48C04A75-A8EC-4D9C-A18C-AD239770BB62}" dt="2026-06-02T16:06:32.222" v="633" actId="1076"/>
          <ac:spMkLst>
            <pc:docMk/>
            <pc:sldMk cId="2560396342" sldId="2147477965"/>
            <ac:spMk id="14" creationId="{20E1A522-EA74-DA62-336A-3FCA90CB63F1}"/>
          </ac:spMkLst>
        </pc:spChg>
        <pc:spChg chg="add mod">
          <ac:chgData name="Remco Künne" userId="6a85df29-7210-4032-a2c8-cf89a2b12c5f" providerId="ADAL" clId="{48C04A75-A8EC-4D9C-A18C-AD239770BB62}" dt="2026-06-02T16:04:58.885" v="598" actId="20577"/>
          <ac:spMkLst>
            <pc:docMk/>
            <pc:sldMk cId="2560396342" sldId="2147477965"/>
            <ac:spMk id="15" creationId="{1FB27066-9F5C-4872-3DCB-721A952086EC}"/>
          </ac:spMkLst>
        </pc:spChg>
        <pc:spChg chg="mod">
          <ac:chgData name="Remco Künne" userId="6a85df29-7210-4032-a2c8-cf89a2b12c5f" providerId="ADAL" clId="{48C04A75-A8EC-4D9C-A18C-AD239770BB62}" dt="2026-06-02T15:57:34.402" v="341" actId="404"/>
          <ac:spMkLst>
            <pc:docMk/>
            <pc:sldMk cId="2560396342" sldId="2147477965"/>
            <ac:spMk id="33" creationId="{AB27F141-4215-8EC0-6B08-1A7F63B140B9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2560396342" sldId="2147477965"/>
            <ac:picMk id="9" creationId="{7BAE8996-3ECA-7503-B618-6179D4BFE3DC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6:08:30.820" v="639" actId="20577"/>
        <pc:sldMkLst>
          <pc:docMk/>
          <pc:sldMk cId="2045664984" sldId="2147477966"/>
        </pc:sldMkLst>
        <pc:spChg chg="add mod">
          <ac:chgData name="Remco Künne" userId="6a85df29-7210-4032-a2c8-cf89a2b12c5f" providerId="ADAL" clId="{48C04A75-A8EC-4D9C-A18C-AD239770BB62}" dt="2026-06-02T15:29:05.287" v="77" actId="1076"/>
          <ac:spMkLst>
            <pc:docMk/>
            <pc:sldMk cId="2045664984" sldId="2147477966"/>
            <ac:spMk id="2" creationId="{8B86EE5A-7134-D262-F1AC-DE211DDE78B9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045664984" sldId="2147477966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5:28:46.976" v="73" actId="478"/>
          <ac:spMkLst>
            <pc:docMk/>
            <pc:sldMk cId="2045664984" sldId="2147477966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6:07:46.521" v="635" actId="20577"/>
          <ac:spMkLst>
            <pc:docMk/>
            <pc:sldMk cId="2045664984" sldId="2147477966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045664984" sldId="2147477966"/>
            <ac:spMk id="25" creationId="{189EA493-98C5-0C90-C875-5359B1AC668B}"/>
          </ac:spMkLst>
        </pc:spChg>
        <pc:spChg chg="mod">
          <ac:chgData name="Remco Künne" userId="6a85df29-7210-4032-a2c8-cf89a2b12c5f" providerId="ADAL" clId="{48C04A75-A8EC-4D9C-A18C-AD239770BB62}" dt="2026-06-02T16:08:18.294" v="637" actId="20577"/>
          <ac:spMkLst>
            <pc:docMk/>
            <pc:sldMk cId="2045664984" sldId="2147477966"/>
            <ac:spMk id="26" creationId="{4F40EAC5-1676-980D-5091-11000FB273C1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045664984" sldId="2147477966"/>
            <ac:spMk id="29" creationId="{7B8EBF44-CA65-4ED6-1780-619289FE335A}"/>
          </ac:spMkLst>
        </pc:spChg>
        <pc:spChg chg="mod">
          <ac:chgData name="Remco Künne" userId="6a85df29-7210-4032-a2c8-cf89a2b12c5f" providerId="ADAL" clId="{48C04A75-A8EC-4D9C-A18C-AD239770BB62}" dt="2026-06-02T16:08:30.820" v="639" actId="20577"/>
          <ac:spMkLst>
            <pc:docMk/>
            <pc:sldMk cId="2045664984" sldId="2147477966"/>
            <ac:spMk id="30" creationId="{29C42F4F-FCC9-CD5B-918E-D9CAD8B12979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045664984" sldId="2147477966"/>
            <ac:spMk id="33" creationId="{89DA0083-AAD6-1E33-55AE-E4242A742A92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045664984" sldId="2147477966"/>
            <ac:spMk id="34" creationId="{5C654279-3584-E22D-61F2-7F8F5075565F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045664984" sldId="2147477966"/>
            <ac:spMk id="48" creationId="{5B4D24A6-41BE-C445-7244-13E296254CA1}"/>
          </ac:spMkLst>
        </pc:spChg>
      </pc:sldChg>
      <pc:sldChg chg="modSp mod">
        <pc:chgData name="Remco Künne" userId="6a85df29-7210-4032-a2c8-cf89a2b12c5f" providerId="ADAL" clId="{48C04A75-A8EC-4D9C-A18C-AD239770BB62}" dt="2026-06-02T16:14:23.547" v="743" actId="20577"/>
        <pc:sldMkLst>
          <pc:docMk/>
          <pc:sldMk cId="2707143490" sldId="2147477967"/>
        </pc:sldMkLst>
        <pc:spChg chg="mod">
          <ac:chgData name="Remco Künne" userId="6a85df29-7210-4032-a2c8-cf89a2b12c5f" providerId="ADAL" clId="{48C04A75-A8EC-4D9C-A18C-AD239770BB62}" dt="2026-06-02T16:14:23.547" v="743" actId="20577"/>
          <ac:spMkLst>
            <pc:docMk/>
            <pc:sldMk cId="2707143490" sldId="2147477967"/>
            <ac:spMk id="8" creationId="{A0FAA47C-48BD-529E-55EE-E199AE418968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707143490" sldId="2147477967"/>
            <ac:spMk id="16" creationId="{0142CFFB-2095-3E42-5B95-BF24612F9DC6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707143490" sldId="2147477967"/>
            <ac:spMk id="22" creationId="{1CB7FE89-0BE7-3FE3-CDA1-7F7DE0A757B0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2707143490" sldId="2147477967"/>
            <ac:picMk id="3" creationId="{9C35E6DF-8F7F-7E37-F93E-343C45A12CFB}"/>
          </ac:picMkLst>
        </pc:pic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2707143490" sldId="2147477967"/>
            <ac:picMk id="5" creationId="{987C3F7F-8EAB-A7BA-0F84-FE326C381BFF}"/>
          </ac:picMkLst>
        </pc:pic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2707143490" sldId="2147477967"/>
            <ac:picMk id="15" creationId="{E9A4D5D6-2DD8-9905-A041-F6FDCAA023A9}"/>
          </ac:picMkLst>
        </pc:picChg>
      </pc:sldChg>
      <pc:sldChg chg="delSp modSp mod">
        <pc:chgData name="Remco Künne" userId="6a85df29-7210-4032-a2c8-cf89a2b12c5f" providerId="ADAL" clId="{48C04A75-A8EC-4D9C-A18C-AD239770BB62}" dt="2026-06-02T16:12:47.044" v="719" actId="404"/>
        <pc:sldMkLst>
          <pc:docMk/>
          <pc:sldMk cId="1012320928" sldId="2147477968"/>
        </pc:sldMkLst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1012320928" sldId="2147477968"/>
            <ac:spMk id="16" creationId="{0142CFFB-2095-3E42-5B95-BF24612F9DC6}"/>
          </ac:spMkLst>
        </pc:spChg>
        <pc:spChg chg="mod">
          <ac:chgData name="Remco Künne" userId="6a85df29-7210-4032-a2c8-cf89a2b12c5f" providerId="ADAL" clId="{48C04A75-A8EC-4D9C-A18C-AD239770BB62}" dt="2026-06-02T16:12:47.044" v="719" actId="404"/>
          <ac:spMkLst>
            <pc:docMk/>
            <pc:sldMk cId="1012320928" sldId="2147477968"/>
            <ac:spMk id="22" creationId="{1CB7FE89-0BE7-3FE3-CDA1-7F7DE0A757B0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1012320928" sldId="2147477968"/>
            <ac:picMk id="3" creationId="{9C35E6DF-8F7F-7E37-F93E-343C45A12CFB}"/>
          </ac:picMkLst>
        </pc:pic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1012320928" sldId="2147477968"/>
            <ac:picMk id="5" creationId="{987C3F7F-8EAB-A7BA-0F84-FE326C381BFF}"/>
          </ac:picMkLst>
        </pc:picChg>
        <pc:picChg chg="del">
          <ac:chgData name="Remco Künne" userId="6a85df29-7210-4032-a2c8-cf89a2b12c5f" providerId="ADAL" clId="{48C04A75-A8EC-4D9C-A18C-AD239770BB62}" dt="2026-06-02T14:20:29.350" v="0" actId="478"/>
          <ac:picMkLst>
            <pc:docMk/>
            <pc:sldMk cId="1012320928" sldId="2147477968"/>
            <ac:picMk id="11" creationId="{DFDAF268-1BFC-9232-FD34-090A9652DEA7}"/>
          </ac:picMkLst>
        </pc:pic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1012320928" sldId="2147477968"/>
            <ac:picMk id="15" creationId="{E9A4D5D6-2DD8-9905-A041-F6FDCAA023A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4:28:20.499" v="16" actId="20577"/>
        <pc:sldMkLst>
          <pc:docMk/>
          <pc:sldMk cId="2890307628" sldId="2147477974"/>
        </pc:sldMkLst>
        <pc:spChg chg="add mod">
          <ac:chgData name="Remco Künne" userId="6a85df29-7210-4032-a2c8-cf89a2b12c5f" providerId="ADAL" clId="{48C04A75-A8EC-4D9C-A18C-AD239770BB62}" dt="2026-06-02T14:28:20.499" v="16" actId="20577"/>
          <ac:spMkLst>
            <pc:docMk/>
            <pc:sldMk cId="2890307628" sldId="2147477974"/>
            <ac:spMk id="3" creationId="{869F2D15-CE52-75AA-B84F-7BEEC593FD1A}"/>
          </ac:spMkLst>
        </pc:spChg>
        <pc:spChg chg="del">
          <ac:chgData name="Remco Künne" userId="6a85df29-7210-4032-a2c8-cf89a2b12c5f" providerId="ADAL" clId="{48C04A75-A8EC-4D9C-A18C-AD239770BB62}" dt="2026-06-02T14:20:37.423" v="1" actId="478"/>
          <ac:spMkLst>
            <pc:docMk/>
            <pc:sldMk cId="2890307628" sldId="2147477974"/>
            <ac:spMk id="4" creationId="{BFA03599-81ED-D92E-822A-E6F31C7DB055}"/>
          </ac:spMkLst>
        </pc:spChg>
        <pc:spChg chg="add mod">
          <ac:chgData name="Remco Künne" userId="6a85df29-7210-4032-a2c8-cf89a2b12c5f" providerId="ADAL" clId="{48C04A75-A8EC-4D9C-A18C-AD239770BB62}" dt="2026-06-02T14:28:12.128" v="5"/>
          <ac:spMkLst>
            <pc:docMk/>
            <pc:sldMk cId="2890307628" sldId="2147477974"/>
            <ac:spMk id="5" creationId="{AB4B4459-3065-56A7-27B7-4C8072130C83}"/>
          </ac:spMkLst>
        </pc:spChg>
        <pc:spChg chg="del">
          <ac:chgData name="Remco Künne" userId="6a85df29-7210-4032-a2c8-cf89a2b12c5f" providerId="ADAL" clId="{48C04A75-A8EC-4D9C-A18C-AD239770BB62}" dt="2026-06-02T14:20:39.977" v="2" actId="478"/>
          <ac:spMkLst>
            <pc:docMk/>
            <pc:sldMk cId="2890307628" sldId="2147477974"/>
            <ac:spMk id="6" creationId="{98E60067-A5E5-2E55-B6A6-1EFD927DDEE4}"/>
          </ac:spMkLst>
        </pc:spChg>
        <pc:picChg chg="add mod">
          <ac:chgData name="Remco Künne" userId="6a85df29-7210-4032-a2c8-cf89a2b12c5f" providerId="ADAL" clId="{48C04A75-A8EC-4D9C-A18C-AD239770BB62}" dt="2026-06-02T14:28:12.128" v="5"/>
          <ac:picMkLst>
            <pc:docMk/>
            <pc:sldMk cId="2890307628" sldId="2147477974"/>
            <ac:picMk id="2" creationId="{F08C4DCC-8EF8-BB95-4F19-D75C172AF1F7}"/>
          </ac:picMkLst>
        </pc:picChg>
        <pc:picChg chg="del">
          <ac:chgData name="Remco Künne" userId="6a85df29-7210-4032-a2c8-cf89a2b12c5f" providerId="ADAL" clId="{48C04A75-A8EC-4D9C-A18C-AD239770BB62}" dt="2026-06-02T14:20:42.318" v="3" actId="478"/>
          <ac:picMkLst>
            <pc:docMk/>
            <pc:sldMk cId="2890307628" sldId="2147477974"/>
            <ac:picMk id="8" creationId="{D1F45023-24D5-6DBC-3ECC-95516518CDC0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5:54:31.337" v="326" actId="14100"/>
        <pc:sldMkLst>
          <pc:docMk/>
          <pc:sldMk cId="2482624371" sldId="2147477979"/>
        </pc:sldMkLst>
        <pc:spChg chg="add mod">
          <ac:chgData name="Remco Künne" userId="6a85df29-7210-4032-a2c8-cf89a2b12c5f" providerId="ADAL" clId="{48C04A75-A8EC-4D9C-A18C-AD239770BB62}" dt="2026-06-02T15:28:32.052" v="70"/>
          <ac:spMkLst>
            <pc:docMk/>
            <pc:sldMk cId="2482624371" sldId="2147477979"/>
            <ac:spMk id="2" creationId="{832A5730-76D5-D382-E419-9CE3ECC827E8}"/>
          </ac:spMkLst>
        </pc:spChg>
        <pc:spChg chg="del mod">
          <ac:chgData name="Remco Künne" userId="6a85df29-7210-4032-a2c8-cf89a2b12c5f" providerId="ADAL" clId="{48C04A75-A8EC-4D9C-A18C-AD239770BB62}" dt="2026-06-02T15:28:31.745" v="69" actId="478"/>
          <ac:spMkLst>
            <pc:docMk/>
            <pc:sldMk cId="2482624371" sldId="2147477979"/>
            <ac:spMk id="6" creationId="{5A717651-C759-1375-3FD2-1ED30EB86BC2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482624371" sldId="2147477979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5:54:31.337" v="326" actId="14100"/>
          <ac:spMkLst>
            <pc:docMk/>
            <pc:sldMk cId="2482624371" sldId="2147477979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2482624371" sldId="2147477979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5:27:33.293" v="64"/>
        <pc:sldMkLst>
          <pc:docMk/>
          <pc:sldMk cId="1361180749" sldId="2147477980"/>
        </pc:sldMkLst>
        <pc:spChg chg="del mod">
          <ac:chgData name="Remco Künne" userId="6a85df29-7210-4032-a2c8-cf89a2b12c5f" providerId="ADAL" clId="{48C04A75-A8EC-4D9C-A18C-AD239770BB62}" dt="2026-06-02T15:27:32.495" v="63" actId="478"/>
          <ac:spMkLst>
            <pc:docMk/>
            <pc:sldMk cId="1361180749" sldId="2147477980"/>
            <ac:spMk id="4" creationId="{771CACC1-D62C-0DFA-EACE-4CDE3EFAA600}"/>
          </ac:spMkLst>
        </pc:spChg>
        <pc:spChg chg="add mod">
          <ac:chgData name="Remco Künne" userId="6a85df29-7210-4032-a2c8-cf89a2b12c5f" providerId="ADAL" clId="{48C04A75-A8EC-4D9C-A18C-AD239770BB62}" dt="2026-06-02T15:27:25.136" v="62"/>
          <ac:spMkLst>
            <pc:docMk/>
            <pc:sldMk cId="1361180749" sldId="2147477980"/>
            <ac:spMk id="7" creationId="{8AC6E32F-37FF-081B-2D68-240FDFB8EDDA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1361180749" sldId="2147477980"/>
            <ac:spMk id="9" creationId="{3C95A078-62F0-EF00-0CBB-B25976BED9DC}"/>
          </ac:spMkLst>
        </pc:spChg>
        <pc:spChg chg="add mod">
          <ac:chgData name="Remco Künne" userId="6a85df29-7210-4032-a2c8-cf89a2b12c5f" providerId="ADAL" clId="{48C04A75-A8EC-4D9C-A18C-AD239770BB62}" dt="2026-06-02T15:27:33.293" v="64"/>
          <ac:spMkLst>
            <pc:docMk/>
            <pc:sldMk cId="1361180749" sldId="2147477980"/>
            <ac:spMk id="11" creationId="{CC86C0B7-B165-F5DE-B9B6-FA7E0CEFF39C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1361180749" sldId="2147477980"/>
            <ac:spMk id="21" creationId="{E962857D-CD72-7D1D-56B2-A158838B3F86}"/>
          </ac:spMkLst>
        </pc:spChg>
        <pc:picChg chg="del">
          <ac:chgData name="Remco Künne" userId="6a85df29-7210-4032-a2c8-cf89a2b12c5f" providerId="ADAL" clId="{48C04A75-A8EC-4D9C-A18C-AD239770BB62}" dt="2026-06-02T15:27:24.807" v="61" actId="478"/>
          <ac:picMkLst>
            <pc:docMk/>
            <pc:sldMk cId="1361180749" sldId="2147477980"/>
            <ac:picMk id="6" creationId="{F435BBB3-537E-5FCE-C983-1EB504CEBD59}"/>
          </ac:picMkLst>
        </pc:pic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1361180749" sldId="2147477980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5:49:49.009" v="112" actId="20577"/>
        <pc:sldMkLst>
          <pc:docMk/>
          <pc:sldMk cId="2171679158" sldId="2147477981"/>
        </pc:sldMkLst>
        <pc:spChg chg="del mod">
          <ac:chgData name="Remco Künne" userId="6a85df29-7210-4032-a2c8-cf89a2b12c5f" providerId="ADAL" clId="{48C04A75-A8EC-4D9C-A18C-AD239770BB62}" dt="2026-06-02T15:28:07.561" v="65" actId="478"/>
          <ac:spMkLst>
            <pc:docMk/>
            <pc:sldMk cId="2171679158" sldId="2147477981"/>
            <ac:spMk id="4" creationId="{771CACC1-D62C-0DFA-EACE-4CDE3EFAA600}"/>
          </ac:spMkLst>
        </pc:spChg>
        <pc:spChg chg="add mod">
          <ac:chgData name="Remco Künne" userId="6a85df29-7210-4032-a2c8-cf89a2b12c5f" providerId="ADAL" clId="{48C04A75-A8EC-4D9C-A18C-AD239770BB62}" dt="2026-06-02T15:28:08.019" v="66"/>
          <ac:spMkLst>
            <pc:docMk/>
            <pc:sldMk cId="2171679158" sldId="2147477981"/>
            <ac:spMk id="6" creationId="{56B13CC5-7B18-7CF4-D8DD-9B45CA488DAB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171679158" sldId="2147477981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5:49:49.009" v="112" actId="20577"/>
          <ac:spMkLst>
            <pc:docMk/>
            <pc:sldMk cId="2171679158" sldId="2147477981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2171679158" sldId="2147477981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5:57:21.041" v="339" actId="20577"/>
        <pc:sldMkLst>
          <pc:docMk/>
          <pc:sldMk cId="3063256589" sldId="2147477982"/>
        </pc:sldMkLst>
        <pc:spChg chg="add mod">
          <ac:chgData name="Remco Künne" userId="6a85df29-7210-4032-a2c8-cf89a2b12c5f" providerId="ADAL" clId="{48C04A75-A8EC-4D9C-A18C-AD239770BB62}" dt="2026-06-02T15:28:39.332" v="72"/>
          <ac:spMkLst>
            <pc:docMk/>
            <pc:sldMk cId="3063256589" sldId="2147477982"/>
            <ac:spMk id="3" creationId="{DA4FA6F7-B60D-61C7-C560-7D08E07E91FF}"/>
          </ac:spMkLst>
        </pc:spChg>
        <pc:spChg chg="del mod">
          <ac:chgData name="Remco Künne" userId="6a85df29-7210-4032-a2c8-cf89a2b12c5f" providerId="ADAL" clId="{48C04A75-A8EC-4D9C-A18C-AD239770BB62}" dt="2026-06-02T15:28:39.004" v="71" actId="478"/>
          <ac:spMkLst>
            <pc:docMk/>
            <pc:sldMk cId="3063256589" sldId="2147477982"/>
            <ac:spMk id="6" creationId="{5A717651-C759-1375-3FD2-1ED30EB86BC2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063256589" sldId="2147477982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5:57:21.041" v="339" actId="20577"/>
          <ac:spMkLst>
            <pc:docMk/>
            <pc:sldMk cId="3063256589" sldId="2147477982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063256589" sldId="2147477982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6:08:49.750" v="642" actId="20577"/>
        <pc:sldMkLst>
          <pc:docMk/>
          <pc:sldMk cId="3162283459" sldId="2147477983"/>
        </pc:sldMkLst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162283459" sldId="2147477983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162283459" sldId="2147477983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5:29:15.144" v="78" actId="478"/>
          <ac:spMkLst>
            <pc:docMk/>
            <pc:sldMk cId="3162283459" sldId="2147477983"/>
            <ac:spMk id="7" creationId="{0843C18A-E4E3-5E53-DE2A-25BE08FA3EAD}"/>
          </ac:spMkLst>
        </pc:spChg>
        <pc:spChg chg="add mod">
          <ac:chgData name="Remco Künne" userId="6a85df29-7210-4032-a2c8-cf89a2b12c5f" providerId="ADAL" clId="{48C04A75-A8EC-4D9C-A18C-AD239770BB62}" dt="2026-06-02T15:29:15.634" v="79"/>
          <ac:spMkLst>
            <pc:docMk/>
            <pc:sldMk cId="3162283459" sldId="2147477983"/>
            <ac:spMk id="8" creationId="{C4CBA7E5-D24A-EF07-7252-AC7B005360F0}"/>
          </ac:spMkLst>
        </pc:spChg>
        <pc:spChg chg="mod">
          <ac:chgData name="Remco Künne" userId="6a85df29-7210-4032-a2c8-cf89a2b12c5f" providerId="ADAL" clId="{48C04A75-A8EC-4D9C-A18C-AD239770BB62}" dt="2026-06-02T16:08:49.750" v="642" actId="20577"/>
          <ac:spMkLst>
            <pc:docMk/>
            <pc:sldMk cId="3162283459" sldId="2147477983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162283459" sldId="2147477983"/>
            <ac:spMk id="25" creationId="{189EA493-98C5-0C90-C875-5359B1AC668B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162283459" sldId="2147477983"/>
            <ac:spMk id="26" creationId="{4F40EAC5-1676-980D-5091-11000FB273C1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162283459" sldId="2147477983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162283459" sldId="2147477983"/>
            <ac:picMk id="47" creationId="{6CEAA1AF-7EFE-B82B-2725-C56E340F267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9:57:42.876" v="751" actId="20577"/>
        <pc:sldMkLst>
          <pc:docMk/>
          <pc:sldMk cId="2306593575" sldId="2147477984"/>
        </pc:sldMkLst>
        <pc:spChg chg="add mod">
          <ac:chgData name="Remco Künne" userId="6a85df29-7210-4032-a2c8-cf89a2b12c5f" providerId="ADAL" clId="{48C04A75-A8EC-4D9C-A18C-AD239770BB62}" dt="2026-06-02T15:29:23.889" v="81"/>
          <ac:spMkLst>
            <pc:docMk/>
            <pc:sldMk cId="2306593575" sldId="2147477984"/>
            <ac:spMk id="2" creationId="{3EF0B686-F029-B0C6-A64E-CE7AC2E4F050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306593575" sldId="2147477984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6:09:37.466" v="660" actId="14100"/>
          <ac:spMkLst>
            <pc:docMk/>
            <pc:sldMk cId="2306593575" sldId="2147477984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5:29:23.465" v="80" actId="478"/>
          <ac:spMkLst>
            <pc:docMk/>
            <pc:sldMk cId="2306593575" sldId="2147477984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9:57:42.876" v="751" actId="20577"/>
          <ac:spMkLst>
            <pc:docMk/>
            <pc:sldMk cId="2306593575" sldId="2147477984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2306593575" sldId="2147477984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2306593575" sldId="2147477984"/>
            <ac:picMk id="47" creationId="{6CEAA1AF-7EFE-B82B-2725-C56E340F267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6:11:02.108" v="711" actId="20577"/>
        <pc:sldMkLst>
          <pc:docMk/>
          <pc:sldMk cId="3014477926" sldId="2147477985"/>
        </pc:sldMkLst>
        <pc:spChg chg="add mod">
          <ac:chgData name="Remco Künne" userId="6a85df29-7210-4032-a2c8-cf89a2b12c5f" providerId="ADAL" clId="{48C04A75-A8EC-4D9C-A18C-AD239770BB62}" dt="2026-06-02T15:29:32.930" v="83"/>
          <ac:spMkLst>
            <pc:docMk/>
            <pc:sldMk cId="3014477926" sldId="2147477985"/>
            <ac:spMk id="3" creationId="{89D50086-CD26-2187-765E-C67EDC421836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014477926" sldId="2147477985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014477926" sldId="2147477985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5:29:32.667" v="82" actId="478"/>
          <ac:spMkLst>
            <pc:docMk/>
            <pc:sldMk cId="3014477926" sldId="2147477985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6:11:02.108" v="711" actId="20577"/>
          <ac:spMkLst>
            <pc:docMk/>
            <pc:sldMk cId="3014477926" sldId="2147477985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014477926" sldId="2147477985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014477926" sldId="2147477985"/>
            <ac:picMk id="47" creationId="{6CEAA1AF-7EFE-B82B-2725-C56E340F267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6:11:34.934" v="713" actId="20577"/>
        <pc:sldMkLst>
          <pc:docMk/>
          <pc:sldMk cId="3903147796" sldId="2147477986"/>
        </pc:sldMkLst>
        <pc:spChg chg="add mod">
          <ac:chgData name="Remco Künne" userId="6a85df29-7210-4032-a2c8-cf89a2b12c5f" providerId="ADAL" clId="{48C04A75-A8EC-4D9C-A18C-AD239770BB62}" dt="2026-06-02T15:29:42.515" v="85"/>
          <ac:spMkLst>
            <pc:docMk/>
            <pc:sldMk cId="3903147796" sldId="2147477986"/>
            <ac:spMk id="3" creationId="{46FA9D38-114F-10FB-3BA3-C785252EB31C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903147796" sldId="2147477986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903147796" sldId="2147477986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5:29:41.758" v="84" actId="478"/>
          <ac:spMkLst>
            <pc:docMk/>
            <pc:sldMk cId="3903147796" sldId="2147477986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6:11:34.934" v="713" actId="20577"/>
          <ac:spMkLst>
            <pc:docMk/>
            <pc:sldMk cId="3903147796" sldId="2147477986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3903147796" sldId="2147477986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3903147796" sldId="2147477986"/>
            <ac:picMk id="47" creationId="{6CEAA1AF-7EFE-B82B-2725-C56E340F267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6:12:31.123" v="718" actId="6549"/>
        <pc:sldMkLst>
          <pc:docMk/>
          <pc:sldMk cId="1637192223" sldId="2147477987"/>
        </pc:sldMkLst>
        <pc:spChg chg="add mod">
          <ac:chgData name="Remco Künne" userId="6a85df29-7210-4032-a2c8-cf89a2b12c5f" providerId="ADAL" clId="{48C04A75-A8EC-4D9C-A18C-AD239770BB62}" dt="2026-06-02T15:29:49.880" v="87"/>
          <ac:spMkLst>
            <pc:docMk/>
            <pc:sldMk cId="1637192223" sldId="2147477987"/>
            <ac:spMk id="3" creationId="{9B682192-257C-7BC9-F99F-A1819BCDABAB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1637192223" sldId="2147477987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6:11:56.001" v="717" actId="20577"/>
          <ac:spMkLst>
            <pc:docMk/>
            <pc:sldMk cId="1637192223" sldId="2147477987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5:29:49.584" v="86" actId="478"/>
          <ac:spMkLst>
            <pc:docMk/>
            <pc:sldMk cId="1637192223" sldId="2147477987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6:12:31.123" v="718" actId="6549"/>
          <ac:spMkLst>
            <pc:docMk/>
            <pc:sldMk cId="1637192223" sldId="2147477987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4:27:26.953" v="4" actId="26606"/>
          <ac:spMkLst>
            <pc:docMk/>
            <pc:sldMk cId="1637192223" sldId="2147477987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4:27:26.953" v="4" actId="26606"/>
          <ac:picMkLst>
            <pc:docMk/>
            <pc:sldMk cId="1637192223" sldId="2147477987"/>
            <ac:picMk id="47" creationId="{6CEAA1AF-7EFE-B82B-2725-C56E340F267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3EDE8-F63B-3240-9EC2-0C60EBCC2C5F}" type="datetimeFigureOut">
              <a:rPr lang="en-US" smtClean="0"/>
              <a:t>7/9/26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61F71-376C-674F-928F-66050F97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61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81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01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C47FB-1162-1039-7D45-B6C15197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045D6-0FC2-A5BA-1A6E-F4095CC76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6696E0-00EA-665F-519E-EB20BBFDC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6E6A2-0E10-2D0D-0D4D-187ADB564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5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38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66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60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17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19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26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1FF2-A255-277D-33B4-7B233A776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72ED44-1610-CE35-6AE1-9382B6A6E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DCDFD-2955-AD24-880C-4B6D061EC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480AA-A548-4715-09AD-AE2DAC7BC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31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21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74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22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45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95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85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11D37-BFFE-2370-E235-0917DF426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3DEDF-C1AB-A447-6427-D8EB5843F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0B45F-7457-86ED-4BDE-F4EDBD299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51A68-1858-EECC-3711-2FE071BD8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83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11D37-BFFE-2370-E235-0917DF426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3DEDF-C1AB-A447-6427-D8EB5843F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0B45F-7457-86ED-4BDE-F4EDBD299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51A68-1858-EECC-3711-2FE071BD8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5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685F42D6-6C9A-5A75-FABC-D5BDCCE865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2713600"/>
            <a:ext cx="7772400" cy="14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68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Logo w/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9C2D09-ED28-18FA-CD09-795E0D103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49824" y="4494399"/>
            <a:ext cx="8283388" cy="9620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4EC4A79-B5B1-83EB-E22F-DD77DC3B4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2713600"/>
            <a:ext cx="7772400" cy="14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5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3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44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e Blank w/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4AF2A5-72BB-B50F-BE88-97252C162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6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0762580-569E-B19A-1AB1-5DF51DBB38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9FF24-E238-095E-285A-60209DAAB29D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85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  <p:pic>
        <p:nvPicPr>
          <p:cNvPr id="5" name="Picture 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15CF9172-581D-D069-E218-881D1461AB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6FF8251-4FEE-D4EF-ACC0-B7CE64BE2A28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43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siness &amp; Science with Amare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45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78E0F6-7D8F-43D4-D12D-14C00A09C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2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 w/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2660E-5C6A-5FD0-9C79-F29B3AC66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5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AC4B712C-37D2-E6D9-04F2-21A889D8AA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15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3CA003-9AA4-3E26-FD7A-00B592E93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46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cience of Selling Wellnes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6298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48DC62-2E17-A795-D8BC-E16BE1DFDE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3901" y="5702735"/>
            <a:ext cx="1379269" cy="90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1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 w/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105382-26CB-F5C3-3C87-CCF76F0ACE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3901" y="5702735"/>
            <a:ext cx="1379269" cy="90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1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023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</p:spTree>
    <p:extLst>
      <p:ext uri="{BB962C8B-B14F-4D97-AF65-F5344CB8AC3E}">
        <p14:creationId xmlns:p14="http://schemas.microsoft.com/office/powerpoint/2010/main" val="582744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 w/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B47BB2-B15E-8825-EE82-0D69F8A5F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-4570" r="35456" b="-1"/>
          <a:stretch/>
        </p:blipFill>
        <p:spPr>
          <a:xfrm>
            <a:off x="255373" y="6423660"/>
            <a:ext cx="1222907" cy="208559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CB91AB2-D2F7-F302-DA21-652824CC1618}"/>
              </a:ext>
            </a:extLst>
          </p:cNvPr>
          <p:cNvSpPr txBox="1"/>
          <p:nvPr userDrawn="1"/>
        </p:nvSpPr>
        <p:spPr>
          <a:xfrm>
            <a:off x="7296756" y="6448958"/>
            <a:ext cx="4121787" cy="189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lnSpc>
                <a:spcPct val="90000"/>
              </a:lnSpc>
              <a:spcBef>
                <a:spcPts val="1000"/>
              </a:spcBef>
              <a:defRPr sz="700">
                <a:solidFill>
                  <a:srgbClr val="BD5FA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2"/>
                </a:solidFill>
              </a:rPr>
              <a:t>Copyright © 2025 Amare Global. All rights reserved. 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ABF6688-D94F-89A3-A98B-D681E67B0A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57660" y="6462712"/>
            <a:ext cx="170002" cy="174308"/>
          </a:xfrm>
          <a:prstGeom prst="rect">
            <a:avLst/>
          </a:prstGeom>
        </p:spPr>
        <p:txBody>
          <a:bodyPr lIns="0" tIns="0" rIns="0" bIns="0"/>
          <a:lstStyle>
            <a:lvl1pPr>
              <a:tabLst>
                <a:tab pos="2552700" algn="l"/>
              </a:tabLst>
              <a:defRPr sz="900">
                <a:solidFill>
                  <a:schemeClr val="bg2"/>
                </a:solidFill>
                <a:latin typeface="Amare Walter Neue"/>
                <a:ea typeface="Amare Walter Neue"/>
                <a:cs typeface="Amare Walter Neue"/>
                <a:sym typeface="Amare Walter Neue Normal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5462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8CAEBB-831E-A1B3-0489-7577B5F30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589518"/>
            <a:ext cx="11681937" cy="1101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102F0-F264-952E-615C-C95F9A5F6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723" y="1825625"/>
            <a:ext cx="116819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0E0F5-F54D-F4E0-410A-AA316C3E7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lvl1pPr marL="0" indent="0" algn="r">
              <a:tabLst>
                <a:tab pos="2563813" algn="l"/>
              </a:tabLst>
              <a:defRPr sz="900">
                <a:solidFill>
                  <a:schemeClr val="tx2"/>
                </a:solidFill>
                <a:latin typeface="Amare Walter Neue" panose="020B0503040202060203" pitchFamily="34" charset="77"/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4AB0261-6AFF-4329-1235-FAF8F2EDE80B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532E048-80AA-ED2B-0FEA-9C37DA299BF8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86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50" r:id="rId3"/>
    <p:sldLayoutId id="2147483684" r:id="rId4"/>
    <p:sldLayoutId id="2147483672" r:id="rId5"/>
    <p:sldLayoutId id="2147483669" r:id="rId6"/>
    <p:sldLayoutId id="2147483676" r:id="rId7"/>
    <p:sldLayoutId id="2147483673" r:id="rId8"/>
    <p:sldLayoutId id="2147483675" r:id="rId9"/>
    <p:sldLayoutId id="2147483677" r:id="rId10"/>
    <p:sldLayoutId id="2147483674" r:id="rId11"/>
    <p:sldLayoutId id="2147483670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mare Walter Neue Mager" panose="020B0403040202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5.xml"/><Relationship Id="rId7" Type="http://schemas.openxmlformats.org/officeDocument/2006/relationships/image" Target="../media/image10.jp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emf"/><Relationship Id="rId5" Type="http://schemas.openxmlformats.org/officeDocument/2006/relationships/notesSlide" Target="../notesSlides/notesSlide3.xml"/><Relationship Id="rId10" Type="http://schemas.microsoft.com/office/2007/relationships/hdphoto" Target="../media/hdphoto3.wdp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1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microsoft.com/office/2007/relationships/hdphoto" Target="../media/hdphoto3.wdp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1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2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3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3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microsoft.com/office/2007/relationships/hdphoto" Target="../media/hdphoto3.wdp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6.emf"/><Relationship Id="rId18" Type="http://schemas.openxmlformats.org/officeDocument/2006/relationships/image" Target="../media/image18.pn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notesSlide" Target="../notesSlides/notesSlide11.xml"/><Relationship Id="rId17" Type="http://schemas.openxmlformats.org/officeDocument/2006/relationships/image" Target="../media/image17.png"/><Relationship Id="rId2" Type="http://schemas.openxmlformats.org/officeDocument/2006/relationships/tags" Target="../tags/tag2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24.xml"/><Relationship Id="rId15" Type="http://schemas.microsoft.com/office/2007/relationships/hdphoto" Target="../media/hdphoto3.wdp"/><Relationship Id="rId10" Type="http://schemas.openxmlformats.org/officeDocument/2006/relationships/tags" Target="../tags/tag29.xml"/><Relationship Id="rId19" Type="http://schemas.openxmlformats.org/officeDocument/2006/relationships/image" Target="../media/image19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13" Type="http://schemas.openxmlformats.org/officeDocument/2006/relationships/image" Target="../media/image22.png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21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microsoft.com/office/2007/relationships/hdphoto" Target="../media/hdphoto3.wdp"/><Relationship Id="rId5" Type="http://schemas.openxmlformats.org/officeDocument/2006/relationships/tags" Target="../tags/tag34.xml"/><Relationship Id="rId10" Type="http://schemas.openxmlformats.org/officeDocument/2006/relationships/image" Target="../media/image2.png"/><Relationship Id="rId4" Type="http://schemas.openxmlformats.org/officeDocument/2006/relationships/tags" Target="../tags/tag33.xml"/><Relationship Id="rId9" Type="http://schemas.openxmlformats.org/officeDocument/2006/relationships/image" Target="../media/image6.emf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8.xml"/><Relationship Id="rId7" Type="http://schemas.openxmlformats.org/officeDocument/2006/relationships/image" Target="../media/image6.em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tags" Target="../tags/tag39.xml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2.xml"/><Relationship Id="rId7" Type="http://schemas.openxmlformats.org/officeDocument/2006/relationships/image" Target="../media/image6.em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4.png"/><Relationship Id="rId4" Type="http://schemas.openxmlformats.org/officeDocument/2006/relationships/tags" Target="../tags/tag43.xml"/><Relationship Id="rId9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6.xml"/><Relationship Id="rId7" Type="http://schemas.openxmlformats.org/officeDocument/2006/relationships/image" Target="../media/image6.emf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5.png"/><Relationship Id="rId4" Type="http://schemas.openxmlformats.org/officeDocument/2006/relationships/tags" Target="../tags/tag47.xml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0.xml"/><Relationship Id="rId7" Type="http://schemas.openxmlformats.org/officeDocument/2006/relationships/image" Target="../media/image6.emf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6.png"/><Relationship Id="rId4" Type="http://schemas.openxmlformats.org/officeDocument/2006/relationships/tags" Target="../tags/tag51.xml"/><Relationship Id="rId9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1.png"/><Relationship Id="rId5" Type="http://schemas.openxmlformats.org/officeDocument/2006/relationships/image" Target="../media/image27.jpg"/><Relationship Id="rId4" Type="http://schemas.openxmlformats.org/officeDocument/2006/relationships/image" Target="../media/image6.emf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1.png"/><Relationship Id="rId5" Type="http://schemas.openxmlformats.org/officeDocument/2006/relationships/image" Target="../media/image29.jp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mare.com/" TargetMode="External"/><Relationship Id="rId3" Type="http://schemas.openxmlformats.org/officeDocument/2006/relationships/slideLayout" Target="../slideLayouts/slideLayout16.xml"/><Relationship Id="rId7" Type="http://schemas.openxmlformats.org/officeDocument/2006/relationships/hyperlink" Target="https://amareglobal-my.sharepoint.com/:f:/g/personal/gyalgin_amare_com/IgDKylSmmrSDRbaZAL3DAMISAfStg3bODUPXT68tV9URilA?e=nAY5Nk" TargetMode="Externa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10E99-E871-984D-D682-875AB2989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2926FDFE-A5FB-EAE0-E772-F2EC67D607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023FB3-B371-5D3C-ABAC-09D2577844DB}"/>
              </a:ext>
            </a:extLst>
          </p:cNvPr>
          <p:cNvSpPr/>
          <p:nvPr/>
        </p:nvSpPr>
        <p:spPr>
          <a:xfrm>
            <a:off x="-6264" y="0"/>
            <a:ext cx="7251126" cy="6815729"/>
          </a:xfrm>
          <a:prstGeom prst="rect">
            <a:avLst/>
          </a:prstGeom>
          <a:solidFill>
            <a:schemeClr val="accent3">
              <a:alpha val="8206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1671493-A5F5-29FF-DAD6-D62EAC085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623" y="-1"/>
            <a:ext cx="4952353" cy="62429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8BDE63-B9B7-6F59-5330-C5DDB57F1C34}"/>
              </a:ext>
            </a:extLst>
          </p:cNvPr>
          <p:cNvSpPr txBox="1"/>
          <p:nvPr/>
        </p:nvSpPr>
        <p:spPr>
          <a:xfrm>
            <a:off x="962482" y="2929961"/>
            <a:ext cx="5297641" cy="9428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6000" dirty="0" err="1">
                <a:solidFill>
                  <a:schemeClr val="bg1"/>
                </a:solidFill>
                <a:latin typeface="Amare Walter Neue Mittel" panose="020B0503040202060203" pitchFamily="34" charset="0"/>
                <a:cs typeface="Arial"/>
              </a:rPr>
              <a:t>NexCollagen</a:t>
            </a:r>
            <a:r>
              <a:rPr lang="en-US" sz="6000" baseline="30000" dirty="0">
                <a:solidFill>
                  <a:schemeClr val="bg1"/>
                </a:solidFill>
                <a:latin typeface="Amare Walter Neue Halbfett" panose="020B0503040202060203" pitchFamily="34" charset="77"/>
              </a:rPr>
              <a:t>™</a:t>
            </a:r>
            <a:endParaRPr lang="en-US" sz="6000" dirty="0">
              <a:solidFill>
                <a:schemeClr val="bg1"/>
              </a:solidFill>
              <a:latin typeface="Amare Walter Neue Leicht" panose="020B0303040202060203" pitchFamily="34" charset="77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BF33D7-3E37-7CF1-5AF8-CC2955884DFD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urple letter on a black background  Description automatically generated">
            <a:extLst>
              <a:ext uri="{FF2B5EF4-FFF2-40B4-BE49-F238E27FC236}">
                <a16:creationId xmlns:a16="http://schemas.microsoft.com/office/drawing/2014/main" id="{7126A9E5-00F8-1E2A-BA2E-D8C8379C5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A03EF9-03E8-60D0-13D0-0627D3D8C2F3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</a:t>
            </a: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Rechte vorbehalten</a:t>
            </a:r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40B2CDB-1E07-6982-B682-F32D3F761E17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</a:t>
            </a:fld>
            <a:endParaRPr lang="en-US" dirty="0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pic>
        <p:nvPicPr>
          <p:cNvPr id="19" name="Resim 18" descr="yazı tipi, grafik, metin, logo içeren bir resim  Yapay zeka tarafından oluşturulmuş içerik yanlış olabilir.">
            <a:extLst>
              <a:ext uri="{FF2B5EF4-FFF2-40B4-BE49-F238E27FC236}">
                <a16:creationId xmlns:a16="http://schemas.microsoft.com/office/drawing/2014/main" id="{3CC73FB9-ACCA-9F70-28E7-3350A1946D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7235" y="2067924"/>
            <a:ext cx="2678047" cy="8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42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3ED7B5E-45D8-B0F7-94EE-0F300E0CD9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076DB8C-5B33-9271-A870-AFA14FEBE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183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98914" y="0"/>
            <a:ext cx="6102062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2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DFAB578-A0EC-D712-2F0C-0D8024E9402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04901" y="586042"/>
            <a:ext cx="5686614" cy="44431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Was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ist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es?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Eine Formel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mehreren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Kollagenpeptide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Hyaluronsäure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lebende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Bakterienkulturen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Aminosäuren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wichtige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Teil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ausgewogenen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Ernährung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gesunden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Lebensstils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enthält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Die Formel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enthält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Kollagenpeptide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undenaturiertes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Typ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-II-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GPX-4™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-Tripeptide,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Hyaluronsäure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-Matrix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lebende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Bakterienkulturen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zusammen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Vitamin C, Biotin und Vitamin B12.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Vitamin C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Kollagenbildung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für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Haut,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Knochen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Knorpel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Biotin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Erhaltung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Haut und Haare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Vitamin B12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Verringerung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Müdigkeit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Ermüdung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sowie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psychischen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bei.*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2C72D1F1-4404-91AD-AAE7-7B833B0D3047}"/>
              </a:ext>
            </a:extLst>
          </p:cNvPr>
          <p:cNvSpPr txBox="1"/>
          <p:nvPr/>
        </p:nvSpPr>
        <p:spPr>
          <a:xfrm>
            <a:off x="138701" y="537837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3424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1837C-A6A4-592B-838A-8C626838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07F09FEA-FFB9-323E-5362-101127E236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8AC8AE94-22A9-7CCC-037A-BB698B4A8B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207" y="0"/>
            <a:ext cx="6111793" cy="6858000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588D6744-8FEF-25D0-5A65-95166586BFB0}"/>
              </a:ext>
            </a:extLst>
          </p:cNvPr>
          <p:cNvSpPr/>
          <p:nvPr/>
        </p:nvSpPr>
        <p:spPr>
          <a:xfrm>
            <a:off x="6089650" y="0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E7FAB3-F611-F578-6F33-4D69A1480D2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9600" y="6400800"/>
            <a:ext cx="1825782" cy="198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25A756D-56DC-9507-0A40-6CDA8AED1856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9" descr="A purple letter on a black background  Description automatically generated">
            <a:extLst>
              <a:ext uri="{FF2B5EF4-FFF2-40B4-BE49-F238E27FC236}">
                <a16:creationId xmlns:a16="http://schemas.microsoft.com/office/drawing/2014/main" id="{8203790B-CC99-AD76-B001-C3C5CF7EA5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176B677-3AB4-2D94-BAFF-5C378E5FBEB9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2" name="Picture 11" descr="A purple letter on a black background  Description automatically generated">
            <a:extLst>
              <a:ext uri="{FF2B5EF4-FFF2-40B4-BE49-F238E27FC236}">
                <a16:creationId xmlns:a16="http://schemas.microsoft.com/office/drawing/2014/main" id="{AF048790-2130-A9EF-C226-4AEC4072CA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99DD00-9E13-47F6-9B2F-A3F866C33FB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urple letter on a black background  Description automatically generated">
            <a:extLst>
              <a:ext uri="{FF2B5EF4-FFF2-40B4-BE49-F238E27FC236}">
                <a16:creationId xmlns:a16="http://schemas.microsoft.com/office/drawing/2014/main" id="{832017AA-523A-E0C9-82E9-7283346A38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B2BC49E-E3F4-2FAB-33AA-B8F04EF45A32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</a:t>
            </a: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Rechte vorbehalten</a:t>
            </a:r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BD76127A-F1AF-4AC3-A279-B3C8307EEB2E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93270370-6331-95EC-5C14-28AFB39A4A99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3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3DB3C8-B4DC-7753-EEDF-F09417B53B6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600" y="703128"/>
            <a:ext cx="5415126" cy="46087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Warum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brauchst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du es?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Strukturprotein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das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natürlicherweise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gesamten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Körper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vorkommt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einschließlich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in Haut,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Knorpel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Knochen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Bindegewebe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 Es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eines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der am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häufigsten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vorkommenden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Proteine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menschlichen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Körper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strukturellen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Zusammensetzung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dieser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Gewebe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Eine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abwechslungsreiche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ausgewogene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Ernährung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die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ausreichend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Vitamin C, Biotin und Vitamin B12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liefert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unterstützt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physiologische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Prozesse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einschließlich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der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Kollagenbildung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sowie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die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Erhaltung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Haut und Haare.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Amare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™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Nahrungsergänzungsmittel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das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Kollagenpeptide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zusammen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diesen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wichtigen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liefert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Ergänzung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einer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ausgewogenen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Ernährung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einem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gesunden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Lebensstil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entwickelt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wurde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7F46D-2680-0C32-E16E-0A68591D754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44FD66B-13CF-006B-D70D-9881754F81A1}"/>
              </a:ext>
            </a:extLst>
          </p:cNvPr>
          <p:cNvSpPr txBox="1"/>
          <p:nvPr/>
        </p:nvSpPr>
        <p:spPr>
          <a:xfrm>
            <a:off x="138701" y="537837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9185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29BE4E7A-5318-FF54-8307-1545E0AD5D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2CBB8447-484C-98EE-09A5-AF76B4C9D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183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183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4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415126" cy="4362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Wie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funktioniert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es?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vereint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fünf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wichtige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Inhaltsstoffgruppen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einzigen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täglichen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Portion.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1.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Kollagenpeptid-Komplex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(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undenaturiertes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Typ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-II-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),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Kollagenpeptide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GPX-4™ (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-Tripeptide)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liefern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zusammen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Kollagenpeptidgehalt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der Formel.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2.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Hyaluronsäure</a:t>
            </a: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-Matrix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liefert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Quelle für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Hyaluronsäure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Substanz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natürlicherweise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Bindegewebe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Körpers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vorkommt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F4C0E9F-2FED-F499-69F2-B443DD89314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E14AF400-69C9-5282-CAFB-C1D9C03BB2F5}"/>
              </a:ext>
            </a:extLst>
          </p:cNvPr>
          <p:cNvSpPr txBox="1"/>
          <p:nvPr/>
        </p:nvSpPr>
        <p:spPr>
          <a:xfrm>
            <a:off x="138701" y="537837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616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BA357FA-B14E-DA70-963E-6BDB80928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183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9600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5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415126" cy="36813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>
                <a:solidFill>
                  <a:schemeClr val="accent3"/>
                </a:solidFill>
                <a:effectLst/>
                <a:latin typeface="Amare Walter Neue Halbfett"/>
              </a:rPr>
              <a:t>Wie funktioniert es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3. </a:t>
            </a:r>
            <a:r>
              <a:rPr lang="en-US" sz="1600">
                <a:solidFill>
                  <a:schemeClr val="accent3"/>
                </a:solidFill>
                <a:latin typeface="Amare Walter Neue Mittel" panose="020B0503040202060203" pitchFamily="34" charset="0"/>
              </a:rPr>
              <a:t>Lebende Bakterienkulturen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>
                <a:solidFill>
                  <a:schemeClr val="accent3"/>
                </a:solidFill>
                <a:latin typeface="Amare Walter Neue Mager"/>
              </a:rPr>
              <a:t>enthält 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Lactobacillus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helveticus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R0052, Bifidobacterium longum R0175</a:t>
            </a:r>
            <a:r>
              <a:rPr lang="en-US" sz="160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Lacticaseibacillus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rhamnosus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R0011 </a:t>
            </a:r>
            <a:r>
              <a:rPr lang="en-US" sz="1600">
                <a:solidFill>
                  <a:schemeClr val="accent3"/>
                </a:solidFill>
                <a:latin typeface="Amare Walter Neue Mager"/>
              </a:rPr>
              <a:t>zur Inhaltsstoffzusammensetzung der Formel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4. </a:t>
            </a:r>
            <a:r>
              <a:rPr lang="en-US" sz="1600">
                <a:solidFill>
                  <a:schemeClr val="accent3"/>
                </a:solidFill>
                <a:latin typeface="Amare Walter Neue Mittel" panose="020B0503040202060203" pitchFamily="34" charset="0"/>
              </a:rPr>
              <a:t>Aminosäuren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Amare Walter Neue Mager"/>
              </a:rPr>
              <a:t>Die Formel enthält L-Glutamin und zusätzliche Aminosäuren als Teil ihrer Nährstoffzusammensetzung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F4C0E9F-2FED-F499-69F2-B443DD89314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CC86C0B7-B165-F5DE-B9B6-FA7E0CEFF39C}"/>
              </a:ext>
            </a:extLst>
          </p:cNvPr>
          <p:cNvSpPr txBox="1"/>
          <p:nvPr/>
        </p:nvSpPr>
        <p:spPr>
          <a:xfrm>
            <a:off x="138701" y="537837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1180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82551AD-FE66-FD14-0227-5930F8BA56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950D910-680D-D204-8403-4013B2068F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183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9600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6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415126" cy="27258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Wie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funktioniert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es?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5.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Wichtige</a:t>
            </a: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Vitamine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Vitamin C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Kollagenbildung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für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Haut,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Knochen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Knorpel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Biotin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Erhaltung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Haut und Haare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Vitamin B12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Verringerung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Müdigkeit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Ermüdung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sowie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psychischen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bei.*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F4C0E9F-2FED-F499-69F2-B443DD89314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56B13CC5-7B18-7CF4-D8DD-9B45CA488DAB}"/>
              </a:ext>
            </a:extLst>
          </p:cNvPr>
          <p:cNvSpPr txBox="1"/>
          <p:nvPr/>
        </p:nvSpPr>
        <p:spPr>
          <a:xfrm>
            <a:off x="138701" y="537837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167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4CCD1C9B-1D77-18DA-447D-80B49B6678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4A8F6F08-20FD-FFE2-12F9-564E9A9FB7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8634" y="-15406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65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7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359600" cy="3388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Wie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wird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es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angewendet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Misch den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Portionsbeutels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240–350 ml Wasser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oder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Getränk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deiner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Wahl.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verwendete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Flüssigkeitsmenge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hat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keinen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Einfluss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auf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Wirksamkeit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Produkts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sodass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du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Wassermenge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nach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deinem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bevorzugten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Geschmack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deiner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gewünschten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Konzentration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anpassen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kannst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Nicht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kochendes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oder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sehr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heißes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Wasser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geben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Kühl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trocken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lagern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3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WARNHINWEISE:</a:t>
            </a:r>
            <a:r>
              <a:rPr lang="en-US" sz="13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Außerhalb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der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Reichweite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Kindern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aufbewahren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. Dieses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Produkt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für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Personen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ab 18 Jahren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bestimmt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. Bei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Schwangerschaft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oder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Stillzeit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Einnahme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Medikamenten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oder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bestehender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ärztlicher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Aufsicht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vor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der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Anwendung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ärztlichen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Rat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einholen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4E8EA67-99B5-9943-05C3-E597FB124A2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3D24C63F-BBD6-6E7F-96C7-CA4C1FFB781F}"/>
              </a:ext>
            </a:extLst>
          </p:cNvPr>
          <p:cNvSpPr txBox="1"/>
          <p:nvPr/>
        </p:nvSpPr>
        <p:spPr>
          <a:xfrm>
            <a:off x="138701" y="537837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904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3E4B7331-91C3-7382-8FA2-FA4F5F806B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15D98BAB-D694-7468-16A8-E2EEE681C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587" y="-19089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65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8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599" y="703129"/>
            <a:ext cx="5713915" cy="44847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Die WISSENSCHAFT von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NexCollagen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™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Amare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™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kombiniert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drei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Kollagenpeptid-Quellen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—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Typ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I,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Typ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II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Typ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III —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einer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Hyaluronsäure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-Matrix,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lebenden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Bakterienkulturen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Aminosäuren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einer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einzigen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täglichen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Formel.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Die Formel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wurde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vom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F&amp;E-Team von Amare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entwickelt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enthält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® n2,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Kollagenpeptide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GPX-4™,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®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®,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zusammen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L-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Glutamin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Biotin, Vitamin C und Vitamin B12.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Vitamin C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Kollagenbildung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für die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von Haut,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Knochen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Knorpel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 Biotin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Erhaltung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Haut und Haare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 Vitamin B12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Verringerung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Müdigkeit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Ermüdung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sowie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psychischen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bei.*</a:t>
            </a:r>
            <a:endParaRPr lang="en-US" sz="15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DBD6A5-5C1E-095A-0E01-44555B400E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832A5730-76D5-D382-E419-9CE3ECC827E8}"/>
              </a:ext>
            </a:extLst>
          </p:cNvPr>
          <p:cNvSpPr txBox="1"/>
          <p:nvPr/>
        </p:nvSpPr>
        <p:spPr>
          <a:xfrm>
            <a:off x="138701" y="537837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2624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E28B17F4-2DE3-37A1-81CC-63B8FA9AC3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1EAE5486-BFF5-9EE3-C419-5C5063110F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587" y="-19089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65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9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30"/>
            <a:ext cx="5543262" cy="25558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Die WISSENSCHAFT von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NexCollagen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™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bereitgestellten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Informationen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bestimmten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basieren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auf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wissenschaftlichen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Studien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diesen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einzelnen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durchgeführt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wurden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Diese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Studien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wurden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nicht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direkt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durchgeführt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Ergebnisse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Inhaltsstoffstudien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sollten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nicht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direkter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Nachweis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für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Wirkungen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dieses 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Produkts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interpretiert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werden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DBD6A5-5C1E-095A-0E01-44555B400E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DA4FA6F7-B60D-61C7-C560-7D08E07E91FF}"/>
              </a:ext>
            </a:extLst>
          </p:cNvPr>
          <p:cNvSpPr txBox="1"/>
          <p:nvPr/>
        </p:nvSpPr>
        <p:spPr>
          <a:xfrm>
            <a:off x="138701" y="537837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3256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F259F-6596-FF52-CDD9-1BB110552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F7CFD352-DC92-781D-9119-682020DAC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695" y="0"/>
            <a:ext cx="7925067" cy="685800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061AB481-E1A0-4315-48AC-4BECECA8DE04}"/>
              </a:ext>
            </a:extLst>
          </p:cNvPr>
          <p:cNvSpPr/>
          <p:nvPr/>
        </p:nvSpPr>
        <p:spPr>
          <a:xfrm>
            <a:off x="4243028" y="-12032"/>
            <a:ext cx="7964953" cy="6870032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AC21E3-7BFA-0631-0C56-067069E4E280}"/>
              </a:ext>
            </a:extLst>
          </p:cNvPr>
          <p:cNvSpPr/>
          <p:nvPr/>
        </p:nvSpPr>
        <p:spPr>
          <a:xfrm>
            <a:off x="0" y="0"/>
            <a:ext cx="427066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urple letter on a black background  Description automatically generated">
            <a:extLst>
              <a:ext uri="{FF2B5EF4-FFF2-40B4-BE49-F238E27FC236}">
                <a16:creationId xmlns:a16="http://schemas.microsoft.com/office/drawing/2014/main" id="{7BAE8996-3ECA-7503-B618-6179D4BFE3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AB27F141-4215-8EC0-6B08-1A7F63B140B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3664496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Amare Walter Neue Leicht" panose="020B0303040202060203" pitchFamily="34" charset="77"/>
              </a:rPr>
              <a:t>Hauptmerkmale</a:t>
            </a:r>
            <a:endParaRPr lang="en-US" sz="36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74AD17-F50A-FAED-CF13-5C598F99A91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FADF7F89-5B2E-FFEA-2858-62D8EB5091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61" y="1584805"/>
            <a:ext cx="3770496" cy="46497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B193AF-B33F-D2D1-6ABA-5E2EC17F242B}"/>
              </a:ext>
            </a:extLst>
          </p:cNvPr>
          <p:cNvSpPr txBox="1"/>
          <p:nvPr/>
        </p:nvSpPr>
        <p:spPr>
          <a:xfrm>
            <a:off x="368349" y="2480876"/>
            <a:ext cx="1224692" cy="2769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Koffeinfrei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3579A-0279-1C91-EFFD-E47476A228EF}"/>
              </a:ext>
            </a:extLst>
          </p:cNvPr>
          <p:cNvSpPr txBox="1"/>
          <p:nvPr/>
        </p:nvSpPr>
        <p:spPr>
          <a:xfrm>
            <a:off x="2425608" y="2391656"/>
            <a:ext cx="1725980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Ohne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künstliche</a:t>
            </a:r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Konservierungsmittel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DF7C40-83E3-0636-2B72-E5FA8ECB56A5}"/>
              </a:ext>
            </a:extLst>
          </p:cNvPr>
          <p:cNvSpPr txBox="1"/>
          <p:nvPr/>
        </p:nvSpPr>
        <p:spPr>
          <a:xfrm>
            <a:off x="1507749" y="5409258"/>
            <a:ext cx="1264433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Inhalt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15 Sticks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20F1BF-331D-C269-3C22-5637F569FCC5}"/>
              </a:ext>
            </a:extLst>
          </p:cNvPr>
          <p:cNvSpPr txBox="1"/>
          <p:nvPr/>
        </p:nvSpPr>
        <p:spPr>
          <a:xfrm>
            <a:off x="2686890" y="5397921"/>
            <a:ext cx="1264433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Tagesmenge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1 Stick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BDB18C-B67C-0476-8C90-9BEF36CEAC66}"/>
              </a:ext>
            </a:extLst>
          </p:cNvPr>
          <p:cNvSpPr txBox="1"/>
          <p:nvPr/>
        </p:nvSpPr>
        <p:spPr>
          <a:xfrm>
            <a:off x="244700" y="5409258"/>
            <a:ext cx="1348341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Geschmack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Beere (</a:t>
            </a:r>
            <a:r>
              <a:rPr lang="en-US" sz="1200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natürlich</a:t>
            </a:r>
            <a:r>
              <a:rPr lang="en-US" sz="1200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72777-537E-F123-1054-1759C3BBB60C}"/>
              </a:ext>
            </a:extLst>
          </p:cNvPr>
          <p:cNvSpPr txBox="1"/>
          <p:nvPr/>
        </p:nvSpPr>
        <p:spPr>
          <a:xfrm>
            <a:off x="1607720" y="2467815"/>
            <a:ext cx="1117343" cy="2769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Laktosefrei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FB09FF-EE1C-01C6-F1CD-35C6F56A0518}"/>
              </a:ext>
            </a:extLst>
          </p:cNvPr>
          <p:cNvSpPr txBox="1"/>
          <p:nvPr/>
        </p:nvSpPr>
        <p:spPr>
          <a:xfrm>
            <a:off x="77303" y="3769520"/>
            <a:ext cx="1725980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Ohne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künstliche</a:t>
            </a:r>
            <a:b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</a:br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Farbstoffe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E1A522-EA74-DA62-336A-3FCA90CB63F1}"/>
              </a:ext>
            </a:extLst>
          </p:cNvPr>
          <p:cNvSpPr txBox="1"/>
          <p:nvPr/>
        </p:nvSpPr>
        <p:spPr>
          <a:xfrm>
            <a:off x="2778309" y="3769520"/>
            <a:ext cx="1081594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Ohne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künstliche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Süßstoffe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B27066-9F5C-4872-3DCB-721A952086EC}"/>
              </a:ext>
            </a:extLst>
          </p:cNvPr>
          <p:cNvSpPr txBox="1"/>
          <p:nvPr/>
        </p:nvSpPr>
        <p:spPr>
          <a:xfrm>
            <a:off x="304458" y="5888626"/>
            <a:ext cx="3723866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Amare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NexCollagen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™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enthält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Kollagenpeptide</a:t>
            </a:r>
            <a:b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</a:b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aus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tierischen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Quellen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29A1B6-F1F4-87C4-7D8A-9DDE9516F0B4}"/>
              </a:ext>
            </a:extLst>
          </p:cNvPr>
          <p:cNvSpPr txBox="1"/>
          <p:nvPr/>
        </p:nvSpPr>
        <p:spPr>
          <a:xfrm>
            <a:off x="1439987" y="3773872"/>
            <a:ext cx="1384594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Ohne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künstliche</a:t>
            </a:r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Geschmacksstoffe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396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>
            <a:extLst>
              <a:ext uri="{FF2B5EF4-FFF2-40B4-BE49-F238E27FC236}">
                <a16:creationId xmlns:a16="http://schemas.microsoft.com/office/drawing/2014/main" id="{C640C4F1-8318-1BCF-566F-3F82DE1D134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3664496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Wichtige Vorteile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7" y="299284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Knochen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720482" y="806500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Vitamin C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Kollagenbildung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für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die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der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Knochen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11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03E6F2B-4D27-E9C7-18DF-A421E75BDC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01341" y="682920"/>
            <a:ext cx="719109" cy="817169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FFE22424-53FD-C121-67DD-78CD7D3DD48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01340" y="2184040"/>
            <a:ext cx="719109" cy="817169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7A19F3DA-84F7-F197-DDEA-5A9AAD99A63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01339" y="3694815"/>
            <a:ext cx="719109" cy="817169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66E76F0A-9311-1442-B196-BF0AD1D4D64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09595" y="5183645"/>
            <a:ext cx="719109" cy="817169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89EA493-98C5-0C90-C875-5359B1AC668B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780247" y="1787546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Knorpel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F40EAC5-1676-980D-5091-11000FB273C1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720482" y="2294762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Vitamin C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Kollagenbildung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für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die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des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Knorpels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7B8EBF44-CA65-4ED6-1780-619289FE335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4780247" y="3288668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Immunsystem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29C42F4F-FCC9-CD5B-918E-D9CAD8B12979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5720482" y="3795884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Vitamin C und Vitamin B12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tragen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des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Immunsystems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89DA0083-AAD6-1E33-55AE-E4242A742A92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4780247" y="4777498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Haare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C654279-3584-E22D-61F2-7F8F5075565F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5720482" y="5284714"/>
            <a:ext cx="5710853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Biotin </a:t>
            </a:r>
            <a:r>
              <a:rPr lang="en-US" sz="1400">
                <a:solidFill>
                  <a:schemeClr val="accent3"/>
                </a:solidFill>
                <a:latin typeface="Amare Walter Neue Mager"/>
              </a:rPr>
              <a:t>trägt zur Erhaltung normaler Haare bei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pic>
        <p:nvPicPr>
          <p:cNvPr id="36" name="Resim 35">
            <a:extLst>
              <a:ext uri="{FF2B5EF4-FFF2-40B4-BE49-F238E27FC236}">
                <a16:creationId xmlns:a16="http://schemas.microsoft.com/office/drawing/2014/main" id="{1D44C3A7-420E-579E-8191-3C67F160F46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3483" y="1918330"/>
            <a:ext cx="3534361" cy="2571144"/>
          </a:xfrm>
          <a:prstGeom prst="rect">
            <a:avLst/>
          </a:prstGeom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id="{8B86EE5A-7134-D262-F1AC-DE211DDE78B9}"/>
              </a:ext>
            </a:extLst>
          </p:cNvPr>
          <p:cNvSpPr txBox="1"/>
          <p:nvPr/>
        </p:nvSpPr>
        <p:spPr>
          <a:xfrm>
            <a:off x="138701" y="4992064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566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88F8FE-FC50-9D7A-A8B9-6C32E4C16CD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3664496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Wichtige Vorteile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7" y="299284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Haut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720482" y="806500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Vitamin C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Kollagenbildung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für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die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Funktion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der Haut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Biotin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zur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Erhaltung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Haut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12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5653E86C-F8B8-36E1-BEF9-4B0B9C935A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01338" y="685761"/>
            <a:ext cx="719109" cy="817169"/>
          </a:xfrm>
          <a:prstGeom prst="rect">
            <a:avLst/>
          </a:prstGeom>
        </p:spPr>
      </p:pic>
      <p:pic>
        <p:nvPicPr>
          <p:cNvPr id="24" name="Resim 23">
            <a:extLst>
              <a:ext uri="{FF2B5EF4-FFF2-40B4-BE49-F238E27FC236}">
                <a16:creationId xmlns:a16="http://schemas.microsoft.com/office/drawing/2014/main" id="{7E8B19B0-C09D-6124-EC8C-30278AA0A9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9595" y="2184301"/>
            <a:ext cx="719109" cy="817169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89EA493-98C5-0C90-C875-5359B1AC668B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780247" y="1787546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Gehirn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F40EAC5-1676-980D-5091-11000FB273C1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720482" y="2294762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Vitamin C, Biotin </a:t>
            </a:r>
            <a:r>
              <a:rPr lang="en-US" sz="1400">
                <a:solidFill>
                  <a:schemeClr val="accent3"/>
                </a:solidFill>
                <a:latin typeface="Amare Walter Neue Mager"/>
              </a:rPr>
              <a:t>und 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Vitamin B12 </a:t>
            </a:r>
            <a:r>
              <a:rPr lang="en-US" sz="1400">
                <a:solidFill>
                  <a:schemeClr val="accent3"/>
                </a:solidFill>
                <a:latin typeface="Amare Walter Neue Mager"/>
              </a:rPr>
              <a:t>tragen zur normalen Funktion des Nervensystems bei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E02ACE39-F192-7E9D-9AF7-290C7A4FCF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3483" y="1918330"/>
            <a:ext cx="3534361" cy="2571144"/>
          </a:xfrm>
          <a:prstGeom prst="rect">
            <a:avLst/>
          </a:prstGeom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C4CBA7E5-D24A-EF07-7252-AC7B005360F0}"/>
              </a:ext>
            </a:extLst>
          </p:cNvPr>
          <p:cNvSpPr txBox="1"/>
          <p:nvPr/>
        </p:nvSpPr>
        <p:spPr>
          <a:xfrm>
            <a:off x="138701" y="4992064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2283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B1419843-6DC0-114A-16D5-3B996D30CD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2"/>
            <a:ext cx="3664496" cy="1343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Wichtige Inhaltsstoffe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6" y="299284"/>
            <a:ext cx="6684016" cy="837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Collavant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® n2</a:t>
            </a:r>
            <a:br>
              <a:rPr lang="en-US" b="1" dirty="0">
                <a:solidFill>
                  <a:schemeClr val="accent3"/>
                </a:solidFill>
                <a:latin typeface="Amare Walter Neue Halbfett"/>
              </a:rPr>
            </a:b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(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undenaturiertes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Typ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-II-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Kollagen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80247" y="1380361"/>
            <a:ext cx="5805691" cy="293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undenaturiertes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Typ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-II-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das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Geflügelbrustbein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gewonnen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proprietären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Herstellungsverfahren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Bioiberia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S.A.U.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produziert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Undenaturiertes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Typ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-II-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behält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seine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natürliche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Tripelhelixstruktur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Nahrungsergänzungsmittelformulierungen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verwendet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Amare-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Formulierungen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Kombination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verwendet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eingetragene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Marke,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lizenziert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Bioiberica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S.A.U.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13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7C0BCE8-C389-78AC-A888-E9B333E937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633" y="2221287"/>
            <a:ext cx="2137622" cy="2493892"/>
          </a:xfrm>
          <a:prstGeom prst="rect">
            <a:avLst/>
          </a:prstGeom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id="{3EF0B686-F029-B0C6-A64E-CE7AC2E4F050}"/>
              </a:ext>
            </a:extLst>
          </p:cNvPr>
          <p:cNvSpPr txBox="1"/>
          <p:nvPr/>
        </p:nvSpPr>
        <p:spPr>
          <a:xfrm>
            <a:off x="138701" y="4992064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6593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C13EA48-BD03-5626-513B-75A4721F0A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2"/>
            <a:ext cx="3664496" cy="1343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Wichtige Inhaltsstoffe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6" y="299284"/>
            <a:ext cx="4879569" cy="837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Mobilee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®              (</a:t>
            </a:r>
            <a:r>
              <a:rPr lang="en-US" b="1">
                <a:solidFill>
                  <a:schemeClr val="accent3"/>
                </a:solidFill>
                <a:latin typeface="Amare Walter Neue Halbfett"/>
              </a:rPr>
              <a:t>Hyaluronsäure-Matrix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80247" y="1380361"/>
            <a:ext cx="5805691" cy="293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patentierter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Hyaluronsäure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-Matrix-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der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Bioiberica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S.A.U.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entwickelt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wurde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Hyaluronsäure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Substanz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natürlicherweise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Bindegewebe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Körpers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vorkommt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wird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Amare-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Formulierungen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Kombination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Teil des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Hyaluronsäure-Inhaltsstoffsystems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der Formel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verwendet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eingetragene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Marke,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lizenziert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Bioiberica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S.A.U.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14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62DBC6E8-F480-B386-F554-AAC9E671DA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504" y="2216944"/>
            <a:ext cx="2137622" cy="2493892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89D50086-CD26-2187-765E-C67EDC421836}"/>
              </a:ext>
            </a:extLst>
          </p:cNvPr>
          <p:cNvSpPr txBox="1"/>
          <p:nvPr/>
        </p:nvSpPr>
        <p:spPr>
          <a:xfrm>
            <a:off x="138701" y="4992064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4477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20F927C-72D7-3B63-4AC4-B73F5A97BC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2"/>
            <a:ext cx="3664496" cy="1343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Wichtige Inhaltsstoffe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6" y="299284"/>
            <a:ext cx="4879569" cy="837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GPX-4™                     (</a:t>
            </a:r>
            <a:r>
              <a:rPr lang="en-US" b="1">
                <a:solidFill>
                  <a:schemeClr val="accent3"/>
                </a:solidFill>
                <a:latin typeface="Amare Walter Neue Halbfett"/>
              </a:rPr>
              <a:t>Kollagen-Tripeptide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80247" y="1380361"/>
            <a:ext cx="5805691" cy="293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GPX-4™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niedermolekularer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Kollagen-Tripeptid-Inhaltsstoff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hergestellt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Newtree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Co. Ltd.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-Tripeptide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sind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Form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hydrolysiertem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gekennzeichnet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durch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ihre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geringe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Molekülgröße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GPX-4™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trägt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Kollagenpeptidprofil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der 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-Formel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GPX-4™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exklusiver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Amare-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Formulierungen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lizenzierte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Marke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Newtree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Co. Ltd.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15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0DCF689B-A6CB-D611-EFD6-38FF2C2E8E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504" y="2216944"/>
            <a:ext cx="2137622" cy="2493892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46FA9D38-114F-10FB-3BA3-C785252EB31C}"/>
              </a:ext>
            </a:extLst>
          </p:cNvPr>
          <p:cNvSpPr txBox="1"/>
          <p:nvPr/>
        </p:nvSpPr>
        <p:spPr>
          <a:xfrm>
            <a:off x="138701" y="4992064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3147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93A36EE-34C3-2F2C-94A8-78818CCCBF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2"/>
            <a:ext cx="3664496" cy="1343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Wichtige Inhaltsstoffe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6" y="299284"/>
            <a:ext cx="6684016" cy="837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Cerebiome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®</a:t>
            </a:r>
            <a:br>
              <a:rPr lang="en-US" b="1" dirty="0">
                <a:solidFill>
                  <a:schemeClr val="accent3"/>
                </a:solidFill>
                <a:latin typeface="Amare Walter Neue Halbfett"/>
              </a:rPr>
            </a:b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(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lebende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Bakterienkulturen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80247" y="1380361"/>
            <a:ext cx="5946368" cy="293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proprietäre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Mischung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lebender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Bakterienkulturen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entwickelt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Danstar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Ferment AG,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bestehend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Lactobacillus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helveticus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R0052, Bifidobacterium longum R0175 und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Lacticaseibacillus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rhamnosus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R0011.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Diese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Stämme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sind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Teil der Multi-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Inhaltsstoff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Zusammensetzung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von 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eingetragene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Marke von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Danstar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Ferment AG.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16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1D57A822-EF67-38E0-EF29-9F89B67A3E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504" y="2201538"/>
            <a:ext cx="2137622" cy="2493892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9B682192-257C-7BC9-F99F-A1819BCDABAB}"/>
              </a:ext>
            </a:extLst>
          </p:cNvPr>
          <p:cNvSpPr txBox="1"/>
          <p:nvPr/>
        </p:nvSpPr>
        <p:spPr>
          <a:xfrm>
            <a:off x="138701" y="4992064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Nahrungsergänzungsmittel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sind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kein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Ersatz für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abwechslungsreiche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gesunde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Lebensweise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empfohlene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Tagesmenge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nicht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überschreiten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Außerhalb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Reichweite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aufbewahren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Bei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Schwangerschaft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Stillzeit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bei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Einnahme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Medikamenten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bestehender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Aufsicht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Anwendung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ärztlichen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einholen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genannten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Vorteile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von Vitamin C, Biotin und Vitamin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wenn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das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Produkt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im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Rahmen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einer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ausgewogenen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Ernährung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verzehrt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wird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und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diese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Mengen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liefert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die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mindestens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15 % des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Nährstoffreferenzwertes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pro Portion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entsprechen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7192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377F3B9-A166-0D94-3DF7-CCA330A7C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18EAA5BC-3A47-FD94-6995-80FC453F96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5CA3CA0A-49C8-8176-7AB3-778432CCA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626" y="0"/>
            <a:ext cx="6111793" cy="6858000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780D3A05-746D-2EAC-B151-E4C3EFAFBF90}"/>
              </a:ext>
            </a:extLst>
          </p:cNvPr>
          <p:cNvSpPr/>
          <p:nvPr/>
        </p:nvSpPr>
        <p:spPr>
          <a:xfrm>
            <a:off x="6098626" y="0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00DC96-0856-6903-00F8-EE646EAA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4460" y="6356350"/>
            <a:ext cx="2743200" cy="365125"/>
          </a:xfrm>
        </p:spPr>
        <p:txBody>
          <a:bodyPr/>
          <a:lstStyle/>
          <a:p>
            <a:fld id="{FEDAFF86-66A4-D342-B39A-0C3E2798F66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 descr="A purple letter on a black background  Description automatically generated">
            <a:extLst>
              <a:ext uri="{FF2B5EF4-FFF2-40B4-BE49-F238E27FC236}">
                <a16:creationId xmlns:a16="http://schemas.microsoft.com/office/drawing/2014/main" id="{9C35E6DF-8F7F-7E37-F93E-343C45A12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AA6ACE8-129A-66E0-4DEC-37767CF62313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 descr="A purple letter on a black background  Description automatically generated">
            <a:extLst>
              <a:ext uri="{FF2B5EF4-FFF2-40B4-BE49-F238E27FC236}">
                <a16:creationId xmlns:a16="http://schemas.microsoft.com/office/drawing/2014/main" id="{987C3F7F-8EAB-A7BA-0F84-FE326C381B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DF4232-7B14-2701-62FA-383957A6783B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urple letter on a black background  Description automatically generated">
            <a:extLst>
              <a:ext uri="{FF2B5EF4-FFF2-40B4-BE49-F238E27FC236}">
                <a16:creationId xmlns:a16="http://schemas.microsoft.com/office/drawing/2014/main" id="{E9A4D5D6-2DD8-9905-A041-F6FDCAA023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142CFFB-2095-3E42-5B95-BF24612F9DC6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6BE70DAD-B770-06CD-1408-C488EB17CA8F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521F1AEB-4420-2E23-3A55-1C5886B20D4B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17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CB7FE89-0BE7-3FE3-CDA1-7F7DE0A757B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5968532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dirty="0" err="1">
                <a:solidFill>
                  <a:schemeClr val="accent3"/>
                </a:solidFill>
                <a:latin typeface="Amare Walter Neue Leicht" panose="020B0303040202060203" pitchFamily="34" charset="77"/>
              </a:rPr>
              <a:t>Nährwertinformationen</a:t>
            </a:r>
            <a:endParaRPr lang="en-US" baseline="30000" dirty="0">
              <a:solidFill>
                <a:schemeClr val="accent3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D5553B-26E5-39AA-2B6A-99B5936054E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AFDB774B-589C-92D1-001E-B2BB88E0AA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091" y="1497399"/>
            <a:ext cx="4747847" cy="450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20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377F3B9-A166-0D94-3DF7-CCA330A7C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8842C758-EFA8-314D-B65A-BFCC961378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C91503D7-98DB-2389-416B-A5CC6D592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0906" y="-9168"/>
            <a:ext cx="332109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00DC96-0856-6903-00F8-EE646EAA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4460" y="6356350"/>
            <a:ext cx="2743200" cy="365125"/>
          </a:xfrm>
        </p:spPr>
        <p:txBody>
          <a:bodyPr/>
          <a:lstStyle/>
          <a:p>
            <a:fld id="{FEDAFF86-66A4-D342-B39A-0C3E2798F66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 descr="A purple letter on a black background  Description automatically generated">
            <a:extLst>
              <a:ext uri="{FF2B5EF4-FFF2-40B4-BE49-F238E27FC236}">
                <a16:creationId xmlns:a16="http://schemas.microsoft.com/office/drawing/2014/main" id="{9C35E6DF-8F7F-7E37-F93E-343C45A12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FAA47C-48BD-529E-55EE-E199AE418968}"/>
              </a:ext>
            </a:extLst>
          </p:cNvPr>
          <p:cNvSpPr txBox="1"/>
          <p:nvPr/>
        </p:nvSpPr>
        <p:spPr>
          <a:xfrm>
            <a:off x="244700" y="1572773"/>
            <a:ext cx="8114927" cy="2259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40"/>
              </a:lnSpc>
            </a:pP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Kollagenpeptide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aus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Rinderhaut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Kollagen-Tripeptid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aus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Fischhaut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Aroma,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Säureregulator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: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Zitronensäure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L-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Glutamin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Rote-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Bete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-Pulver (Beta vulgaris L., Wurzel)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als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Farbstoff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Süßungsmittel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: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Steviolglykoside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aus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Stevia,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Hyaluronsäure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Vitamin C (L-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Ascorbinsäure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gemischtes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Karotten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- (Daucus carota L., Wurzel) und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Heidelbeer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- (Vaccinium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corymbosum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L., Frucht) Pulver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als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Farbstoff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undenaturiertes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Typ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-II-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Kollagen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aus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Geflügelbrustbein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Cerebiome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Bakterienmischung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(Lactobacillus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helveticus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R0052, Bifidobacterium longum R0175,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Lacticaseibacillus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rhamnosus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R0011) (SOJA), Vitamin B12 (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methylcobalamin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), Biotin (D-Biotin).</a:t>
            </a:r>
          </a:p>
          <a:p>
            <a:pPr>
              <a:lnSpc>
                <a:spcPts val="1740"/>
              </a:lnSpc>
            </a:pPr>
            <a:endParaRPr lang="en-US" sz="1100" dirty="0">
              <a:solidFill>
                <a:schemeClr val="accent3"/>
              </a:solidFill>
              <a:latin typeface="Amare Walter Neue Mager" panose="020B0403040202060203" pitchFamily="34" charset="77"/>
            </a:endParaRPr>
          </a:p>
          <a:p>
            <a:pPr>
              <a:lnSpc>
                <a:spcPts val="1740"/>
              </a:lnSpc>
            </a:pP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Collavant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n2,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Dermial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und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Mobilee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sind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lizenzierte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eingetragene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Marken,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lizenziert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von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Bioiberica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S.A.U.</a:t>
            </a:r>
          </a:p>
          <a:p>
            <a:pPr>
              <a:lnSpc>
                <a:spcPts val="1740"/>
              </a:lnSpc>
            </a:pP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GPX-4™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ist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eine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lizenzierte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Marke von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Newtree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Co. LTD,</a:t>
            </a:r>
          </a:p>
          <a:p>
            <a:pPr>
              <a:lnSpc>
                <a:spcPts val="1740"/>
              </a:lnSpc>
            </a:pP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Cerebiome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ist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eine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eingetragene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Marke von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Danstar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Ferment AG.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AA6ACE8-129A-66E0-4DEC-37767CF62313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A purple letter on a black background  Description automatically generated">
            <a:extLst>
              <a:ext uri="{FF2B5EF4-FFF2-40B4-BE49-F238E27FC236}">
                <a16:creationId xmlns:a16="http://schemas.microsoft.com/office/drawing/2014/main" id="{987C3F7F-8EAB-A7BA-0F84-FE326C381B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DF4232-7B14-2701-62FA-383957A6783B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urple letter on a black background  Description automatically generated">
            <a:extLst>
              <a:ext uri="{FF2B5EF4-FFF2-40B4-BE49-F238E27FC236}">
                <a16:creationId xmlns:a16="http://schemas.microsoft.com/office/drawing/2014/main" id="{E9A4D5D6-2DD8-9905-A041-F6FDCAA023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142CFFB-2095-3E42-5B95-BF24612F9DC6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 vorbehalten.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6BE70DAD-B770-06CD-1408-C488EB17CA8F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521F1AEB-4420-2E23-3A55-1C5886B20D4B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18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CB7FE89-0BE7-3FE3-CDA1-7F7DE0A757B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3664496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accent3"/>
                </a:solidFill>
                <a:latin typeface="Amare Walter Neue Leicht" panose="020B0303040202060203" pitchFamily="34" charset="77"/>
              </a:rPr>
              <a:t>Inhaltsstoffe</a:t>
            </a:r>
            <a:endParaRPr lang="en-US" sz="4400" baseline="30000" dirty="0">
              <a:solidFill>
                <a:schemeClr val="accent3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4CFA57-2EB7-C93D-5B60-C5B6484A02B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2707143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08BF6-DA2F-956F-344B-5947F320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F08C4DCC-8EF8-BB95-4F19-D75C172AF1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3093" y="5045695"/>
            <a:ext cx="4039254" cy="7451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F2D15-CE52-75AA-B84F-7BEEC593FD1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804961" y="1067154"/>
            <a:ext cx="8582075" cy="16422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Hier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geht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es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zum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Download der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NeuCollagen</a:t>
            </a:r>
            <a:r>
              <a:rPr lang="en-US" sz="2400" b="1" dirty="0">
                <a:solidFill>
                  <a:schemeClr val="bg1"/>
                </a:solidFill>
                <a:latin typeface="Amare Walter Neue Mag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™ </a:t>
            </a: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Productbroschüre</a:t>
            </a:r>
            <a:endParaRPr lang="en-US" sz="2400" b="1" dirty="0">
              <a:solidFill>
                <a:schemeClr val="bg1"/>
              </a:solidFill>
              <a:latin typeface="Amare Walter Neue Mager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Amare Walter Neue Mag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</a:t>
            </a: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deutscher</a:t>
            </a:r>
            <a:r>
              <a:rPr lang="en-US" sz="2400" b="1" dirty="0">
                <a:solidFill>
                  <a:schemeClr val="bg1"/>
                </a:solidFill>
                <a:latin typeface="Amare Walter Neue Mag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Sprache</a:t>
            </a:r>
            <a:endParaRPr lang="en-US" sz="2400" b="1" dirty="0">
              <a:solidFill>
                <a:schemeClr val="bg1"/>
              </a:solidFill>
              <a:latin typeface="Amare Walter Neue Mager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B4B4459-3065-56A7-27B7-4C8072130C8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979619" y="3429000"/>
            <a:ext cx="4232758" cy="8970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Weitere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Infos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auf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www.amare.com</a:t>
            </a:r>
            <a:endParaRPr lang="en-US" sz="2400" b="1" dirty="0">
              <a:solidFill>
                <a:schemeClr val="bg1"/>
              </a:solidFill>
              <a:latin typeface="Amare Walter Neue Mager"/>
            </a:endParaRPr>
          </a:p>
        </p:txBody>
      </p:sp>
    </p:spTree>
    <p:extLst>
      <p:ext uri="{BB962C8B-B14F-4D97-AF65-F5344CB8AC3E}">
        <p14:creationId xmlns:p14="http://schemas.microsoft.com/office/powerpoint/2010/main" val="2890307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08BF6-DA2F-956F-344B-5947F320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48ABA2B-875F-222D-960C-DF7AFBF4FA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41566" y="2161925"/>
            <a:ext cx="9108869" cy="25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208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heme/theme1.xml><?xml version="1.0" encoding="utf-8"?>
<a:theme xmlns:a="http://schemas.openxmlformats.org/drawingml/2006/main" name="Office Theme">
  <a:themeElements>
    <a:clrScheme name="Amare">
      <a:dk1>
        <a:srgbClr val="000000"/>
      </a:dk1>
      <a:lt1>
        <a:srgbClr val="FFFFFF"/>
      </a:lt1>
      <a:dk2>
        <a:srgbClr val="434043"/>
      </a:dk2>
      <a:lt2>
        <a:srgbClr val="E7E7E0"/>
      </a:lt2>
      <a:accent1>
        <a:srgbClr val="50037F"/>
      </a:accent1>
      <a:accent2>
        <a:srgbClr val="975ED2"/>
      </a:accent2>
      <a:accent3>
        <a:srgbClr val="5F2756"/>
      </a:accent3>
      <a:accent4>
        <a:srgbClr val="FFFFFF"/>
      </a:accent4>
      <a:accent5>
        <a:srgbClr val="FFFFFF"/>
      </a:accent5>
      <a:accent6>
        <a:srgbClr val="FFFFFF"/>
      </a:accent6>
      <a:hlink>
        <a:srgbClr val="975ED2"/>
      </a:hlink>
      <a:folHlink>
        <a:srgbClr val="975ED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e50855b-3af3-474b-a012-e8fd2f7c30f3">
      <Terms xmlns="http://schemas.microsoft.com/office/infopath/2007/PartnerControls"/>
    </lcf76f155ced4ddcb4097134ff3c332f>
    <TaxCatchAll xmlns="6be857c2-1e1f-42cd-a678-e2b3ec80201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7D6878CD4CD742A7636982EBFDF5AE" ma:contentTypeVersion="16" ma:contentTypeDescription="Create a new document." ma:contentTypeScope="" ma:versionID="e4e6b30919a629ddca1854f8de8a3784">
  <xsd:schema xmlns:xsd="http://www.w3.org/2001/XMLSchema" xmlns:xs="http://www.w3.org/2001/XMLSchema" xmlns:p="http://schemas.microsoft.com/office/2006/metadata/properties" xmlns:ns2="fe50855b-3af3-474b-a012-e8fd2f7c30f3" xmlns:ns3="6be857c2-1e1f-42cd-a678-e2b3ec80201d" targetNamespace="http://schemas.microsoft.com/office/2006/metadata/properties" ma:root="true" ma:fieldsID="400c2b0fd58d116ac43278a55b388e5c" ns2:_="" ns3:_="">
    <xsd:import namespace="fe50855b-3af3-474b-a012-e8fd2f7c30f3"/>
    <xsd:import namespace="6be857c2-1e1f-42cd-a678-e2b3ec8020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0855b-3af3-474b-a012-e8fd2f7c30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557d969-218b-4b5c-82b9-8fe4df7d07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e857c2-1e1f-42cd-a678-e2b3ec80201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b22715a-479a-4da3-9e80-d9dacde84fb3}" ma:internalName="TaxCatchAll" ma:showField="CatchAllData" ma:web="6be857c2-1e1f-42cd-a678-e2b3ec8020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80EAF3-AAEF-4D27-AB95-0AF6B48CA28A}">
  <ds:schemaRefs>
    <ds:schemaRef ds:uri="http://schemas.openxmlformats.org/package/2006/metadata/core-properties"/>
    <ds:schemaRef ds:uri="http://purl.org/dc/elements/1.1/"/>
    <ds:schemaRef ds:uri="6be857c2-1e1f-42cd-a678-e2b3ec80201d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fe50855b-3af3-474b-a012-e8fd2f7c30f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F2C8CDC-2C46-4957-961C-E5626826078B}">
  <ds:schemaRefs>
    <ds:schemaRef ds:uri="6be857c2-1e1f-42cd-a678-e2b3ec80201d"/>
    <ds:schemaRef ds:uri="fe50855b-3af3-474b-a012-e8fd2f7c30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15C9668-9205-4529-8B14-F6E2EA3211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2789</Words>
  <Application>Microsoft Macintosh PowerPoint</Application>
  <PresentationFormat>Geniş ekran</PresentationFormat>
  <Paragraphs>201</Paragraphs>
  <Slides>20</Slides>
  <Notes>18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8" baseType="lpstr">
      <vt:lpstr>Aptos</vt:lpstr>
      <vt:lpstr>Amare Walter Neue Halbfett</vt:lpstr>
      <vt:lpstr>Amare Walter Neue Leicht</vt:lpstr>
      <vt:lpstr>Amare Walter Neue Mittel</vt:lpstr>
      <vt:lpstr>Arial</vt:lpstr>
      <vt:lpstr>Amare Walter Neue Mager</vt:lpstr>
      <vt:lpstr>Amare Walter Neue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George Lopez</dc:creator>
  <cp:lastModifiedBy>Gökhan Yalgın</cp:lastModifiedBy>
  <cp:revision>21</cp:revision>
  <cp:lastPrinted>2025-04-09T23:50:38Z</cp:lastPrinted>
  <dcterms:created xsi:type="dcterms:W3CDTF">2024-09-07T19:54:54Z</dcterms:created>
  <dcterms:modified xsi:type="dcterms:W3CDTF">2026-07-09T08:15:45Z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0x0101004D7D6878CD4CD742A7636982EBFDF5AE</vt:lpwstr>
  </property>
  <property fmtid="{D5CDD505-2E9C-101B-9397-08002B2CF9AE}" pid="3" name="MediaServiceImageTags">
    <vt:lpwstr/>
  </property>
</Properties>
</file>