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5.xml" ContentType="application/vnd.openxmlformats-officedocument.presentationml.notesSlide+xml"/>
  <Override PartName="/ppt/tags/tag14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8.xml" ContentType="application/vnd.openxmlformats-officedocument.presentationml.notesSlide+xml"/>
  <Override PartName="/ppt/tags/tag17.xml" ContentType="application/vnd.openxmlformats-officedocument.presentationml.tags+xml"/>
  <Override PartName="/ppt/notesSlides/notesSlide9.xml" ContentType="application/vnd.openxmlformats-officedocument.presentationml.notesSlide+xml"/>
  <Override PartName="/ppt/tags/tag18.xml" ContentType="application/vnd.openxmlformats-officedocument.presentationml.tags+xml"/>
  <Override PartName="/ppt/notesSlides/notesSlide10.xml" ContentType="application/vnd.openxmlformats-officedocument.presentationml.notesSlide+xml"/>
  <Override PartName="/ppt/tags/tag19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20.xml" ContentType="application/vnd.openxmlformats-officedocument.presentationml.tags+xml"/>
  <Override PartName="/ppt/notesSlides/notesSlide14.xml" ContentType="application/vnd.openxmlformats-officedocument.presentationml.notesSlide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  <p:sldMasterId id="2147483673" r:id="rId2"/>
  </p:sldMasterIdLst>
  <p:notesMasterIdLst>
    <p:notesMasterId r:id="rId31"/>
  </p:notesMasterIdLst>
  <p:sldIdLst>
    <p:sldId id="413" r:id="rId3"/>
    <p:sldId id="414" r:id="rId4"/>
    <p:sldId id="431" r:id="rId5"/>
    <p:sldId id="432" r:id="rId6"/>
    <p:sldId id="422" r:id="rId7"/>
    <p:sldId id="2147477879" r:id="rId8"/>
    <p:sldId id="2147477886" r:id="rId9"/>
    <p:sldId id="2147477885" r:id="rId10"/>
    <p:sldId id="2147477881" r:id="rId11"/>
    <p:sldId id="2147477882" r:id="rId12"/>
    <p:sldId id="2147477883" r:id="rId13"/>
    <p:sldId id="2147477884" r:id="rId14"/>
    <p:sldId id="2147477887" r:id="rId15"/>
    <p:sldId id="588" r:id="rId16"/>
    <p:sldId id="2147477888" r:id="rId17"/>
    <p:sldId id="2147477896" r:id="rId18"/>
    <p:sldId id="2147477890" r:id="rId19"/>
    <p:sldId id="2147477895" r:id="rId20"/>
    <p:sldId id="2147477892" r:id="rId21"/>
    <p:sldId id="2147477894" r:id="rId22"/>
    <p:sldId id="2147477893" r:id="rId23"/>
    <p:sldId id="2147477897" r:id="rId24"/>
    <p:sldId id="2147477889" r:id="rId25"/>
    <p:sldId id="272" r:id="rId26"/>
    <p:sldId id="417" r:id="rId27"/>
    <p:sldId id="418" r:id="rId28"/>
    <p:sldId id="2147477931" r:id="rId29"/>
    <p:sldId id="2147477932" r:id="rId30"/>
  </p:sldIdLst>
  <p:sldSz cx="12192000" cy="6858000"/>
  <p:notesSz cx="6858000" cy="9144000"/>
  <p:embeddedFontLst>
    <p:embeddedFont>
      <p:font typeface="Amare Walter Neue" panose="020B0503040202060203" pitchFamily="34" charset="0"/>
      <p:regular r:id="rId32"/>
      <p:bold r:id="rId32"/>
      <p:italic r:id="rId32"/>
      <p:boldItalic r:id="rId32"/>
    </p:embeddedFont>
    <p:embeddedFont>
      <p:font typeface="Amare Walter Neue Halbfett" panose="020B0703040202060203" pitchFamily="34" charset="0"/>
      <p:regular r:id="rId33"/>
      <p:bold r:id="rId33"/>
      <p:italic r:id="rId34"/>
      <p:boldItalic r:id="rId35"/>
    </p:embeddedFont>
    <p:embeddedFont>
      <p:font typeface="Amare Walter Neue Leicht" panose="020B0303040202060203" pitchFamily="34" charset="0"/>
      <p:regular r:id="rId36"/>
    </p:embeddedFont>
    <p:embeddedFont>
      <p:font typeface="Amare Walter Neue Mager" panose="020B0403040202060203" pitchFamily="34" charset="0"/>
      <p:regular r:id="rId33"/>
      <p:bold r:id="rId37"/>
      <p:italic r:id="rId38"/>
      <p:boldItalic r:id="rId39"/>
    </p:embeddedFont>
    <p:embeddedFont>
      <p:font typeface="Amare Walter Neue Mittel" panose="020B0603040202060203" pitchFamily="34" charset="0"/>
      <p:regular r:id="rId40"/>
      <p:italic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CBEBB2B-F273-7767-C8A5-1EE7985317B5}" name="Alison Cutlan" initials="AC" userId="S::acutlan@amare.com::06f658a2-210c-4533-90ef-3ed91edde1b1" providerId="AD"/>
  <p188:author id="{15F83550-AF39-ACED-CEDB-9032D0DF0D74}" name="Joel Escorpiso" initials="" userId="S::joel.e@clabsstudio.com::1c2ff144-2db8-4ec6-a84e-f1e6856767b8" providerId="AD"/>
  <p188:author id="{C483C158-B634-1A45-59EB-0FA2FE423D06}" name="Katie Stevens" initials="KS" userId="S::kstevens@amare.com::531d7f12-182e-47c0-ad62-9ed91976d323" providerId="AD"/>
  <p188:author id="{5FBF026F-7547-58AB-E476-15BAA33C8B0B}" name="Joel Escorpiso" initials="JE" userId="S::jescorpiso@amare.com::66e428a9-973f-4039-ab83-2da6a743ca24" providerId="AD"/>
  <p188:author id="{406162BC-AB0B-F27C-058F-6E408C51CF4C}" name="Kelsey Keller" initials="KK" userId="S::kkeller@amare.com::eafafd03-a91e-4492-8942-b2330bc3e183" providerId="AD"/>
  <p188:author id="{98A40AD0-BBDA-C3E7-0215-03942D0348E2}" name="Katie Stevens" initials="" userId="S::katie.stevens@thebeautybank.com::5e133942-d4a5-42f9-96f9-069d1286b99a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CF0"/>
    <a:srgbClr val="E9EBF1"/>
    <a:srgbClr val="CACED3"/>
    <a:srgbClr val="C4BB87"/>
    <a:srgbClr val="E9E9E9"/>
    <a:srgbClr val="DCD8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1FEFE4-0F1E-4671-87B0-1D7D59BE6665}" v="5" dt="2026-01-09T12:23:58.8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96" autoAdjust="0"/>
    <p:restoredTop sz="94883"/>
  </p:normalViewPr>
  <p:slideViewPr>
    <p:cSldViewPr snapToGrid="0">
      <p:cViewPr>
        <p:scale>
          <a:sx n="90" d="100"/>
          <a:sy n="90" d="100"/>
        </p:scale>
        <p:origin x="7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8.fntdata"/><Relationship Id="rId21" Type="http://schemas.openxmlformats.org/officeDocument/2006/relationships/slide" Target="slides/slide19.xml"/><Relationship Id="rId34" Type="http://schemas.openxmlformats.org/officeDocument/2006/relationships/font" Target="fonts/font3.fntdata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5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font" Target="fonts/font4.fntdata"/><Relationship Id="rId43" Type="http://schemas.openxmlformats.org/officeDocument/2006/relationships/viewProps" Target="viewProps.xml"/><Relationship Id="rId48" Type="http://schemas.microsoft.com/office/2018/10/relationships/authors" Target="author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font" Target="fonts/font10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mco Künne" userId="6a85df29-7210-4032-a2c8-cf89a2b12c5f" providerId="ADAL" clId="{48C04A75-A8EC-4D9C-A18C-AD239770BB62}"/>
    <pc:docChg chg="undo custSel delSld modSld">
      <pc:chgData name="Remco Künne" userId="6a85df29-7210-4032-a2c8-cf89a2b12c5f" providerId="ADAL" clId="{48C04A75-A8EC-4D9C-A18C-AD239770BB62}" dt="2026-01-09T12:41:43.166" v="569" actId="20577"/>
      <pc:docMkLst>
        <pc:docMk/>
      </pc:docMkLst>
      <pc:sldChg chg="modSp mod">
        <pc:chgData name="Remco Künne" userId="6a85df29-7210-4032-a2c8-cf89a2b12c5f" providerId="ADAL" clId="{48C04A75-A8EC-4D9C-A18C-AD239770BB62}" dt="2026-01-09T11:54:47.667" v="436" actId="113"/>
        <pc:sldMkLst>
          <pc:docMk/>
          <pc:sldMk cId="1220594194" sldId="272"/>
        </pc:sldMkLst>
        <pc:spChg chg="mod">
          <ac:chgData name="Remco Künne" userId="6a85df29-7210-4032-a2c8-cf89a2b12c5f" providerId="ADAL" clId="{48C04A75-A8EC-4D9C-A18C-AD239770BB62}" dt="2026-01-09T11:54:47.667" v="436" actId="113"/>
          <ac:spMkLst>
            <pc:docMk/>
            <pc:sldMk cId="1220594194" sldId="272"/>
            <ac:spMk id="2" creationId="{B01C6C12-8E5C-FC75-6670-AD6759BEC4CB}"/>
          </ac:spMkLst>
        </pc:spChg>
        <pc:spChg chg="mod">
          <ac:chgData name="Remco Künne" userId="6a85df29-7210-4032-a2c8-cf89a2b12c5f" providerId="ADAL" clId="{48C04A75-A8EC-4D9C-A18C-AD239770BB62}" dt="2026-01-09T11:45:57.737" v="406" actId="20577"/>
          <ac:spMkLst>
            <pc:docMk/>
            <pc:sldMk cId="1220594194" sldId="272"/>
            <ac:spMk id="3" creationId="{1AA19131-3B21-639C-9833-02CC8C181817}"/>
          </ac:spMkLst>
        </pc:spChg>
        <pc:spChg chg="mod">
          <ac:chgData name="Remco Künne" userId="6a85df29-7210-4032-a2c8-cf89a2b12c5f" providerId="ADAL" clId="{48C04A75-A8EC-4D9C-A18C-AD239770BB62}" dt="2026-01-09T11:45:39.187" v="405" actId="20577"/>
          <ac:spMkLst>
            <pc:docMk/>
            <pc:sldMk cId="1220594194" sldId="272"/>
            <ac:spMk id="4" creationId="{56306879-71C1-ADA0-5AA0-58F2D471813D}"/>
          </ac:spMkLst>
        </pc:spChg>
        <pc:spChg chg="mod">
          <ac:chgData name="Remco Künne" userId="6a85df29-7210-4032-a2c8-cf89a2b12c5f" providerId="ADAL" clId="{48C04A75-A8EC-4D9C-A18C-AD239770BB62}" dt="2026-01-09T11:42:42.505" v="385" actId="20577"/>
          <ac:spMkLst>
            <pc:docMk/>
            <pc:sldMk cId="1220594194" sldId="272"/>
            <ac:spMk id="13" creationId="{D403322D-B8A9-7F87-3D99-643E8B6CD664}"/>
          </ac:spMkLst>
        </pc:spChg>
      </pc:sldChg>
      <pc:sldChg chg="modSp mod">
        <pc:chgData name="Remco Künne" userId="6a85df29-7210-4032-a2c8-cf89a2b12c5f" providerId="ADAL" clId="{48C04A75-A8EC-4D9C-A18C-AD239770BB62}" dt="2026-01-09T12:17:35.814" v="493" actId="20577"/>
        <pc:sldMkLst>
          <pc:docMk/>
          <pc:sldMk cId="4007282822" sldId="417"/>
        </pc:sldMkLst>
        <pc:spChg chg="mod">
          <ac:chgData name="Remco Künne" userId="6a85df29-7210-4032-a2c8-cf89a2b12c5f" providerId="ADAL" clId="{48C04A75-A8EC-4D9C-A18C-AD239770BB62}" dt="2026-01-09T12:13:32.584" v="470" actId="20577"/>
          <ac:spMkLst>
            <pc:docMk/>
            <pc:sldMk cId="4007282822" sldId="417"/>
            <ac:spMk id="2" creationId="{AFE1D893-B175-58A0-360E-4DA18B63F85F}"/>
          </ac:spMkLst>
        </pc:spChg>
        <pc:spChg chg="mod">
          <ac:chgData name="Remco Künne" userId="6a85df29-7210-4032-a2c8-cf89a2b12c5f" providerId="ADAL" clId="{48C04A75-A8EC-4D9C-A18C-AD239770BB62}" dt="2026-01-09T12:17:35.814" v="493" actId="20577"/>
          <ac:spMkLst>
            <pc:docMk/>
            <pc:sldMk cId="4007282822" sldId="417"/>
            <ac:spMk id="13" creationId="{DDA8C60F-82DC-8D31-FC26-C55E99EEDC7B}"/>
          </ac:spMkLst>
        </pc:spChg>
        <pc:spChg chg="mod">
          <ac:chgData name="Remco Künne" userId="6a85df29-7210-4032-a2c8-cf89a2b12c5f" providerId="ADAL" clId="{48C04A75-A8EC-4D9C-A18C-AD239770BB62}" dt="2026-01-09T12:15:05.861" v="471" actId="14100"/>
          <ac:spMkLst>
            <pc:docMk/>
            <pc:sldMk cId="4007282822" sldId="417"/>
            <ac:spMk id="15" creationId="{6CE5F26C-8771-D6A0-D3AC-CCAB6C7876BA}"/>
          </ac:spMkLst>
        </pc:spChg>
        <pc:graphicFrameChg chg="modGraphic">
          <ac:chgData name="Remco Künne" userId="6a85df29-7210-4032-a2c8-cf89a2b12c5f" providerId="ADAL" clId="{48C04A75-A8EC-4D9C-A18C-AD239770BB62}" dt="2026-01-09T12:16:02.076" v="476" actId="20577"/>
          <ac:graphicFrameMkLst>
            <pc:docMk/>
            <pc:sldMk cId="4007282822" sldId="417"/>
            <ac:graphicFrameMk id="11" creationId="{32FCA887-1418-AF05-31E0-BE1EA0F2288B}"/>
          </ac:graphicFrameMkLst>
        </pc:graphicFrameChg>
      </pc:sldChg>
      <pc:sldChg chg="modSp mod">
        <pc:chgData name="Remco Künne" userId="6a85df29-7210-4032-a2c8-cf89a2b12c5f" providerId="ADAL" clId="{48C04A75-A8EC-4D9C-A18C-AD239770BB62}" dt="2026-01-09T12:20:00.622" v="513" actId="20577"/>
        <pc:sldMkLst>
          <pc:docMk/>
          <pc:sldMk cId="1496216108" sldId="418"/>
        </pc:sldMkLst>
        <pc:spChg chg="mod">
          <ac:chgData name="Remco Künne" userId="6a85df29-7210-4032-a2c8-cf89a2b12c5f" providerId="ADAL" clId="{48C04A75-A8EC-4D9C-A18C-AD239770BB62}" dt="2026-01-09T12:20:00.622" v="513" actId="20577"/>
          <ac:spMkLst>
            <pc:docMk/>
            <pc:sldMk cId="1496216108" sldId="418"/>
            <ac:spMk id="2" creationId="{055A8880-8CEF-9FD8-CC26-C550E93F23C9}"/>
          </ac:spMkLst>
        </pc:spChg>
        <pc:spChg chg="mod">
          <ac:chgData name="Remco Künne" userId="6a85df29-7210-4032-a2c8-cf89a2b12c5f" providerId="ADAL" clId="{48C04A75-A8EC-4D9C-A18C-AD239770BB62}" dt="2026-01-09T12:18:46.806" v="495" actId="14100"/>
          <ac:spMkLst>
            <pc:docMk/>
            <pc:sldMk cId="1496216108" sldId="418"/>
            <ac:spMk id="15" creationId="{4E68B8A5-FCB9-B987-0669-A704D090F640}"/>
          </ac:spMkLst>
        </pc:spChg>
        <pc:graphicFrameChg chg="modGraphic">
          <ac:chgData name="Remco Künne" userId="6a85df29-7210-4032-a2c8-cf89a2b12c5f" providerId="ADAL" clId="{48C04A75-A8EC-4D9C-A18C-AD239770BB62}" dt="2026-01-09T12:18:26.006" v="494" actId="20577"/>
          <ac:graphicFrameMkLst>
            <pc:docMk/>
            <pc:sldMk cId="1496216108" sldId="418"/>
            <ac:graphicFrameMk id="11" creationId="{0E69E840-03C4-559E-B325-3E9C492C652C}"/>
          </ac:graphicFrameMkLst>
        </pc:graphicFrameChg>
      </pc:sldChg>
      <pc:sldChg chg="modSp mod">
        <pc:chgData name="Remco Künne" userId="6a85df29-7210-4032-a2c8-cf89a2b12c5f" providerId="ADAL" clId="{48C04A75-A8EC-4D9C-A18C-AD239770BB62}" dt="2026-01-09T10:32:53.494" v="95" actId="20577"/>
        <pc:sldMkLst>
          <pc:docMk/>
          <pc:sldMk cId="2512507398" sldId="422"/>
        </pc:sldMkLst>
        <pc:spChg chg="mod">
          <ac:chgData name="Remco Künne" userId="6a85df29-7210-4032-a2c8-cf89a2b12c5f" providerId="ADAL" clId="{48C04A75-A8EC-4D9C-A18C-AD239770BB62}" dt="2026-01-09T10:32:53.494" v="95" actId="20577"/>
          <ac:spMkLst>
            <pc:docMk/>
            <pc:sldMk cId="2512507398" sldId="422"/>
            <ac:spMk id="3" creationId="{817E2593-B62A-C3D4-A0C7-4AAFBB9351E1}"/>
          </ac:spMkLst>
        </pc:spChg>
      </pc:sldChg>
      <pc:sldChg chg="modSp mod">
        <pc:chgData name="Remco Künne" userId="6a85df29-7210-4032-a2c8-cf89a2b12c5f" providerId="ADAL" clId="{48C04A75-A8EC-4D9C-A18C-AD239770BB62}" dt="2026-01-09T10:32:24.067" v="92" actId="20577"/>
        <pc:sldMkLst>
          <pc:docMk/>
          <pc:sldMk cId="893810930" sldId="431"/>
        </pc:sldMkLst>
        <pc:spChg chg="mod">
          <ac:chgData name="Remco Künne" userId="6a85df29-7210-4032-a2c8-cf89a2b12c5f" providerId="ADAL" clId="{48C04A75-A8EC-4D9C-A18C-AD239770BB62}" dt="2026-01-09T10:32:24.067" v="92" actId="20577"/>
          <ac:spMkLst>
            <pc:docMk/>
            <pc:sldMk cId="893810930" sldId="431"/>
            <ac:spMk id="4" creationId="{B906ED35-8715-2B99-D156-A5CFC8AEAA59}"/>
          </ac:spMkLst>
        </pc:spChg>
      </pc:sldChg>
      <pc:sldChg chg="modSp mod">
        <pc:chgData name="Remco Künne" userId="6a85df29-7210-4032-a2c8-cf89a2b12c5f" providerId="ADAL" clId="{48C04A75-A8EC-4D9C-A18C-AD239770BB62}" dt="2026-01-09T10:32:45.797" v="93" actId="20577"/>
        <pc:sldMkLst>
          <pc:docMk/>
          <pc:sldMk cId="1859692095" sldId="432"/>
        </pc:sldMkLst>
        <pc:spChg chg="mod">
          <ac:chgData name="Remco Künne" userId="6a85df29-7210-4032-a2c8-cf89a2b12c5f" providerId="ADAL" clId="{48C04A75-A8EC-4D9C-A18C-AD239770BB62}" dt="2026-01-09T10:32:45.797" v="93" actId="20577"/>
          <ac:spMkLst>
            <pc:docMk/>
            <pc:sldMk cId="1859692095" sldId="432"/>
            <ac:spMk id="5" creationId="{B276F7C7-CB37-FD06-B937-06A58AEE1BBD}"/>
          </ac:spMkLst>
        </pc:spChg>
      </pc:sldChg>
      <pc:sldChg chg="modSp mod">
        <pc:chgData name="Remco Künne" userId="6a85df29-7210-4032-a2c8-cf89a2b12c5f" providerId="ADAL" clId="{48C04A75-A8EC-4D9C-A18C-AD239770BB62}" dt="2026-01-09T11:25:26.163" v="152" actId="20577"/>
        <pc:sldMkLst>
          <pc:docMk/>
          <pc:sldMk cId="2943083975" sldId="588"/>
        </pc:sldMkLst>
        <pc:spChg chg="mod">
          <ac:chgData name="Remco Künne" userId="6a85df29-7210-4032-a2c8-cf89a2b12c5f" providerId="ADAL" clId="{48C04A75-A8EC-4D9C-A18C-AD239770BB62}" dt="2026-01-09T11:25:26.163" v="152" actId="20577"/>
          <ac:spMkLst>
            <pc:docMk/>
            <pc:sldMk cId="2943083975" sldId="588"/>
            <ac:spMk id="16" creationId="{ED6CCD50-1F36-BFCC-1A46-A6E8C988B1AB}"/>
          </ac:spMkLst>
        </pc:spChg>
      </pc:sldChg>
      <pc:sldChg chg="modSp mod">
        <pc:chgData name="Remco Künne" userId="6a85df29-7210-4032-a2c8-cf89a2b12c5f" providerId="ADAL" clId="{48C04A75-A8EC-4D9C-A18C-AD239770BB62}" dt="2026-01-09T10:35:08.934" v="108" actId="20577"/>
        <pc:sldMkLst>
          <pc:docMk/>
          <pc:sldMk cId="1641318253" sldId="2147477881"/>
        </pc:sldMkLst>
        <pc:spChg chg="mod">
          <ac:chgData name="Remco Künne" userId="6a85df29-7210-4032-a2c8-cf89a2b12c5f" providerId="ADAL" clId="{48C04A75-A8EC-4D9C-A18C-AD239770BB62}" dt="2026-01-09T10:34:38.710" v="101" actId="20577"/>
          <ac:spMkLst>
            <pc:docMk/>
            <pc:sldMk cId="1641318253" sldId="2147477881"/>
            <ac:spMk id="10" creationId="{6FC0C555-610B-1E67-8FDB-836729941F52}"/>
          </ac:spMkLst>
        </pc:spChg>
        <pc:spChg chg="mod">
          <ac:chgData name="Remco Künne" userId="6a85df29-7210-4032-a2c8-cf89a2b12c5f" providerId="ADAL" clId="{48C04A75-A8EC-4D9C-A18C-AD239770BB62}" dt="2026-01-09T10:35:08.934" v="108" actId="20577"/>
          <ac:spMkLst>
            <pc:docMk/>
            <pc:sldMk cId="1641318253" sldId="2147477881"/>
            <ac:spMk id="18" creationId="{BD27B412-2E87-D199-736C-E520023DFDE3}"/>
          </ac:spMkLst>
        </pc:spChg>
      </pc:sldChg>
      <pc:sldChg chg="modSp mod">
        <pc:chgData name="Remco Künne" userId="6a85df29-7210-4032-a2c8-cf89a2b12c5f" providerId="ADAL" clId="{48C04A75-A8EC-4D9C-A18C-AD239770BB62}" dt="2026-01-09T10:36:18.401" v="110" actId="6549"/>
        <pc:sldMkLst>
          <pc:docMk/>
          <pc:sldMk cId="2203622267" sldId="2147477882"/>
        </pc:sldMkLst>
        <pc:spChg chg="mod">
          <ac:chgData name="Remco Künne" userId="6a85df29-7210-4032-a2c8-cf89a2b12c5f" providerId="ADAL" clId="{48C04A75-A8EC-4D9C-A18C-AD239770BB62}" dt="2026-01-08T18:04:59.388" v="27" actId="404"/>
          <ac:spMkLst>
            <pc:docMk/>
            <pc:sldMk cId="2203622267" sldId="2147477882"/>
            <ac:spMk id="12" creationId="{39528CA1-A499-BF5F-9713-625C3439E2CD}"/>
          </ac:spMkLst>
        </pc:spChg>
        <pc:spChg chg="mod">
          <ac:chgData name="Remco Künne" userId="6a85df29-7210-4032-a2c8-cf89a2b12c5f" providerId="ADAL" clId="{48C04A75-A8EC-4D9C-A18C-AD239770BB62}" dt="2026-01-08T18:04:59.388" v="27" actId="404"/>
          <ac:spMkLst>
            <pc:docMk/>
            <pc:sldMk cId="2203622267" sldId="2147477882"/>
            <ac:spMk id="13" creationId="{D047E02D-DB4E-3F17-F670-50666CA50C06}"/>
          </ac:spMkLst>
        </pc:spChg>
        <pc:spChg chg="mod">
          <ac:chgData name="Remco Künne" userId="6a85df29-7210-4032-a2c8-cf89a2b12c5f" providerId="ADAL" clId="{48C04A75-A8EC-4D9C-A18C-AD239770BB62}" dt="2026-01-08T18:04:59.388" v="27" actId="404"/>
          <ac:spMkLst>
            <pc:docMk/>
            <pc:sldMk cId="2203622267" sldId="2147477882"/>
            <ac:spMk id="14" creationId="{DCD606B5-5235-730E-8B07-AB0AE33A4B4F}"/>
          </ac:spMkLst>
        </pc:spChg>
        <pc:spChg chg="mod">
          <ac:chgData name="Remco Künne" userId="6a85df29-7210-4032-a2c8-cf89a2b12c5f" providerId="ADAL" clId="{48C04A75-A8EC-4D9C-A18C-AD239770BB62}" dt="2026-01-09T10:35:58.562" v="109" actId="2711"/>
          <ac:spMkLst>
            <pc:docMk/>
            <pc:sldMk cId="2203622267" sldId="2147477882"/>
            <ac:spMk id="15" creationId="{0F2A211C-837F-AA66-ECBA-1E7F2BC6D30D}"/>
          </ac:spMkLst>
        </pc:spChg>
        <pc:spChg chg="mod">
          <ac:chgData name="Remco Künne" userId="6a85df29-7210-4032-a2c8-cf89a2b12c5f" providerId="ADAL" clId="{48C04A75-A8EC-4D9C-A18C-AD239770BB62}" dt="2026-01-09T10:36:18.401" v="110" actId="6549"/>
          <ac:spMkLst>
            <pc:docMk/>
            <pc:sldMk cId="2203622267" sldId="2147477882"/>
            <ac:spMk id="17" creationId="{BF56FC38-9551-6EE5-27F4-B92700E5C569}"/>
          </ac:spMkLst>
        </pc:spChg>
      </pc:sldChg>
      <pc:sldChg chg="modSp mod">
        <pc:chgData name="Remco Künne" userId="6a85df29-7210-4032-a2c8-cf89a2b12c5f" providerId="ADAL" clId="{48C04A75-A8EC-4D9C-A18C-AD239770BB62}" dt="2026-01-09T10:38:39.234" v="149" actId="14100"/>
        <pc:sldMkLst>
          <pc:docMk/>
          <pc:sldMk cId="569274176" sldId="2147477883"/>
        </pc:sldMkLst>
        <pc:spChg chg="mod">
          <ac:chgData name="Remco Künne" userId="6a85df29-7210-4032-a2c8-cf89a2b12c5f" providerId="ADAL" clId="{48C04A75-A8EC-4D9C-A18C-AD239770BB62}" dt="2026-01-09T10:38:39.234" v="149" actId="14100"/>
          <ac:spMkLst>
            <pc:docMk/>
            <pc:sldMk cId="569274176" sldId="2147477883"/>
            <ac:spMk id="14" creationId="{CD551ECA-4021-0A4E-EB8C-C8E2E7BCB012}"/>
          </ac:spMkLst>
        </pc:spChg>
      </pc:sldChg>
      <pc:sldChg chg="modSp mod">
        <pc:chgData name="Remco Künne" userId="6a85df29-7210-4032-a2c8-cf89a2b12c5f" providerId="ADAL" clId="{48C04A75-A8EC-4D9C-A18C-AD239770BB62}" dt="2026-01-09T10:34:17.290" v="99" actId="20577"/>
        <pc:sldMkLst>
          <pc:docMk/>
          <pc:sldMk cId="946567363" sldId="2147477885"/>
        </pc:sldMkLst>
        <pc:spChg chg="mod">
          <ac:chgData name="Remco Künne" userId="6a85df29-7210-4032-a2c8-cf89a2b12c5f" providerId="ADAL" clId="{48C04A75-A8EC-4D9C-A18C-AD239770BB62}" dt="2026-01-09T10:34:17.290" v="99" actId="20577"/>
          <ac:spMkLst>
            <pc:docMk/>
            <pc:sldMk cId="946567363" sldId="2147477885"/>
            <ac:spMk id="3" creationId="{80532C80-5054-5DA4-9677-2D99A12C3830}"/>
          </ac:spMkLst>
        </pc:spChg>
        <pc:spChg chg="mod">
          <ac:chgData name="Remco Künne" userId="6a85df29-7210-4032-a2c8-cf89a2b12c5f" providerId="ADAL" clId="{48C04A75-A8EC-4D9C-A18C-AD239770BB62}" dt="2026-01-08T18:04:27.888" v="26" actId="20577"/>
          <ac:spMkLst>
            <pc:docMk/>
            <pc:sldMk cId="946567363" sldId="2147477885"/>
            <ac:spMk id="13" creationId="{69EC1FB1-5C64-3568-87AE-DA7F1F9BDF08}"/>
          </ac:spMkLst>
        </pc:spChg>
      </pc:sldChg>
      <pc:sldChg chg="modSp mod">
        <pc:chgData name="Remco Künne" userId="6a85df29-7210-4032-a2c8-cf89a2b12c5f" providerId="ADAL" clId="{48C04A75-A8EC-4D9C-A18C-AD239770BB62}" dt="2026-01-09T10:33:32.701" v="98" actId="6549"/>
        <pc:sldMkLst>
          <pc:docMk/>
          <pc:sldMk cId="1982569012" sldId="2147477886"/>
        </pc:sldMkLst>
        <pc:spChg chg="mod">
          <ac:chgData name="Remco Künne" userId="6a85df29-7210-4032-a2c8-cf89a2b12c5f" providerId="ADAL" clId="{48C04A75-A8EC-4D9C-A18C-AD239770BB62}" dt="2026-01-09T10:33:32.701" v="98" actId="6549"/>
          <ac:spMkLst>
            <pc:docMk/>
            <pc:sldMk cId="1982569012" sldId="2147477886"/>
            <ac:spMk id="4" creationId="{B9DFB8CC-87A9-3310-B01F-E3F6238F4887}"/>
          </ac:spMkLst>
        </pc:spChg>
      </pc:sldChg>
      <pc:sldChg chg="modSp mod">
        <pc:chgData name="Remco Künne" userId="6a85df29-7210-4032-a2c8-cf89a2b12c5f" providerId="ADAL" clId="{48C04A75-A8EC-4D9C-A18C-AD239770BB62}" dt="2026-01-08T18:05:50.960" v="33" actId="20577"/>
        <pc:sldMkLst>
          <pc:docMk/>
          <pc:sldMk cId="1807141866" sldId="2147477887"/>
        </pc:sldMkLst>
        <pc:spChg chg="mod">
          <ac:chgData name="Remco Künne" userId="6a85df29-7210-4032-a2c8-cf89a2b12c5f" providerId="ADAL" clId="{48C04A75-A8EC-4D9C-A18C-AD239770BB62}" dt="2026-01-08T18:05:50.960" v="33" actId="20577"/>
          <ac:spMkLst>
            <pc:docMk/>
            <pc:sldMk cId="1807141866" sldId="2147477887"/>
            <ac:spMk id="2" creationId="{6F24E494-B996-4309-1FED-D193FCF36E3F}"/>
          </ac:spMkLst>
        </pc:spChg>
      </pc:sldChg>
      <pc:sldChg chg="modSp mod">
        <pc:chgData name="Remco Künne" userId="6a85df29-7210-4032-a2c8-cf89a2b12c5f" providerId="ADAL" clId="{48C04A75-A8EC-4D9C-A18C-AD239770BB62}" dt="2026-01-08T19:10:40.986" v="72" actId="20577"/>
        <pc:sldMkLst>
          <pc:docMk/>
          <pc:sldMk cId="303966402" sldId="2147477888"/>
        </pc:sldMkLst>
        <pc:spChg chg="mod">
          <ac:chgData name="Remco Künne" userId="6a85df29-7210-4032-a2c8-cf89a2b12c5f" providerId="ADAL" clId="{48C04A75-A8EC-4D9C-A18C-AD239770BB62}" dt="2026-01-08T19:10:40.986" v="72" actId="20577"/>
          <ac:spMkLst>
            <pc:docMk/>
            <pc:sldMk cId="303966402" sldId="2147477888"/>
            <ac:spMk id="17" creationId="{92DEBA27-4038-B116-D8DC-4FAE952B0533}"/>
          </ac:spMkLst>
        </pc:spChg>
        <pc:spChg chg="mod">
          <ac:chgData name="Remco Künne" userId="6a85df29-7210-4032-a2c8-cf89a2b12c5f" providerId="ADAL" clId="{48C04A75-A8EC-4D9C-A18C-AD239770BB62}" dt="2026-01-08T19:09:53.949" v="71" actId="20577"/>
          <ac:spMkLst>
            <pc:docMk/>
            <pc:sldMk cId="303966402" sldId="2147477888"/>
            <ac:spMk id="29" creationId="{43AB5198-28A3-9816-36FA-740CC016E54A}"/>
          </ac:spMkLst>
        </pc:spChg>
      </pc:sldChg>
      <pc:sldChg chg="modSp mod">
        <pc:chgData name="Remco Künne" userId="6a85df29-7210-4032-a2c8-cf89a2b12c5f" providerId="ADAL" clId="{48C04A75-A8EC-4D9C-A18C-AD239770BB62}" dt="2026-01-09T11:27:44.217" v="157" actId="20577"/>
        <pc:sldMkLst>
          <pc:docMk/>
          <pc:sldMk cId="3665437600" sldId="2147477890"/>
        </pc:sldMkLst>
        <pc:spChg chg="mod">
          <ac:chgData name="Remco Künne" userId="6a85df29-7210-4032-a2c8-cf89a2b12c5f" providerId="ADAL" clId="{48C04A75-A8EC-4D9C-A18C-AD239770BB62}" dt="2026-01-09T11:27:44.217" v="157" actId="20577"/>
          <ac:spMkLst>
            <pc:docMk/>
            <pc:sldMk cId="3665437600" sldId="2147477890"/>
            <ac:spMk id="14" creationId="{7A16639E-D53A-88E4-C796-7B8009F7A9FF}"/>
          </ac:spMkLst>
        </pc:spChg>
      </pc:sldChg>
      <pc:sldChg chg="modSp mod">
        <pc:chgData name="Remco Künne" userId="6a85df29-7210-4032-a2c8-cf89a2b12c5f" providerId="ADAL" clId="{48C04A75-A8EC-4D9C-A18C-AD239770BB62}" dt="2026-01-09T11:34:38.879" v="238" actId="14100"/>
        <pc:sldMkLst>
          <pc:docMk/>
          <pc:sldMk cId="2449433023" sldId="2147477892"/>
        </pc:sldMkLst>
        <pc:spChg chg="mod">
          <ac:chgData name="Remco Künne" userId="6a85df29-7210-4032-a2c8-cf89a2b12c5f" providerId="ADAL" clId="{48C04A75-A8EC-4D9C-A18C-AD239770BB62}" dt="2026-01-09T11:34:38.879" v="238" actId="14100"/>
          <ac:spMkLst>
            <pc:docMk/>
            <pc:sldMk cId="2449433023" sldId="2147477892"/>
            <ac:spMk id="21" creationId="{C6A3CF52-044C-A84D-93B3-586EEA2E9D41}"/>
          </ac:spMkLst>
        </pc:spChg>
      </pc:sldChg>
      <pc:sldChg chg="modSp mod">
        <pc:chgData name="Remco Künne" userId="6a85df29-7210-4032-a2c8-cf89a2b12c5f" providerId="ADAL" clId="{48C04A75-A8EC-4D9C-A18C-AD239770BB62}" dt="2026-01-09T11:39:20.763" v="297" actId="20577"/>
        <pc:sldMkLst>
          <pc:docMk/>
          <pc:sldMk cId="2112804480" sldId="2147477893"/>
        </pc:sldMkLst>
        <pc:spChg chg="mod">
          <ac:chgData name="Remco Künne" userId="6a85df29-7210-4032-a2c8-cf89a2b12c5f" providerId="ADAL" clId="{48C04A75-A8EC-4D9C-A18C-AD239770BB62}" dt="2026-01-09T11:38:18.849" v="288"/>
          <ac:spMkLst>
            <pc:docMk/>
            <pc:sldMk cId="2112804480" sldId="2147477893"/>
            <ac:spMk id="3" creationId="{D533EA02-D358-396C-B977-8534E99B8814}"/>
          </ac:spMkLst>
        </pc:spChg>
        <pc:spChg chg="mod">
          <ac:chgData name="Remco Künne" userId="6a85df29-7210-4032-a2c8-cf89a2b12c5f" providerId="ADAL" clId="{48C04A75-A8EC-4D9C-A18C-AD239770BB62}" dt="2026-01-09T11:39:10.254" v="295" actId="404"/>
          <ac:spMkLst>
            <pc:docMk/>
            <pc:sldMk cId="2112804480" sldId="2147477893"/>
            <ac:spMk id="7" creationId="{1994C243-BBE4-D76F-07D5-A86FED490FF5}"/>
          </ac:spMkLst>
        </pc:spChg>
        <pc:spChg chg="mod">
          <ac:chgData name="Remco Künne" userId="6a85df29-7210-4032-a2c8-cf89a2b12c5f" providerId="ADAL" clId="{48C04A75-A8EC-4D9C-A18C-AD239770BB62}" dt="2026-01-09T11:35:11.103" v="243" actId="20577"/>
          <ac:spMkLst>
            <pc:docMk/>
            <pc:sldMk cId="2112804480" sldId="2147477893"/>
            <ac:spMk id="11" creationId="{616BD41A-B009-B168-C0E3-D96973F1ED97}"/>
          </ac:spMkLst>
        </pc:spChg>
        <pc:spChg chg="mod">
          <ac:chgData name="Remco Künne" userId="6a85df29-7210-4032-a2c8-cf89a2b12c5f" providerId="ADAL" clId="{48C04A75-A8EC-4D9C-A18C-AD239770BB62}" dt="2026-01-09T11:39:20.763" v="297" actId="20577"/>
          <ac:spMkLst>
            <pc:docMk/>
            <pc:sldMk cId="2112804480" sldId="2147477893"/>
            <ac:spMk id="14" creationId="{B6D06ED5-48CA-89B3-B61A-17C69D96CE25}"/>
          </ac:spMkLst>
        </pc:spChg>
        <pc:spChg chg="mod">
          <ac:chgData name="Remco Künne" userId="6a85df29-7210-4032-a2c8-cf89a2b12c5f" providerId="ADAL" clId="{48C04A75-A8EC-4D9C-A18C-AD239770BB62}" dt="2026-01-09T11:35:15.978" v="249" actId="20577"/>
          <ac:spMkLst>
            <pc:docMk/>
            <pc:sldMk cId="2112804480" sldId="2147477893"/>
            <ac:spMk id="15" creationId="{78A4F8E3-3453-7514-E6A4-EE28D5D5DAA2}"/>
          </ac:spMkLst>
        </pc:spChg>
      </pc:sldChg>
      <pc:sldChg chg="addSp delSp modSp mod">
        <pc:chgData name="Remco Künne" userId="6a85df29-7210-4032-a2c8-cf89a2b12c5f" providerId="ADAL" clId="{48C04A75-A8EC-4D9C-A18C-AD239770BB62}" dt="2026-01-09T11:34:06.759" v="234" actId="20577"/>
        <pc:sldMkLst>
          <pc:docMk/>
          <pc:sldMk cId="3139775932" sldId="2147477895"/>
        </pc:sldMkLst>
        <pc:spChg chg="add del mod">
          <ac:chgData name="Remco Künne" userId="6a85df29-7210-4032-a2c8-cf89a2b12c5f" providerId="ADAL" clId="{48C04A75-A8EC-4D9C-A18C-AD239770BB62}" dt="2026-01-08T19:15:08.429" v="81" actId="478"/>
          <ac:spMkLst>
            <pc:docMk/>
            <pc:sldMk cId="3139775932" sldId="2147477895"/>
            <ac:spMk id="2" creationId="{AE2F1FA4-C0C2-C1D1-E199-FF7D92EEF8EC}"/>
          </ac:spMkLst>
        </pc:spChg>
        <pc:spChg chg="add mod">
          <ac:chgData name="Remco Künne" userId="6a85df29-7210-4032-a2c8-cf89a2b12c5f" providerId="ADAL" clId="{48C04A75-A8EC-4D9C-A18C-AD239770BB62}" dt="2026-01-09T11:34:06.759" v="234" actId="20577"/>
          <ac:spMkLst>
            <pc:docMk/>
            <pc:sldMk cId="3139775932" sldId="2147477895"/>
            <ac:spMk id="2" creationId="{B7956E33-E33A-B5B4-4E6F-75EBEA04831C}"/>
          </ac:spMkLst>
        </pc:spChg>
        <pc:spChg chg="add del mod">
          <ac:chgData name="Remco Künne" userId="6a85df29-7210-4032-a2c8-cf89a2b12c5f" providerId="ADAL" clId="{48C04A75-A8EC-4D9C-A18C-AD239770BB62}" dt="2026-01-09T11:30:22.663" v="184" actId="478"/>
          <ac:spMkLst>
            <pc:docMk/>
            <pc:sldMk cId="3139775932" sldId="2147477895"/>
            <ac:spMk id="3" creationId="{0CEC173F-1A9F-DFA8-ADD4-6A38EFC6CE59}"/>
          </ac:spMkLst>
        </pc:spChg>
        <pc:spChg chg="del mod">
          <ac:chgData name="Remco Künne" userId="6a85df29-7210-4032-a2c8-cf89a2b12c5f" providerId="ADAL" clId="{48C04A75-A8EC-4D9C-A18C-AD239770BB62}" dt="2026-01-09T11:30:09.029" v="182" actId="478"/>
          <ac:spMkLst>
            <pc:docMk/>
            <pc:sldMk cId="3139775932" sldId="2147477895"/>
            <ac:spMk id="6" creationId="{3B2043C5-5AB6-AB6C-20A0-488CBA950D5A}"/>
          </ac:spMkLst>
        </pc:spChg>
        <pc:spChg chg="del mod">
          <ac:chgData name="Remco Künne" userId="6a85df29-7210-4032-a2c8-cf89a2b12c5f" providerId="ADAL" clId="{48C04A75-A8EC-4D9C-A18C-AD239770BB62}" dt="2026-01-09T11:30:43.209" v="215" actId="478"/>
          <ac:spMkLst>
            <pc:docMk/>
            <pc:sldMk cId="3139775932" sldId="2147477895"/>
            <ac:spMk id="8" creationId="{6D57FC2B-1469-CE4B-9131-C97D0AE26EE4}"/>
          </ac:spMkLst>
        </pc:spChg>
        <pc:spChg chg="del">
          <ac:chgData name="Remco Künne" userId="6a85df29-7210-4032-a2c8-cf89a2b12c5f" providerId="ADAL" clId="{48C04A75-A8EC-4D9C-A18C-AD239770BB62}" dt="2026-01-09T11:30:49.566" v="216" actId="478"/>
          <ac:spMkLst>
            <pc:docMk/>
            <pc:sldMk cId="3139775932" sldId="2147477895"/>
            <ac:spMk id="10" creationId="{231943DD-40BC-B4B9-9319-A36A0994B765}"/>
          </ac:spMkLst>
        </pc:spChg>
      </pc:sldChg>
      <pc:sldChg chg="modSp mod">
        <pc:chgData name="Remco Künne" userId="6a85df29-7210-4032-a2c8-cf89a2b12c5f" providerId="ADAL" clId="{48C04A75-A8EC-4D9C-A18C-AD239770BB62}" dt="2026-01-09T11:26:32.578" v="154" actId="20577"/>
        <pc:sldMkLst>
          <pc:docMk/>
          <pc:sldMk cId="293448841" sldId="2147477896"/>
        </pc:sldMkLst>
        <pc:spChg chg="mod">
          <ac:chgData name="Remco Künne" userId="6a85df29-7210-4032-a2c8-cf89a2b12c5f" providerId="ADAL" clId="{48C04A75-A8EC-4D9C-A18C-AD239770BB62}" dt="2026-01-09T11:26:32.578" v="154" actId="20577"/>
          <ac:spMkLst>
            <pc:docMk/>
            <pc:sldMk cId="293448841" sldId="2147477896"/>
            <ac:spMk id="7" creationId="{FD9128C2-E447-87E4-1298-3F848720875F}"/>
          </ac:spMkLst>
        </pc:spChg>
      </pc:sldChg>
      <pc:sldChg chg="modSp mod">
        <pc:chgData name="Remco Künne" userId="6a85df29-7210-4032-a2c8-cf89a2b12c5f" providerId="ADAL" clId="{48C04A75-A8EC-4D9C-A18C-AD239770BB62}" dt="2026-01-09T11:40:08.097" v="301" actId="6549"/>
        <pc:sldMkLst>
          <pc:docMk/>
          <pc:sldMk cId="151721906" sldId="2147477897"/>
        </pc:sldMkLst>
        <pc:spChg chg="mod">
          <ac:chgData name="Remco Künne" userId="6a85df29-7210-4032-a2c8-cf89a2b12c5f" providerId="ADAL" clId="{48C04A75-A8EC-4D9C-A18C-AD239770BB62}" dt="2026-01-09T11:40:08.097" v="301" actId="6549"/>
          <ac:spMkLst>
            <pc:docMk/>
            <pc:sldMk cId="151721906" sldId="2147477897"/>
            <ac:spMk id="7" creationId="{F56AFF65-7AC6-4178-431E-FF42A11D2AC7}"/>
          </ac:spMkLst>
        </pc:spChg>
      </pc:sldChg>
      <pc:sldChg chg="modSp del mod">
        <pc:chgData name="Remco Künne" userId="6a85df29-7210-4032-a2c8-cf89a2b12c5f" providerId="ADAL" clId="{48C04A75-A8EC-4D9C-A18C-AD239770BB62}" dt="2026-01-09T12:22:24.487" v="515" actId="47"/>
        <pc:sldMkLst>
          <pc:docMk/>
          <pc:sldMk cId="616218774" sldId="2147477898"/>
        </pc:sldMkLst>
        <pc:spChg chg="mod">
          <ac:chgData name="Remco Künne" userId="6a85df29-7210-4032-a2c8-cf89a2b12c5f" providerId="ADAL" clId="{48C04A75-A8EC-4D9C-A18C-AD239770BB62}" dt="2026-01-09T12:20:38.130" v="514" actId="20577"/>
          <ac:spMkLst>
            <pc:docMk/>
            <pc:sldMk cId="616218774" sldId="2147477898"/>
            <ac:spMk id="11" creationId="{4C67E2D7-7B56-6041-394C-B2F0DD630627}"/>
          </ac:spMkLst>
        </pc:spChg>
      </pc:sldChg>
      <pc:sldChg chg="modSp del mod">
        <pc:chgData name="Remco Künne" userId="6a85df29-7210-4032-a2c8-cf89a2b12c5f" providerId="ADAL" clId="{48C04A75-A8EC-4D9C-A18C-AD239770BB62}" dt="2026-01-09T12:22:24.487" v="515" actId="47"/>
        <pc:sldMkLst>
          <pc:docMk/>
          <pc:sldMk cId="3383118960" sldId="2147477899"/>
        </pc:sldMkLst>
        <pc:spChg chg="mod">
          <ac:chgData name="Remco Künne" userId="6a85df29-7210-4032-a2c8-cf89a2b12c5f" providerId="ADAL" clId="{48C04A75-A8EC-4D9C-A18C-AD239770BB62}" dt="2026-01-08T18:17:43.530" v="51" actId="20577"/>
          <ac:spMkLst>
            <pc:docMk/>
            <pc:sldMk cId="3383118960" sldId="2147477899"/>
            <ac:spMk id="11" creationId="{616BD41A-B009-B168-C0E3-D96973F1ED97}"/>
          </ac:spMkLst>
        </pc:spChg>
        <pc:spChg chg="mod">
          <ac:chgData name="Remco Künne" userId="6a85df29-7210-4032-a2c8-cf89a2b12c5f" providerId="ADAL" clId="{48C04A75-A8EC-4D9C-A18C-AD239770BB62}" dt="2026-01-08T18:17:48.303" v="55" actId="20577"/>
          <ac:spMkLst>
            <pc:docMk/>
            <pc:sldMk cId="3383118960" sldId="2147477899"/>
            <ac:spMk id="15" creationId="{78A4F8E3-3453-7514-E6A4-EE28D5D5DAA2}"/>
          </ac:spMkLst>
        </pc:spChg>
      </pc:sldChg>
      <pc:sldChg chg="modSp mod">
        <pc:chgData name="Remco Künne" userId="6a85df29-7210-4032-a2c8-cf89a2b12c5f" providerId="ADAL" clId="{48C04A75-A8EC-4D9C-A18C-AD239770BB62}" dt="2026-01-09T12:24:23.230" v="551" actId="20577"/>
        <pc:sldMkLst>
          <pc:docMk/>
          <pc:sldMk cId="210813399" sldId="2147477931"/>
        </pc:sldMkLst>
        <pc:spChg chg="mod">
          <ac:chgData name="Remco Künne" userId="6a85df29-7210-4032-a2c8-cf89a2b12c5f" providerId="ADAL" clId="{48C04A75-A8EC-4D9C-A18C-AD239770BB62}" dt="2026-01-09T12:24:23.230" v="551" actId="20577"/>
          <ac:spMkLst>
            <pc:docMk/>
            <pc:sldMk cId="210813399" sldId="2147477931"/>
            <ac:spMk id="3" creationId="{D5CB7BE5-0C51-3CE2-607C-C8C085BBD729}"/>
          </ac:spMkLst>
        </pc:spChg>
        <pc:spChg chg="mod">
          <ac:chgData name="Remco Künne" userId="6a85df29-7210-4032-a2c8-cf89a2b12c5f" providerId="ADAL" clId="{48C04A75-A8EC-4D9C-A18C-AD239770BB62}" dt="2026-01-09T12:23:46.402" v="535" actId="20577"/>
          <ac:spMkLst>
            <pc:docMk/>
            <pc:sldMk cId="210813399" sldId="2147477931"/>
            <ac:spMk id="7" creationId="{BBFC40DC-1653-7998-595A-A31A46675453}"/>
          </ac:spMkLst>
        </pc:spChg>
      </pc:sldChg>
      <pc:sldChg chg="modSp mod">
        <pc:chgData name="Remco Künne" userId="6a85df29-7210-4032-a2c8-cf89a2b12c5f" providerId="ADAL" clId="{48C04A75-A8EC-4D9C-A18C-AD239770BB62}" dt="2026-01-09T12:41:43.166" v="569" actId="20577"/>
        <pc:sldMkLst>
          <pc:docMk/>
          <pc:sldMk cId="4202735551" sldId="2147477932"/>
        </pc:sldMkLst>
        <pc:spChg chg="mod">
          <ac:chgData name="Remco Künne" userId="6a85df29-7210-4032-a2c8-cf89a2b12c5f" providerId="ADAL" clId="{48C04A75-A8EC-4D9C-A18C-AD239770BB62}" dt="2026-01-09T12:41:43.166" v="569" actId="20577"/>
          <ac:spMkLst>
            <pc:docMk/>
            <pc:sldMk cId="4202735551" sldId="2147477932"/>
            <ac:spMk id="8" creationId="{8075C80A-97F9-CDBB-2E14-D9110106F63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1/9/2026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375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AEB37-A557-38B7-5B3C-A9AAE39C6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92DC6D-00F5-8BCF-52A3-D92DBD0D1E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F78E94-BBB5-F495-D624-25AAD66ED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kern="100">
              <a:effectLst/>
            </a:endParaRPr>
          </a:p>
          <a:p>
            <a:r>
              <a:rPr lang="en-US">
                <a:effectLst/>
              </a:rPr>
              <a:t> 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1E7228-F6CC-39E0-23B2-D16114B94E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450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978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183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8010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011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5A629-3B63-98C3-11A4-35C77D6B3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48A4F6-9721-8320-6C6B-9AE077C21D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453C55-5C8F-1CBC-994E-A7D282E7C5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B457E-3CB3-F192-42AC-456A5469FD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507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018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5A56F-8A3C-9D92-C0A2-F44EE2BDF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EFA5F9-EB28-B650-A8C4-7EA73CD84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95ACF-2D24-D0F5-D237-714964228B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BB9A9-B982-9AE7-5A74-52C6EC732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8027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5374F-5B43-E816-63FA-D70ADEBD3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9B1B92-483B-6CD8-2C02-5BEE975E7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2CF243-F7FF-A9A5-6994-98C5489629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6800F-5ADB-4ED2-5713-D512DC610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771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59462-C5F4-AE8B-3D4C-6E5B1B7ED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E5EA54-86BB-0778-052F-4B6DD1DBFE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2B233-A12C-4879-2FAB-7A8BA91295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24A8FC-E08A-3918-0522-39584B49A6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32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9A393-3311-CA95-470D-FEF01484A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03D049-D345-C4F6-F464-A21344F2C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BC914-4C2E-2447-3267-D0BC1B75F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89FE-5ED7-2ACA-7E77-6D51B0B54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022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91CB7-1708-D0F1-5407-8B6CC3FD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2503D-9AAF-16FA-0DD4-99692FDC16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306173-6CC1-08DA-A1D7-14CE1C942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D872F-8734-2B1C-D125-4F742E4C58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890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1405E-294C-AB8B-B766-B3B7A43EE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F9ADEA-2C9B-3A64-72F4-A290E0234B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A95D8-D24A-B4E4-6A27-6888BB0ACE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091221-B15B-DEC5-A022-AE9BCA7234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590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93EB216-1C38-B216-4267-4431384443D8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39629F1-5739-BCF6-6AD8-5D3ECAEC6C4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F88B5BE-58D9-80AD-2D8C-9244F87A819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14DF0A6-4367-94F4-A411-4BA23C2821D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031" t="11751" r="40964" b="3988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Picture 2" descr="A close up of a bubble&#10;&#10;AI-generated content may be incorrect.">
            <a:extLst>
              <a:ext uri="{FF2B5EF4-FFF2-40B4-BE49-F238E27FC236}">
                <a16:creationId xmlns:a16="http://schemas.microsoft.com/office/drawing/2014/main" id="{B04AF063-61C7-AEA8-863E-1B45998573F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r="50000" b="33294"/>
          <a:stretch>
            <a:fillRect/>
          </a:stretch>
        </p:blipFill>
        <p:spPr>
          <a:xfrm>
            <a:off x="6182454" y="579865"/>
            <a:ext cx="6009546" cy="627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7443E4C6-0BE0-7378-537F-DE9279FE79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9833" t="29669" r="28732" b="30328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Picture 1" descr="A close up of a bubble&#10;&#10;AI-generated content may be incorrect.">
            <a:extLst>
              <a:ext uri="{FF2B5EF4-FFF2-40B4-BE49-F238E27FC236}">
                <a16:creationId xmlns:a16="http://schemas.microsoft.com/office/drawing/2014/main" id="{41576112-DF0B-701A-C092-3D11FA5CAD7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38959" t="33016" r="38809" b="3879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bubble&#10;&#10;AI-generated content may be incorrect.">
            <a:extLst>
              <a:ext uri="{FF2B5EF4-FFF2-40B4-BE49-F238E27FC236}">
                <a16:creationId xmlns:a16="http://schemas.microsoft.com/office/drawing/2014/main" id="{159A7C1B-B0FC-B9B8-771B-7553977AAF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4130" t="10270" r="61108" b="10270"/>
          <a:stretch>
            <a:fillRect/>
          </a:stretch>
        </p:blipFill>
        <p:spPr>
          <a:xfrm flipH="1">
            <a:off x="0" y="0"/>
            <a:ext cx="5844134" cy="685799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4443D80-8D90-0F5E-0A71-E05B96E238E3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0673EB0-3311-163A-CACE-1D9D0D61391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7179BE1-5EE3-9588-F830-7CA804E373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75345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7443E4C6-0BE0-7378-537F-DE9279FE79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9618" t="29669" r="48209" b="30328"/>
          <a:stretch>
            <a:fillRect/>
          </a:stretch>
        </p:blipFill>
        <p:spPr>
          <a:xfrm>
            <a:off x="7470912" y="0"/>
            <a:ext cx="4721088" cy="6858000"/>
          </a:xfrm>
          <a:prstGeom prst="rect">
            <a:avLst/>
          </a:prstGeom>
        </p:spPr>
      </p:pic>
      <p:pic>
        <p:nvPicPr>
          <p:cNvPr id="3" name="Picture 2" descr="A close up of a bubble&#10;&#10;AI-generated content may be incorrect.">
            <a:extLst>
              <a:ext uri="{FF2B5EF4-FFF2-40B4-BE49-F238E27FC236}">
                <a16:creationId xmlns:a16="http://schemas.microsoft.com/office/drawing/2014/main" id="{2E154482-2285-3D11-FC3C-6C90A4D028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" t="17971" r="65468" b="17971"/>
          <a:stretch>
            <a:fillRect/>
          </a:stretch>
        </p:blipFill>
        <p:spPr>
          <a:xfrm>
            <a:off x="7470913" y="-1"/>
            <a:ext cx="472108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852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bubble&#10;&#10;AI-generated content may be incorrect.">
            <a:extLst>
              <a:ext uri="{FF2B5EF4-FFF2-40B4-BE49-F238E27FC236}">
                <a16:creationId xmlns:a16="http://schemas.microsoft.com/office/drawing/2014/main" id="{22F5D76D-D463-D694-2221-5DBE91521B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1" t="17971" r="82733" b="17971"/>
          <a:stretch>
            <a:fillRect/>
          </a:stretch>
        </p:blipFill>
        <p:spPr>
          <a:xfrm>
            <a:off x="9831456" y="0"/>
            <a:ext cx="2360544" cy="6858001"/>
          </a:xfrm>
          <a:prstGeom prst="rect">
            <a:avLst/>
          </a:prstGeom>
        </p:spPr>
      </p:pic>
      <p:pic>
        <p:nvPicPr>
          <p:cNvPr id="9" name="Picture 8" descr="A close up of a bubble&#10;&#10;AI-generated content may be incorrect.">
            <a:extLst>
              <a:ext uri="{FF2B5EF4-FFF2-40B4-BE49-F238E27FC236}">
                <a16:creationId xmlns:a16="http://schemas.microsoft.com/office/drawing/2014/main" id="{2047FA98-CF6D-1EF2-D691-E27D957A8B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52342" t="53074" r="6147" b="-1"/>
          <a:stretch>
            <a:fillRect/>
          </a:stretch>
        </p:blipFill>
        <p:spPr>
          <a:xfrm>
            <a:off x="0" y="1"/>
            <a:ext cx="4547388" cy="402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770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ubble&#10;&#10;AI-generated content may be incorrect.">
            <a:extLst>
              <a:ext uri="{FF2B5EF4-FFF2-40B4-BE49-F238E27FC236}">
                <a16:creationId xmlns:a16="http://schemas.microsoft.com/office/drawing/2014/main" id="{7DAC0326-DF68-80E0-0967-2C6E99AFC9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4130" t="16347" r="65154" b="16347"/>
          <a:stretch>
            <a:fillRect/>
          </a:stretch>
        </p:blipFill>
        <p:spPr>
          <a:xfrm flipH="1">
            <a:off x="-1" y="0"/>
            <a:ext cx="6373087" cy="68580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EE270FB-339B-8DBD-CF70-77C2F7CE524C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23AF564-51FD-78CA-4D5E-85AC75841B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5C7E9BE-6D7E-7C60-B0ED-3186FF1767E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47778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6F637E7-D034-7C68-DC88-31E190377818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3D6B338-1D2E-BDFB-3B82-00D2E37FD8C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15FB5FE-AA92-36A6-1E0F-F23DEB22F2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71834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ransitional Graphic BG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background with white lines&#10;&#10;AI-generated content may be incorrect.">
            <a:extLst>
              <a:ext uri="{FF2B5EF4-FFF2-40B4-BE49-F238E27FC236}">
                <a16:creationId xmlns:a16="http://schemas.microsoft.com/office/drawing/2014/main" id="{AE1F8E97-AEA8-082C-BBE7-6BC3CEE6EC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7281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6027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425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ontent &amp; Photo 50/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C0F3EBE-FBDC-6FA5-EF62-6B7688CA75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8125" y="1238250"/>
            <a:ext cx="5427663" cy="4082550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US" sz="4000" b="1" i="0" kern="1200" dirty="0" smtClean="0">
                <a:solidFill>
                  <a:schemeClr val="accent3"/>
                </a:solidFill>
                <a:effectLst/>
                <a:latin typeface="Amare Walter Neue Halbfet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2pPr>
            <a:lvl3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3pPr>
            <a:lvl4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4pPr>
            <a:lvl5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0C51C2-6990-184B-5EBB-77900BDA53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lum/>
          </a:blip>
          <a:stretch>
            <a:fillRect/>
          </a:stretch>
        </p:blipFill>
        <p:spPr>
          <a:xfrm>
            <a:off x="374737" y="6341449"/>
            <a:ext cx="3051131" cy="1607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FDD254-4FD2-18BF-952D-C1567A025C2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330199"/>
          </a:xfrm>
          <a:prstGeom prst="rect">
            <a:avLst/>
          </a:prstGeom>
        </p:spPr>
      </p:pic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1F2ADE23-C66E-1F85-BCAF-9617F967620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98400" y="0"/>
            <a:ext cx="6093600" cy="6858000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Photo goes here</a:t>
            </a:r>
          </a:p>
        </p:txBody>
      </p:sp>
    </p:spTree>
    <p:extLst>
      <p:ext uri="{BB962C8B-B14F-4D97-AF65-F5344CB8AC3E}">
        <p14:creationId xmlns:p14="http://schemas.microsoft.com/office/powerpoint/2010/main" val="3116938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and white background&#10;&#10;AI-generated content may be incorrect.">
            <a:extLst>
              <a:ext uri="{FF2B5EF4-FFF2-40B4-BE49-F238E27FC236}">
                <a16:creationId xmlns:a16="http://schemas.microsoft.com/office/drawing/2014/main" id="{FD94515A-E99B-C991-FED4-B100A599628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614" b="88556"/>
          <a:stretch/>
        </p:blipFill>
        <p:spPr>
          <a:xfrm>
            <a:off x="-1" y="0"/>
            <a:ext cx="12192001" cy="33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164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0680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164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972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1235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698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83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5A72C9D-F02D-6E8C-06AA-5BFEF6299324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A03ACAA-3417-8190-8932-D8F1DDC4B2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8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87C77EE-64E3-A131-99AA-7A6C53FFB2B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8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72" r:id="rId2"/>
    <p:sldLayoutId id="2147483669" r:id="rId3"/>
    <p:sldLayoutId id="2147483668" r:id="rId4"/>
    <p:sldLayoutId id="2147483671" r:id="rId5"/>
    <p:sldLayoutId id="2147483682" r:id="rId6"/>
    <p:sldLayoutId id="2147483683" r:id="rId7"/>
    <p:sldLayoutId id="2147483684" r:id="rId8"/>
    <p:sldLayoutId id="2147483687" r:id="rId9"/>
    <p:sldLayoutId id="2147483670" r:id="rId10"/>
    <p:sldLayoutId id="2147483688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34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6.emf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2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7" Type="http://schemas.openxmlformats.org/officeDocument/2006/relationships/image" Target="../media/image3.pn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tags" Target="../tags/tag11.xml"/><Relationship Id="rId5" Type="http://schemas.openxmlformats.org/officeDocument/2006/relationships/tags" Target="../tags/tag10.xml"/><Relationship Id="rId4" Type="http://schemas.openxmlformats.org/officeDocument/2006/relationships/tags" Target="../tags/tag9.xml"/><Relationship Id="rId9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3.xml"/><Relationship Id="rId6" Type="http://schemas.openxmlformats.org/officeDocument/2006/relationships/image" Target="../media/image23.jpeg"/><Relationship Id="rId5" Type="http://schemas.openxmlformats.org/officeDocument/2006/relationships/image" Target="../media/image17.jpeg"/><Relationship Id="rId4" Type="http://schemas.openxmlformats.org/officeDocument/2006/relationships/image" Target="../media/image22.jpeg"/><Relationship Id="rId9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4.xml"/><Relationship Id="rId5" Type="http://schemas.openxmlformats.org/officeDocument/2006/relationships/image" Target="../media/image2.jpeg"/><Relationship Id="rId4" Type="http://schemas.openxmlformats.org/officeDocument/2006/relationships/image" Target="../media/image1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jpeg"/><Relationship Id="rId7" Type="http://schemas.openxmlformats.org/officeDocument/2006/relationships/image" Target="../media/image29.jpe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6" Type="http://schemas.openxmlformats.org/officeDocument/2006/relationships/image" Target="../media/image35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7.xml"/><Relationship Id="rId5" Type="http://schemas.openxmlformats.org/officeDocument/2006/relationships/image" Target="../media/image2.jpe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2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8.xml"/><Relationship Id="rId6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36.png"/><Relationship Id="rId4" Type="http://schemas.openxmlformats.org/officeDocument/2006/relationships/image" Target="../media/image22.jpeg"/><Relationship Id="rId9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9.xml"/><Relationship Id="rId4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0.xml"/><Relationship Id="rId5" Type="http://schemas.openxmlformats.org/officeDocument/2006/relationships/image" Target="../media/image2.jpeg"/><Relationship Id="rId4" Type="http://schemas.openxmlformats.org/officeDocument/2006/relationships/image" Target="../media/image1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3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5ED1C-64B7-FE6B-9C09-110E2D20B12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11500"/>
            <a:ext cx="12192000" cy="1066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accent3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de-DE" sz="6000" dirty="0">
                <a:solidFill>
                  <a:schemeClr val="bg1"/>
                </a:solidFill>
              </a:rPr>
              <a:t>Wir warten nicht auf die Zukunft.</a:t>
            </a:r>
            <a:br>
              <a:rPr lang="en-US" sz="6000" dirty="0">
                <a:solidFill>
                  <a:schemeClr val="bg1"/>
                </a:solidFill>
              </a:rPr>
            </a:br>
            <a:r>
              <a:rPr lang="en-US" sz="8800" dirty="0">
                <a:solidFill>
                  <a:schemeClr val="bg1"/>
                </a:solidFill>
                <a:latin typeface="Amare Walter Neue Mittel" panose="020B0503040202060203" pitchFamily="34" charset="77"/>
              </a:rPr>
              <a:t>Wir gestalten </a:t>
            </a:r>
            <a:r>
              <a:rPr lang="en-US" sz="8800" dirty="0" err="1">
                <a:solidFill>
                  <a:schemeClr val="bg1"/>
                </a:solidFill>
                <a:latin typeface="Amare Walter Neue Mittel" panose="020B0503040202060203" pitchFamily="34" charset="77"/>
              </a:rPr>
              <a:t>sie</a:t>
            </a:r>
            <a:r>
              <a:rPr lang="en-US" sz="8800" dirty="0">
                <a:solidFill>
                  <a:schemeClr val="bg1"/>
                </a:solidFill>
                <a:latin typeface="Amare Walter Neue Mittel" panose="020B0503040202060203" pitchFamily="34" charset="77"/>
              </a:rPr>
              <a:t>. </a:t>
            </a:r>
            <a:endParaRPr lang="en-US" sz="6000" dirty="0">
              <a:solidFill>
                <a:schemeClr val="bg1"/>
              </a:solidFill>
              <a:latin typeface="Amare Walter Neue Mittel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728A05-BA34-3308-7F3A-82A1033C8B24}"/>
              </a:ext>
            </a:extLst>
          </p:cNvPr>
          <p:cNvSpPr txBox="1"/>
          <p:nvPr/>
        </p:nvSpPr>
        <p:spPr>
          <a:xfrm>
            <a:off x="4812030" y="50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27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letter on a black background&#10;&#10;AI-generated content may be incorrect.">
            <a:extLst>
              <a:ext uri="{FF2B5EF4-FFF2-40B4-BE49-F238E27FC236}">
                <a16:creationId xmlns:a16="http://schemas.microsoft.com/office/drawing/2014/main" id="{5D286E06-5750-4E3B-D770-EC95D5939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774" y="2428890"/>
            <a:ext cx="8206451" cy="200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07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06ED35-8715-2B99-D156-A5CFC8AEAA59}"/>
              </a:ext>
            </a:extLst>
          </p:cNvPr>
          <p:cNvSpPr txBox="1"/>
          <p:nvPr/>
        </p:nvSpPr>
        <p:spPr>
          <a:xfrm>
            <a:off x="341391" y="1160590"/>
            <a:ext cx="5666119" cy="46534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tr-TR" sz="4800" b="1" dirty="0">
                <a:solidFill>
                  <a:srgbClr val="66395E"/>
                </a:solidFill>
                <a:latin typeface="Amare Walter Neue" panose="020B0503040202060203" pitchFamily="34" charset="77"/>
              </a:rPr>
              <a:t>Wir </a:t>
            </a:r>
            <a:r>
              <a:rPr lang="en-US" sz="4800" b="1" dirty="0">
                <a:solidFill>
                  <a:srgbClr val="66395E"/>
                </a:solidFill>
                <a:latin typeface="Amare Walter Neue" panose="020B0503040202060203" pitchFamily="34" charset="77"/>
              </a:rPr>
              <a:t>s</a:t>
            </a:r>
            <a:r>
              <a:rPr lang="tr-TR" sz="4800" b="1" dirty="0">
                <a:solidFill>
                  <a:srgbClr val="66395E"/>
                </a:solidFill>
                <a:latin typeface="Amare Walter Neue" panose="020B0503040202060203" pitchFamily="34" charset="77"/>
              </a:rPr>
              <a:t>ind</a:t>
            </a:r>
            <a:br>
              <a:rPr lang="en-US" sz="2800" b="1" dirty="0">
                <a:solidFill>
                  <a:srgbClr val="66395E"/>
                </a:solidFill>
                <a:latin typeface="Amare Walter Neue" panose="020B0503040202060203" pitchFamily="34" charset="77"/>
              </a:rPr>
            </a:br>
            <a:endParaRPr lang="en-US" sz="2800" b="1" dirty="0">
              <a:solidFill>
                <a:srgbClr val="66395E"/>
              </a:solidFill>
              <a:latin typeface="Amare Walter Neue" panose="020B0503040202060203" pitchFamily="34" charset="77"/>
            </a:endParaRPr>
          </a:p>
          <a:p>
            <a:pPr>
              <a:lnSpc>
                <a:spcPct val="150000"/>
              </a:lnSpc>
            </a:pPr>
            <a: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Kategoriegestalter</a:t>
            </a:r>
            <a:b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</a:br>
            <a: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Pioniere der Darm-Hirn-Achse</a:t>
            </a:r>
            <a:b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</a:br>
            <a: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Originale Innovatoren</a:t>
            </a:r>
            <a:b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</a:br>
            <a: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– niemals Nachahmer</a:t>
            </a:r>
            <a:b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</a:br>
            <a:endParaRPr lang="en-US" sz="2800" u="none" strike="noStrike" dirty="0">
              <a:solidFill>
                <a:srgbClr val="66395E"/>
              </a:solidFill>
              <a:effectLst/>
              <a:latin typeface="Amare Walter Neue Mager" panose="020B0403040202060203" pitchFamily="34" charset="77"/>
            </a:endParaRPr>
          </a:p>
        </p:txBody>
      </p:sp>
      <p:pic>
        <p:nvPicPr>
          <p:cNvPr id="3" name="Picture 2" descr="A person holding a jar with green leaves&#10;&#10;AI-generated content may be incorrect.">
            <a:extLst>
              <a:ext uri="{FF2B5EF4-FFF2-40B4-BE49-F238E27FC236}">
                <a16:creationId xmlns:a16="http://schemas.microsoft.com/office/drawing/2014/main" id="{72F19A6F-0B8E-A7BA-992B-4435F9CC89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046" t="1" r="17263" b="160"/>
          <a:stretch>
            <a:fillRect/>
          </a:stretch>
        </p:blipFill>
        <p:spPr>
          <a:xfrm>
            <a:off x="6096000" y="0"/>
            <a:ext cx="6096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81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276F7C7-CB37-FD06-B937-06A58AEE1BBD}"/>
              </a:ext>
            </a:extLst>
          </p:cNvPr>
          <p:cNvSpPr txBox="1"/>
          <p:nvPr/>
        </p:nvSpPr>
        <p:spPr>
          <a:xfrm>
            <a:off x="321198" y="2428726"/>
            <a:ext cx="5611516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 err="1">
                <a:solidFill>
                  <a:srgbClr val="66395E"/>
                </a:solidFill>
                <a:latin typeface="Amare Walter Neue" panose="020B0503040202060203" pitchFamily="34" charset="77"/>
              </a:rPr>
              <a:t>Mentales</a:t>
            </a:r>
            <a:r>
              <a:rPr lang="en-US" sz="4400" b="1" dirty="0">
                <a:solidFill>
                  <a:srgbClr val="66395E"/>
                </a:solidFill>
                <a:latin typeface="Amare Walter Neue" panose="020B0503040202060203" pitchFamily="34" charset="77"/>
              </a:rPr>
              <a:t> </a:t>
            </a:r>
            <a:r>
              <a:rPr lang="en-US" sz="4400" b="1" dirty="0" err="1">
                <a:solidFill>
                  <a:srgbClr val="66395E"/>
                </a:solidFill>
                <a:latin typeface="Amare Walter Neue" panose="020B0503040202060203" pitchFamily="34" charset="77"/>
              </a:rPr>
              <a:t>Wohlbefinden</a:t>
            </a:r>
            <a:br>
              <a:rPr lang="en-US" sz="36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</a:br>
            <a:br>
              <a:rPr lang="en-US" sz="2000" b="0" i="1" u="none" strike="noStrike" dirty="0">
                <a:solidFill>
                  <a:srgbClr val="66395E"/>
                </a:solidFill>
                <a:effectLst/>
                <a:latin typeface="Arial" panose="020B0604020202020204" pitchFamily="34" charset="0"/>
              </a:rPr>
            </a:br>
            <a: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Es ist nicht nur etwas, das du einnimmst oder aufträgst –</a:t>
            </a:r>
            <a:br>
              <a:rPr lang="de-DE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</a:br>
            <a:r>
              <a:rPr lang="de-DE" sz="2800" b="1" dirty="0">
                <a:solidFill>
                  <a:srgbClr val="66395E"/>
                </a:solidFill>
                <a:latin typeface="Amare Walter Neue" panose="020B0503040202060203" pitchFamily="34" charset="77"/>
              </a:rPr>
              <a:t>es ist etwas, das du lebst</a:t>
            </a:r>
            <a:endParaRPr lang="en-US" sz="2800" b="1" dirty="0">
              <a:solidFill>
                <a:srgbClr val="66395E"/>
              </a:solidFill>
              <a:latin typeface="Amare Walter Neue" panose="020B0503040202060203" pitchFamily="34" charset="77"/>
            </a:endParaRPr>
          </a:p>
        </p:txBody>
      </p:sp>
      <p:pic>
        <p:nvPicPr>
          <p:cNvPr id="6" name="Picture 5" descr="A person with her hands on her chest&#10;&#10;AI-generated content may be incorrect.">
            <a:extLst>
              <a:ext uri="{FF2B5EF4-FFF2-40B4-BE49-F238E27FC236}">
                <a16:creationId xmlns:a16="http://schemas.microsoft.com/office/drawing/2014/main" id="{1167C506-02D0-74A8-36BC-E3B809786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60" r="18427"/>
          <a:stretch>
            <a:fillRect/>
          </a:stretch>
        </p:blipFill>
        <p:spPr>
          <a:xfrm>
            <a:off x="6093562" y="0"/>
            <a:ext cx="60984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692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ubble&#10;&#10;AI-generated content may be incorrect.">
            <a:extLst>
              <a:ext uri="{FF2B5EF4-FFF2-40B4-BE49-F238E27FC236}">
                <a16:creationId xmlns:a16="http://schemas.microsoft.com/office/drawing/2014/main" id="{F9981BB2-C488-9890-1510-E538C99754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959" t="33016" r="38809" b="3879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DB5DC1-D71F-138B-BFBC-4B095419F85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7E2593-B62A-C3D4-A0C7-4AAFBB9351E1}"/>
              </a:ext>
            </a:extLst>
          </p:cNvPr>
          <p:cNvSpPr txBox="1"/>
          <p:nvPr/>
        </p:nvSpPr>
        <p:spPr>
          <a:xfrm>
            <a:off x="1477361" y="2388626"/>
            <a:ext cx="9237278" cy="15757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de-DE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Verbindung</a:t>
            </a:r>
            <a:br>
              <a:rPr lang="de-DE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</a:br>
            <a:r>
              <a:rPr lang="de-DE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zwischen Geist und Körper</a:t>
            </a:r>
            <a:endParaRPr lang="en-US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1250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547AF-CC4C-790E-9584-5C74C37F92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7E61E33-834F-60D1-42BC-1B39E89B831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56" t="12238" b="706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CF3A67B-8E56-4407-DDFB-CB33EFEDECFA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CB454F0-E2B4-994C-99A6-ABA7D126EA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r="24610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3" name="Picture 2" descr="A bubble with iridescent colors&#10;&#10;AI-generated content may be incorrect.">
              <a:extLst>
                <a:ext uri="{FF2B5EF4-FFF2-40B4-BE49-F238E27FC236}">
                  <a16:creationId xmlns:a16="http://schemas.microsoft.com/office/drawing/2014/main" id="{E7EC3DC1-427C-5A5D-6E15-8551D5921F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41588" t="43084" r="29995" b="56539"/>
            <a:stretch>
              <a:fillRect/>
            </a:stretch>
          </p:blipFill>
          <p:spPr>
            <a:xfrm>
              <a:off x="0" y="1"/>
              <a:ext cx="12192000" cy="71561"/>
            </a:xfrm>
            <a:prstGeom prst="rect">
              <a:avLst/>
            </a:prstGeom>
          </p:spPr>
        </p:pic>
      </p:grp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5EF2C4A-2DA0-0E68-292F-4AEBA5BFA14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6477" y="3868126"/>
            <a:ext cx="6243483" cy="5869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de-DE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Hautpflege auf Basis der</a:t>
            </a:r>
            <a:r>
              <a:rPr lang="tr-TR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de-DE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Neurowissenschaft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0DDB05-DC31-B27F-A001-A19128D2BCF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/>
          </a:blip>
          <a:srcRect b="27909"/>
          <a:stretch>
            <a:fillRect/>
          </a:stretch>
        </p:blipFill>
        <p:spPr>
          <a:xfrm>
            <a:off x="715525" y="2329543"/>
            <a:ext cx="4442861" cy="146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2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84E1E-3B84-57FB-F444-DE1B8DCAF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DFB8CC-87A9-3310-B01F-E3F6238F4887}"/>
              </a:ext>
            </a:extLst>
          </p:cNvPr>
          <p:cNvSpPr txBox="1"/>
          <p:nvPr/>
        </p:nvSpPr>
        <p:spPr>
          <a:xfrm>
            <a:off x="0" y="2733809"/>
            <a:ext cx="12192000" cy="23195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Deine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Haut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erinnert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sich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: </a:t>
            </a:r>
            <a:endParaRPr lang="tr-TR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  <a:p>
            <a:pPr algn="ctr" fontAlgn="base">
              <a:lnSpc>
                <a:spcPts val="5760"/>
              </a:lnSpc>
            </a:pPr>
            <a:r>
              <a:rPr lang="de-DE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Das fehlende Bindeglied</a:t>
            </a:r>
            <a:br>
              <a:rPr lang="de-DE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</a:br>
            <a:r>
              <a:rPr lang="de-DE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im mentalen Wohlbefinden</a:t>
            </a:r>
            <a:endParaRPr lang="en-US" sz="4800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98256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9FB99D-EE52-10C0-86EC-7C4647A7D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97BD0EE7-7FDA-28D7-6ED9-8A3C7B92006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</a:blip>
          <a:srcRect b="27782"/>
          <a:stretch>
            <a:fillRect/>
          </a:stretch>
        </p:blipFill>
        <p:spPr>
          <a:xfrm>
            <a:off x="251866" y="6286234"/>
            <a:ext cx="1194313" cy="3934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668CA7-75FE-1FAF-DB53-495E759096BE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</a:blip>
          <a:srcRect l="47241" t="80552" b="-1"/>
          <a:stretch>
            <a:fillRect/>
          </a:stretch>
        </p:blipFill>
        <p:spPr>
          <a:xfrm>
            <a:off x="1452663" y="6562927"/>
            <a:ext cx="630109" cy="105952"/>
          </a:xfrm>
          <a:prstGeom prst="rect">
            <a:avLst/>
          </a:prstGeom>
        </p:spPr>
      </p:pic>
      <p:pic>
        <p:nvPicPr>
          <p:cNvPr id="19" name="Picture 18" descr="Close-up of a human skin&#10;&#10;AI-generated content may be incorrect.">
            <a:extLst>
              <a:ext uri="{FF2B5EF4-FFF2-40B4-BE49-F238E27FC236}">
                <a16:creationId xmlns:a16="http://schemas.microsoft.com/office/drawing/2014/main" id="{3C6EED9B-A155-1A54-2B1A-B6599DAA9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729" r="-1"/>
          <a:stretch>
            <a:fillRect/>
          </a:stretch>
        </p:blipFill>
        <p:spPr>
          <a:xfrm>
            <a:off x="6096000" y="3931"/>
            <a:ext cx="6096000" cy="6854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532C80-5054-5DA4-9677-2D99A12C3830}"/>
              </a:ext>
            </a:extLst>
          </p:cNvPr>
          <p:cNvSpPr txBox="1"/>
          <p:nvPr/>
        </p:nvSpPr>
        <p:spPr>
          <a:xfrm>
            <a:off x="0" y="1037892"/>
            <a:ext cx="60176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de-DE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Unsere Haut ist nicht nur eine leere Leinwand.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EC1FB1-5C64-3568-87AE-DA7F1F9BDF08}"/>
              </a:ext>
            </a:extLst>
          </p:cNvPr>
          <p:cNvSpPr txBox="1"/>
          <p:nvPr/>
        </p:nvSpPr>
        <p:spPr>
          <a:xfrm>
            <a:off x="0" y="4912167"/>
            <a:ext cx="655811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de-DE" sz="2000" dirty="0"/>
              <a:t>Und wenn wir lernen,</a:t>
            </a:r>
          </a:p>
          <a:p>
            <a:pPr algn="ctr"/>
            <a:r>
              <a:rPr lang="de-DE" sz="2000" dirty="0"/>
              <a:t>auf ihre Botschaften zu hören,</a:t>
            </a:r>
            <a:endParaRPr lang="tr-TR" sz="2000" dirty="0"/>
          </a:p>
          <a:p>
            <a:pPr algn="ctr"/>
            <a:r>
              <a:rPr lang="de-DE" sz="2000" dirty="0"/>
              <a:t>verändert sich alles.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81FC60-E2AD-4E08-059F-00EEBFDF2885}"/>
              </a:ext>
            </a:extLst>
          </p:cNvPr>
          <p:cNvSpPr txBox="1"/>
          <p:nvPr/>
        </p:nvSpPr>
        <p:spPr>
          <a:xfrm>
            <a:off x="-69668" y="1583317"/>
            <a:ext cx="6017623" cy="34132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Sie </a:t>
            </a:r>
            <a:r>
              <a:rPr lang="de-DE" sz="3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schützt </a:t>
            </a:r>
            <a: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uns.</a:t>
            </a:r>
            <a:b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</a:br>
            <a: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Sie </a:t>
            </a:r>
            <a:r>
              <a:rPr lang="de-DE" sz="3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spiegelt</a:t>
            </a:r>
            <a: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uns wider.</a:t>
            </a:r>
            <a:b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</a:br>
            <a: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Sie </a:t>
            </a:r>
            <a:r>
              <a:rPr lang="de-DE" sz="3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zeigt </a:t>
            </a:r>
            <a:r>
              <a:rPr lang="de-DE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uns.</a:t>
            </a:r>
            <a:b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</a:b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pic>
        <p:nvPicPr>
          <p:cNvPr id="16" name="Picture 15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B26CCB6-8C8E-75C7-361F-67F4E8B158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F5F252EB-2E2A-5B5C-0AA1-905573256A00}"/>
              </a:ext>
            </a:extLst>
          </p:cNvPr>
          <p:cNvGrpSpPr/>
          <p:nvPr/>
        </p:nvGrpSpPr>
        <p:grpSpPr>
          <a:xfrm>
            <a:off x="9604353" y="6293594"/>
            <a:ext cx="2587647" cy="365887"/>
            <a:chOff x="9604353" y="6293594"/>
            <a:chExt cx="2587647" cy="365887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5EA1EBE-E247-12D9-C6E6-34A7763C59D2}"/>
                </a:ext>
              </a:extLst>
            </p:cNvPr>
            <p:cNvSpPr txBox="1"/>
            <p:nvPr/>
          </p:nvSpPr>
          <p:spPr>
            <a:xfrm>
              <a:off x="9604353" y="6293594"/>
              <a:ext cx="2587647" cy="365887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txBody>
            <a:bodyPr wrap="square" rtlCol="0" anchor="ctr">
              <a:noAutofit/>
            </a:bodyPr>
            <a:lstStyle/>
            <a:p>
              <a:r>
                <a:rPr lang="en-US" sz="1400">
                  <a:solidFill>
                    <a:schemeClr val="bg1"/>
                  </a:solidFill>
                  <a:latin typeface="Amare Walter Neue Mittel" panose="020B0503040202060203" pitchFamily="34" charset="77"/>
                </a:rPr>
                <a:t>CONFIDENTIAL</a:t>
              </a:r>
              <a:endParaRPr lang="en-US">
                <a:solidFill>
                  <a:schemeClr val="bg1"/>
                </a:solidFill>
                <a:latin typeface="Amare Walter Neue Mittel" panose="020B0503040202060203" pitchFamily="34" charset="77"/>
              </a:endParaRPr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335EA42-E720-0564-8923-3A416097DCE7}"/>
                </a:ext>
              </a:extLst>
            </p:cNvPr>
            <p:cNvGrpSpPr/>
            <p:nvPr/>
          </p:nvGrpSpPr>
          <p:grpSpPr>
            <a:xfrm>
              <a:off x="11138216" y="6350771"/>
              <a:ext cx="923743" cy="245733"/>
              <a:chOff x="7608763" y="3324089"/>
              <a:chExt cx="3772000" cy="1003421"/>
            </a:xfrm>
          </p:grpSpPr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1E1FB448-CDCF-95C7-12D4-86DE0E4522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lum bright="100000"/>
              </a:blip>
              <a:stretch>
                <a:fillRect/>
              </a:stretch>
            </p:blipFill>
            <p:spPr>
              <a:xfrm>
                <a:off x="7608763" y="3351827"/>
                <a:ext cx="975683" cy="975683"/>
              </a:xfrm>
              <a:prstGeom prst="rect">
                <a:avLst/>
              </a:prstGeom>
            </p:spPr>
          </p:pic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0726AD58-D74B-5A5B-CA35-620FA0E022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lum bright="100000"/>
              </a:blip>
              <a:stretch>
                <a:fillRect/>
              </a:stretch>
            </p:blipFill>
            <p:spPr>
              <a:xfrm flipH="1">
                <a:off x="9005105" y="3330491"/>
                <a:ext cx="980485" cy="980485"/>
              </a:xfrm>
              <a:prstGeom prst="rect">
                <a:avLst/>
              </a:prstGeom>
            </p:spPr>
          </p:pic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2B96D8D8-40D2-5613-14CF-79007CE7DD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lum bright="100000"/>
              </a:blip>
              <a:stretch>
                <a:fillRect/>
              </a:stretch>
            </p:blipFill>
            <p:spPr>
              <a:xfrm>
                <a:off x="10389343" y="3324089"/>
                <a:ext cx="991420" cy="991420"/>
              </a:xfrm>
              <a:prstGeom prst="rect">
                <a:avLst/>
              </a:prstGeom>
            </p:spPr>
          </p:pic>
        </p:grp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E80B4A58-7EE7-F1C6-E940-12BFCFF967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0429" t="2865" r="11456"/>
          <a:stretch>
            <a:fillRect/>
          </a:stretch>
        </p:blipFill>
        <p:spPr>
          <a:xfrm>
            <a:off x="6096000" y="69668"/>
            <a:ext cx="6096000" cy="67900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FDEAAFB-0336-AA21-D9B7-B2ED695D6846}"/>
              </a:ext>
            </a:extLst>
          </p:cNvPr>
          <p:cNvSpPr/>
          <p:nvPr/>
        </p:nvSpPr>
        <p:spPr>
          <a:xfrm>
            <a:off x="6087291" y="0"/>
            <a:ext cx="6104709" cy="6858000"/>
          </a:xfrm>
          <a:prstGeom prst="rect">
            <a:avLst/>
          </a:prstGeom>
          <a:gradFill>
            <a:gsLst>
              <a:gs pos="7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56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B2A91A35-B8F3-E16C-41C3-0767F7373F4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FED0FC3-28F2-95AD-7BD7-89ED857E3ABD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4143" y="1505392"/>
            <a:ext cx="5411758" cy="4813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de-DE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Haut ist mehr als nur Haut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B7157CC-B3C8-8F4C-734E-52474BFF97C3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590810" y="2304983"/>
            <a:ext cx="10983458" cy="14278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5080"/>
              </a:lnSpc>
              <a:spcBef>
                <a:spcPts val="400"/>
              </a:spcBef>
              <a:buNone/>
            </a:pPr>
            <a:r>
              <a:rPr lang="de-DE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Forschungen zeigen, dass bis zu 40 % der Hautprobleme eine mentale Komponente haben.</a:t>
            </a:r>
            <a:endParaRPr lang="en-US" sz="5400" dirty="0">
              <a:solidFill>
                <a:schemeClr val="accent3">
                  <a:lumMod val="60000"/>
                  <a:lumOff val="40000"/>
                </a:schemeClr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FC0C555-610B-1E67-8FDB-836729941F52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611355" y="4450485"/>
            <a:ext cx="10981702" cy="11145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de-DE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Was auf deiner Haut sichtbar wird, hängt nicht nur davon ab, was dir passiert,</a:t>
            </a:r>
            <a:br>
              <a:rPr lang="de-DE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</a:br>
            <a:r>
              <a:rPr lang="de-DE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sondern davon, was in dir passiert.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1" name="Picture 10" descr="A close up of a bubble&#10;&#10;AI-generated content may be incorrect.">
            <a:extLst>
              <a:ext uri="{FF2B5EF4-FFF2-40B4-BE49-F238E27FC236}">
                <a16:creationId xmlns:a16="http://schemas.microsoft.com/office/drawing/2014/main" id="{55D3F4CA-BAE7-5993-D1DB-875FAA72012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81237" r="38984"/>
          <a:stretch>
            <a:fillRect/>
          </a:stretch>
        </p:blipFill>
        <p:spPr>
          <a:xfrm>
            <a:off x="6510677" y="71562"/>
            <a:ext cx="5681323" cy="136809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D27B412-2E87-D199-736C-E520023DFDE3}"/>
              </a:ext>
            </a:extLst>
          </p:cNvPr>
          <p:cNvSpPr txBox="1"/>
          <p:nvPr/>
        </p:nvSpPr>
        <p:spPr>
          <a:xfrm>
            <a:off x="2711450" y="6285185"/>
            <a:ext cx="6699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1" i="0" dirty="0">
                <a:solidFill>
                  <a:schemeClr val="accent3"/>
                </a:solidFill>
                <a:effectLst/>
                <a:latin typeface="Amare Walter Neue" panose="020B0503040202060203" pitchFamily="34" charset="77"/>
              </a:rPr>
              <a:t>QUELLE</a:t>
            </a:r>
            <a:r>
              <a:rPr lang="en-US" sz="700" i="0" dirty="0">
                <a:solidFill>
                  <a:schemeClr val="accent3"/>
                </a:solidFill>
                <a:effectLst/>
                <a:latin typeface="Amare Walter Neue" panose="020B0503040202060203" pitchFamily="34" charset="77"/>
              </a:rPr>
              <a:t>: </a:t>
            </a:r>
            <a:endParaRPr lang="en-US" sz="700" dirty="0">
              <a:solidFill>
                <a:schemeClr val="accent3"/>
              </a:solidFill>
              <a:latin typeface="Amare Walter Neue" panose="020B0503040202060203" pitchFamily="34" charset="77"/>
            </a:endParaRPr>
          </a:p>
          <a:p>
            <a:pPr marL="114300" indent="-114300">
              <a:buFont typeface="+mj-lt"/>
              <a:buAutoNum type="arabicPeriod"/>
            </a:pP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Gupta, M. A., &amp; Gupta, A. K. (2003).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Psychodermatology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: An update. Journal of the American Academy of Dermatology, 49(4), 563–589.</a:t>
            </a:r>
          </a:p>
          <a:p>
            <a:pPr marL="114300" indent="-114300">
              <a:buFont typeface="+mj-lt"/>
              <a:buAutoNum type="arabicPeriod"/>
            </a:pP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Picardi, A., et al. (2000).Psychiatric morbidity in dermatological outpatients: an issue to be recognized. British Journal of Dermatology, 143(5), 983–991.</a:t>
            </a:r>
          </a:p>
          <a:p>
            <a:endParaRPr lang="en-US" sz="700" dirty="0">
              <a:solidFill>
                <a:schemeClr val="accent3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64131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616591CB-2224-A66A-8733-58494E34E2F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9EC5BB-1B2D-BDE0-9EF8-5F6D3B6DD4D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673650" y="861555"/>
            <a:ext cx="6816337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b="1" dirty="0">
                <a:solidFill>
                  <a:schemeClr val="accent3"/>
                </a:solidFill>
                <a:latin typeface="Amare Walter Neue Halbfett"/>
              </a:rPr>
              <a:t>Die Drei-</a:t>
            </a:r>
            <a:r>
              <a:rPr lang="en-US" sz="3600" b="1" dirty="0" err="1">
                <a:solidFill>
                  <a:schemeClr val="accent3"/>
                </a:solidFill>
                <a:latin typeface="Amare Walter Neue Halbfett"/>
              </a:rPr>
              <a:t>Gehirn</a:t>
            </a:r>
            <a:r>
              <a:rPr lang="en-US" sz="3600" b="1" dirty="0">
                <a:solidFill>
                  <a:schemeClr val="accent3"/>
                </a:solidFill>
                <a:latin typeface="Amare Walter Neue Halbfett"/>
              </a:rPr>
              <a:t>-</a:t>
            </a:r>
            <a:r>
              <a:rPr lang="en-US" sz="3600" b="1" dirty="0" err="1">
                <a:solidFill>
                  <a:schemeClr val="accent3"/>
                </a:solidFill>
                <a:latin typeface="Amare Walter Neue Halbfett"/>
              </a:rPr>
              <a:t>Verbindung</a:t>
            </a:r>
            <a:endParaRPr lang="en-US" sz="3600" b="1" dirty="0">
              <a:solidFill>
                <a:schemeClr val="accent3"/>
              </a:solidFill>
              <a:latin typeface="Amare Walter Neue Halbfett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708F89-51D0-B315-A43F-2AF81441DC9F}"/>
              </a:ext>
            </a:extLst>
          </p:cNvPr>
          <p:cNvSpPr/>
          <p:nvPr/>
        </p:nvSpPr>
        <p:spPr>
          <a:xfrm>
            <a:off x="720247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3B9AE75-C220-A418-099E-8B6805FD0A00}"/>
              </a:ext>
            </a:extLst>
          </p:cNvPr>
          <p:cNvSpPr/>
          <p:nvPr/>
        </p:nvSpPr>
        <p:spPr>
          <a:xfrm>
            <a:off x="4495800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4B160C-B6C4-11D9-528D-B5DD04CD68C5}"/>
              </a:ext>
            </a:extLst>
          </p:cNvPr>
          <p:cNvSpPr/>
          <p:nvPr/>
        </p:nvSpPr>
        <p:spPr>
          <a:xfrm>
            <a:off x="8305800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9528CA1-A499-BF5F-9713-625C3439E2CD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02884" y="2889566"/>
            <a:ext cx="1297100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tr-TR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Geist</a:t>
            </a:r>
            <a:endParaRPr lang="en-US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047E02D-DB4E-3F17-F670-50666CA50C06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5442559" y="2889566"/>
            <a:ext cx="1297100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tr-TR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Darm</a:t>
            </a:r>
            <a:endParaRPr lang="en-US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CD606B5-5235-730E-8B07-AB0AE33A4B4F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9271348" y="2889566"/>
            <a:ext cx="1297100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tr-TR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Haut</a:t>
            </a:r>
            <a:endParaRPr lang="en-US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2A211C-837F-AA66-ECBA-1E7F2BC6D30D}"/>
              </a:ext>
            </a:extLst>
          </p:cNvPr>
          <p:cNvSpPr txBox="1">
            <a:spLocks/>
          </p:cNvSpPr>
          <p:nvPr>
            <p:custDataLst>
              <p:tags r:id="rId5"/>
            </p:custDataLst>
          </p:nvPr>
        </p:nvSpPr>
        <p:spPr>
          <a:xfrm>
            <a:off x="964504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600" dirty="0">
                <a:solidFill>
                  <a:schemeClr val="accent3"/>
                </a:solidFill>
                <a:latin typeface="Amare Walter Neue Mager" panose="020B0403040202060203" pitchFamily="34" charset="0"/>
                <a:cs typeface="Arial"/>
              </a:rPr>
              <a:t>Der Geist: dein primärer „Prozessor“. Wie du denkst, entscheidest und dich fokussierst.</a:t>
            </a:r>
            <a:endParaRPr lang="en-US" sz="1600" dirty="0">
              <a:solidFill>
                <a:schemeClr val="accent3"/>
              </a:solidFill>
              <a:latin typeface="Amare Walter Neue Mager" panose="020B0403040202060203" pitchFamily="34" charset="0"/>
              <a:cs typeface="Arial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C2E7EAC-D05C-2D4C-8094-DB4D88268E87}"/>
              </a:ext>
            </a:extLst>
          </p:cNvPr>
          <p:cNvSpPr txBox="1">
            <a:spLocks/>
          </p:cNvSpPr>
          <p:nvPr>
            <p:custDataLst>
              <p:tags r:id="rId6"/>
            </p:custDataLst>
          </p:nvPr>
        </p:nvSpPr>
        <p:spPr>
          <a:xfrm>
            <a:off x="4724400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Der Darm: dein intuitives „Gehirn“. Reich an Neuronen und chemischen Botenstoffen, die Stimmung und Gedächtnis beeinflussen.</a:t>
            </a:r>
            <a:endParaRPr lang="en-US" sz="1600" dirty="0">
              <a:solidFill>
                <a:schemeClr val="accent3"/>
              </a:solidFill>
              <a:latin typeface="Amare Walter Neue Mager" panose="020B0403040202060203" pitchFamily="34" charset="77"/>
              <a:cs typeface="Arial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BF56FC38-9551-6EE5-27F4-B92700E5C569}"/>
              </a:ext>
            </a:extLst>
          </p:cNvPr>
          <p:cNvSpPr txBox="1">
            <a:spLocks/>
          </p:cNvSpPr>
          <p:nvPr>
            <p:custDataLst>
              <p:tags r:id="rId7"/>
            </p:custDataLst>
          </p:nvPr>
        </p:nvSpPr>
        <p:spPr>
          <a:xfrm>
            <a:off x="8553189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de-DE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Die Haut: von manchen Wissenschaftlern inzwischen als „drittes Gehirn“ bezeichnet.</a:t>
            </a:r>
            <a:endParaRPr lang="en-US" sz="1600" dirty="0">
              <a:solidFill>
                <a:schemeClr val="accent3"/>
              </a:solidFill>
              <a:latin typeface="Amare Walter Neue Mager" panose="020B0403040202060203" pitchFamily="34" charset="77"/>
              <a:cs typeface="Arial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F6B614A-713A-F1F6-8422-ADE224139C21}"/>
              </a:ext>
            </a:extLst>
          </p:cNvPr>
          <p:cNvCxnSpPr>
            <a:stCxn id="9" idx="6"/>
            <a:endCxn id="10" idx="2"/>
          </p:cNvCxnSpPr>
          <p:nvPr/>
        </p:nvCxnSpPr>
        <p:spPr>
          <a:xfrm>
            <a:off x="3958225" y="3593111"/>
            <a:ext cx="537575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3C0C6D-E327-6E00-7B3A-EAC6E8EC868D}"/>
              </a:ext>
            </a:extLst>
          </p:cNvPr>
          <p:cNvCxnSpPr/>
          <p:nvPr/>
        </p:nvCxnSpPr>
        <p:spPr>
          <a:xfrm>
            <a:off x="7752567" y="3593111"/>
            <a:ext cx="537575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62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D551ECA-4021-0A4E-EB8C-C8E2E7BCB012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166921"/>
            <a:ext cx="6030855" cy="27459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de-DE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Warum Hautpflege für geistiges Wohlbefinden sinnvoll ist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2460"/>
              </a:lnSpc>
              <a:buNone/>
            </a:pPr>
            <a:r>
              <a:rPr lang="de-DE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Amare’s Entwicklung in Richtung Hautpflege ist nicht nur aufregend, sie ist unvermeidlich.</a:t>
            </a:r>
            <a:endParaRPr lang="en-US" sz="1800" dirty="0">
              <a:solidFill>
                <a:schemeClr val="accent3"/>
              </a:solidFill>
              <a:latin typeface="Amare Walter Neue Mittel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Picture 18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CBA736B5-906C-7A51-A1CE-08A5FFA137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71" r="27575"/>
          <a:stretch>
            <a:fillRect/>
          </a:stretch>
        </p:blipFill>
        <p:spPr>
          <a:xfrm>
            <a:off x="7015163" y="0"/>
            <a:ext cx="5181598" cy="6873874"/>
          </a:xfrm>
          <a:prstGeom prst="rect">
            <a:avLst/>
          </a:prstGeom>
        </p:spPr>
      </p:pic>
      <p:pic>
        <p:nvPicPr>
          <p:cNvPr id="20" name="Picture 19" descr="Close-up of a human skin&#10;&#10;AI-generated content may be incorrect.">
            <a:extLst>
              <a:ext uri="{FF2B5EF4-FFF2-40B4-BE49-F238E27FC236}">
                <a16:creationId xmlns:a16="http://schemas.microsoft.com/office/drawing/2014/main" id="{B5A92D53-455A-FD99-B39E-61CB622E33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16" r="50296"/>
          <a:stretch>
            <a:fillRect/>
          </a:stretch>
        </p:blipFill>
        <p:spPr>
          <a:xfrm>
            <a:off x="6557554" y="3931"/>
            <a:ext cx="461555" cy="68540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0F50E59-6A30-8E0A-BB37-6F4BE81D4C7F}"/>
              </a:ext>
            </a:extLst>
          </p:cNvPr>
          <p:cNvSpPr/>
          <p:nvPr/>
        </p:nvSpPr>
        <p:spPr>
          <a:xfrm>
            <a:off x="6261463" y="0"/>
            <a:ext cx="5930537" cy="6858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close-up of a skin&#10;&#10;AI-generated content may be incorrect.">
            <a:extLst>
              <a:ext uri="{FF2B5EF4-FFF2-40B4-BE49-F238E27FC236}">
                <a16:creationId xmlns:a16="http://schemas.microsoft.com/office/drawing/2014/main" id="{E05709AC-FEB2-9C53-DD78-ECB07D79497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119" r="11765" b="58490"/>
          <a:stretch>
            <a:fillRect/>
          </a:stretch>
        </p:blipFill>
        <p:spPr>
          <a:xfrm rot="16200000">
            <a:off x="3015887" y="3315244"/>
            <a:ext cx="6858000" cy="227512"/>
          </a:xfrm>
          <a:prstGeom prst="rect">
            <a:avLst/>
          </a:prstGeom>
        </p:spPr>
      </p:pic>
      <p:pic>
        <p:nvPicPr>
          <p:cNvPr id="24" name="Picture 23" descr="A close-up of a person's skin&#10;&#10;AI-generated content may be incorrect.">
            <a:extLst>
              <a:ext uri="{FF2B5EF4-FFF2-40B4-BE49-F238E27FC236}">
                <a16:creationId xmlns:a16="http://schemas.microsoft.com/office/drawing/2014/main" id="{0FE9F2CC-8394-F426-6278-F6BCE5D1961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65" t="1" b="97964"/>
          <a:stretch>
            <a:fillRect/>
          </a:stretch>
        </p:blipFill>
        <p:spPr>
          <a:xfrm rot="5400000">
            <a:off x="2856547" y="3387500"/>
            <a:ext cx="6858000" cy="83003"/>
          </a:xfrm>
          <a:prstGeom prst="rect">
            <a:avLst/>
          </a:prstGeom>
        </p:spPr>
      </p:pic>
      <p:pic>
        <p:nvPicPr>
          <p:cNvPr id="27" name="Picture 26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95186514-552D-4A5F-E0F8-580C6910F29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607" b="10351"/>
          <a:stretch>
            <a:fillRect/>
          </a:stretch>
        </p:blipFill>
        <p:spPr>
          <a:xfrm>
            <a:off x="6259485" y="0"/>
            <a:ext cx="5932516" cy="685800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72BB177-B8B2-DF84-E2C8-A84BFAE6EDD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7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407992"/>
            <a:ext cx="5502414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de-DE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Die Zukunft ist </a:t>
            </a:r>
            <a:r>
              <a:rPr lang="de-DE" sz="54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Skin to Mind™</a:t>
            </a:r>
            <a:endParaRPr lang="en-US" sz="5400" b="1" dirty="0">
              <a:solidFill>
                <a:schemeClr val="accent3">
                  <a:lumMod val="60000"/>
                  <a:lumOff val="40000"/>
                </a:schemeClr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9455031-216B-57D8-3302-0AD0AFB75DE6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8EC73D8-E2F0-46C8-A4EF-2DABB209C7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6BD9652-41B9-70B8-48B2-30C7C738C2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02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84E1E-3B84-57FB-F444-DE1B8DCAF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24E494-B996-4309-1FED-D193FCF36E3F}"/>
              </a:ext>
            </a:extLst>
          </p:cNvPr>
          <p:cNvSpPr txBox="1"/>
          <p:nvPr/>
        </p:nvSpPr>
        <p:spPr>
          <a:xfrm>
            <a:off x="1504294" y="3027723"/>
            <a:ext cx="9237278" cy="15757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Neurowissenschaften</a:t>
            </a:r>
            <a:endParaRPr lang="en-US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  <a:p>
            <a:pPr algn="ctr" fontAlgn="base">
              <a:lnSpc>
                <a:spcPts val="5760"/>
              </a:lnSpc>
            </a:pP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in Aktion</a:t>
            </a:r>
          </a:p>
        </p:txBody>
      </p:sp>
    </p:spTree>
    <p:extLst>
      <p:ext uri="{BB962C8B-B14F-4D97-AF65-F5344CB8AC3E}">
        <p14:creationId xmlns:p14="http://schemas.microsoft.com/office/powerpoint/2010/main" val="180714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95526-9D41-2982-E7FE-21E1043D4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C9428AD-A94D-6380-59AD-EF1896371D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D6CCD50-1F36-BFCC-1A46-A6E8C988B1AB}"/>
              </a:ext>
            </a:extLst>
          </p:cNvPr>
          <p:cNvSpPr txBox="1"/>
          <p:nvPr/>
        </p:nvSpPr>
        <p:spPr>
          <a:xfrm>
            <a:off x="0" y="537029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Die nächste Ära der Hautpflege</a:t>
            </a:r>
            <a:endParaRPr lang="en-US" sz="4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C655DD8-920E-4FAC-2932-D0B71E3E087B}"/>
              </a:ext>
            </a:extLst>
          </p:cNvPr>
          <p:cNvGrpSpPr/>
          <p:nvPr/>
        </p:nvGrpSpPr>
        <p:grpSpPr>
          <a:xfrm>
            <a:off x="466165" y="1488735"/>
            <a:ext cx="4132730" cy="1905595"/>
            <a:chOff x="197223" y="1369205"/>
            <a:chExt cx="4132730" cy="1905595"/>
          </a:xfrm>
        </p:grpSpPr>
        <p:pic>
          <p:nvPicPr>
            <p:cNvPr id="1041" name="Picture 17" descr="A white background with black text&#10;&#10;Description automatically generated">
              <a:extLst>
                <a:ext uri="{FF2B5EF4-FFF2-40B4-BE49-F238E27FC236}">
                  <a16:creationId xmlns:a16="http://schemas.microsoft.com/office/drawing/2014/main" id="{6784B592-80EC-985B-8568-DBF4A26892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23" y="1876237"/>
              <a:ext cx="4132730" cy="1398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9" name="Picture 15" descr="A black text on a white background&#10;&#10;Description automatically generated">
              <a:extLst>
                <a:ext uri="{FF2B5EF4-FFF2-40B4-BE49-F238E27FC236}">
                  <a16:creationId xmlns:a16="http://schemas.microsoft.com/office/drawing/2014/main" id="{AE039786-2B9B-5139-3058-A9BD4EA83A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23" y="1369205"/>
              <a:ext cx="2058550" cy="507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5" name="Picture 2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E76E438-52BA-0AED-4D75-6B4B64FAF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734" y="2255475"/>
            <a:ext cx="5934635" cy="38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A white background with red text&#10;&#10;Description automatically generated">
            <a:extLst>
              <a:ext uri="{FF2B5EF4-FFF2-40B4-BE49-F238E27FC236}">
                <a16:creationId xmlns:a16="http://schemas.microsoft.com/office/drawing/2014/main" id="{AE92D5A5-49CF-A253-FCB7-86C1930C2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049" y="4851105"/>
            <a:ext cx="3884151" cy="146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A close-up of a text&#10;&#10;AI-generated content may be incorrect.">
            <a:extLst>
              <a:ext uri="{FF2B5EF4-FFF2-40B4-BE49-F238E27FC236}">
                <a16:creationId xmlns:a16="http://schemas.microsoft.com/office/drawing/2014/main" id="{FE9CA786-4343-0606-7B9E-2F31944B50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99210" y="4898816"/>
            <a:ext cx="2444192" cy="1369732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136B9BE-C30C-21E2-6CF3-72EC7ABD5A86}"/>
              </a:ext>
            </a:extLst>
          </p:cNvPr>
          <p:cNvGrpSpPr/>
          <p:nvPr/>
        </p:nvGrpSpPr>
        <p:grpSpPr>
          <a:xfrm>
            <a:off x="466165" y="3767090"/>
            <a:ext cx="4401671" cy="2006322"/>
            <a:chOff x="466165" y="3767090"/>
            <a:chExt cx="4401671" cy="2006322"/>
          </a:xfrm>
        </p:grpSpPr>
        <p:pic>
          <p:nvPicPr>
            <p:cNvPr id="1051" name="Picture 27" descr="A red and white logo&#10;&#10;Description automatically generated">
              <a:extLst>
                <a:ext uri="{FF2B5EF4-FFF2-40B4-BE49-F238E27FC236}">
                  <a16:creationId xmlns:a16="http://schemas.microsoft.com/office/drawing/2014/main" id="{D1CC04CA-6618-E968-4DCE-0EE1685794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919" y="3767090"/>
              <a:ext cx="1756801" cy="459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2" name="Picture 28" descr="A close up of a text&#10;&#10;Description automatically generated">
              <a:extLst>
                <a:ext uri="{FF2B5EF4-FFF2-40B4-BE49-F238E27FC236}">
                  <a16:creationId xmlns:a16="http://schemas.microsoft.com/office/drawing/2014/main" id="{AA452C9D-F795-EFAF-58EA-97FDEEE957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6165" y="4226561"/>
              <a:ext cx="4401671" cy="15468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54" name="Picture 30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67D4BAB4-761F-E8FE-B1C8-09E397F34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797" y="2982409"/>
            <a:ext cx="5439325" cy="152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3EBB4DA7-7E63-1F23-742C-CAA2993DF31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96143" y="1488735"/>
            <a:ext cx="1360395" cy="75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83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72BB177-B8B2-DF84-E2C8-A84BFAE6EDD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11" name="Picture 10" descr="A yellow flower inside a glass sphere&#10;&#10;AI-generated content may be incorrect.">
            <a:extLst>
              <a:ext uri="{FF2B5EF4-FFF2-40B4-BE49-F238E27FC236}">
                <a16:creationId xmlns:a16="http://schemas.microsoft.com/office/drawing/2014/main" id="{398BDB68-F3CC-A9C5-6423-875BE5EB943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378" t="13256" r="41815" b="36725"/>
          <a:stretch>
            <a:fillRect/>
          </a:stretch>
        </p:blipFill>
        <p:spPr>
          <a:xfrm>
            <a:off x="2590800" y="71563"/>
            <a:ext cx="9601200" cy="6786438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9377141D-77B0-EE78-636E-33A70C0C39FB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916804" y="3109133"/>
            <a:ext cx="3190498" cy="6428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accent3"/>
                </a:solidFill>
                <a:latin typeface="Amare Walter Neue"/>
              </a:rPr>
              <a:t>Rhodiola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F5B401-149A-DC7F-7268-0C5CFFF7A06D}"/>
              </a:ext>
            </a:extLst>
          </p:cNvPr>
          <p:cNvCxnSpPr>
            <a:cxnSpLocks/>
          </p:cNvCxnSpPr>
          <p:nvPr/>
        </p:nvCxnSpPr>
        <p:spPr>
          <a:xfrm flipH="1">
            <a:off x="2525486" y="5007781"/>
            <a:ext cx="3135544" cy="13981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2DEBA27-4038-B116-D8DC-4FAE952B0533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-615059" y="4747519"/>
            <a:ext cx="3190498" cy="33983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en-US" dirty="0">
                <a:solidFill>
                  <a:schemeClr val="accent3"/>
                </a:solidFill>
                <a:latin typeface="Amare Walter Neue"/>
              </a:rPr>
              <a:t>L-</a:t>
            </a:r>
            <a:r>
              <a:rPr lang="en-US" dirty="0" err="1">
                <a:solidFill>
                  <a:schemeClr val="accent3"/>
                </a:solidFill>
                <a:latin typeface="Amare Walter Neue"/>
              </a:rPr>
              <a:t>Theanin</a:t>
            </a:r>
            <a:endParaRPr lang="en-US" dirty="0">
              <a:solidFill>
                <a:schemeClr val="accent3"/>
              </a:solidFill>
              <a:latin typeface="Amare Walter Neue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4886B0-C31F-C0D3-0FB9-419814471AE4}"/>
              </a:ext>
            </a:extLst>
          </p:cNvPr>
          <p:cNvCxnSpPr>
            <a:cxnSpLocks/>
          </p:cNvCxnSpPr>
          <p:nvPr/>
        </p:nvCxnSpPr>
        <p:spPr>
          <a:xfrm flipH="1" flipV="1">
            <a:off x="2346821" y="3435990"/>
            <a:ext cx="1402219" cy="6991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3AB5198-28A3-9816-36FA-740CC016E54A}"/>
              </a:ext>
            </a:extLst>
          </p:cNvPr>
          <p:cNvSpPr txBox="1"/>
          <p:nvPr/>
        </p:nvSpPr>
        <p:spPr>
          <a:xfrm>
            <a:off x="241171" y="623451"/>
            <a:ext cx="6096000" cy="682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en-US" sz="4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Die </a:t>
            </a:r>
            <a:r>
              <a:rPr lang="en-US" sz="4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HuG</a:t>
            </a:r>
            <a:r>
              <a:rPr lang="en-US" sz="4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Cell™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EAC6346-26DD-62CF-667F-ABBA0EE86C01}"/>
              </a:ext>
            </a:extLst>
          </p:cNvPr>
          <p:cNvSpPr txBox="1"/>
          <p:nvPr/>
        </p:nvSpPr>
        <p:spPr>
          <a:xfrm>
            <a:off x="241171" y="1092591"/>
            <a:ext cx="6248400" cy="59676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en-US" sz="2400" dirty="0" err="1">
                <a:solidFill>
                  <a:schemeClr val="accent3"/>
                </a:solidFill>
                <a:latin typeface="Amare Walter Neue"/>
              </a:rPr>
              <a:t>Leistungsstark</a:t>
            </a:r>
            <a:r>
              <a:rPr lang="en-US" sz="2400" dirty="0">
                <a:solidFill>
                  <a:schemeClr val="accent3"/>
                </a:solidFill>
                <a:latin typeface="Amare Walter Neue"/>
              </a:rPr>
              <a:t> + </a:t>
            </a:r>
            <a:r>
              <a:rPr lang="en-US" sz="2400" dirty="0" err="1">
                <a:solidFill>
                  <a:schemeClr val="accent3"/>
                </a:solidFill>
                <a:latin typeface="Amare Walter Neue"/>
              </a:rPr>
              <a:t>proprietär</a:t>
            </a:r>
            <a:r>
              <a:rPr lang="en-US" sz="2400" dirty="0">
                <a:solidFill>
                  <a:schemeClr val="accent3"/>
                </a:solidFill>
                <a:latin typeface="Amare Walter Neue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396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C7B85-E945-801D-05A4-6ADC091F2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flower inside a glass&#10;&#10;AI-generated content may be incorrect.">
            <a:extLst>
              <a:ext uri="{FF2B5EF4-FFF2-40B4-BE49-F238E27FC236}">
                <a16:creationId xmlns:a16="http://schemas.microsoft.com/office/drawing/2014/main" id="{B30781EF-980C-FD08-176E-58EA2FF6B7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644" t="12938" b="34060"/>
          <a:stretch>
            <a:fillRect/>
          </a:stretch>
        </p:blipFill>
        <p:spPr>
          <a:xfrm>
            <a:off x="0" y="335281"/>
            <a:ext cx="14517372" cy="652272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AD1ECCB2-EBA8-C20F-2F12-23BC554BD6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F43017F-8903-D295-711D-04E81CA1BA7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714163" y="1190802"/>
            <a:ext cx="7166641" cy="4476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de-DE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Die Wissenschaft hinter einer HuG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9128C2-E447-87E4-1298-3F848720875F}"/>
              </a:ext>
            </a:extLst>
          </p:cNvPr>
          <p:cNvSpPr txBox="1"/>
          <p:nvPr/>
        </p:nvSpPr>
        <p:spPr>
          <a:xfrm>
            <a:off x="6096000" y="2385153"/>
            <a:ext cx="5913565" cy="36625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Exklusive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Neurotechnologie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5F2656"/>
                </a:solidFill>
                <a:latin typeface="Amare Walter Neue Mager"/>
              </a:rPr>
              <a:t>Hilft der Haut, auf tägliche altersbedingte, umweltbedingte und emotionale Stressfaktoren zu reagieren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5F2656"/>
                </a:solidFill>
                <a:latin typeface="Amare Walter Neue Mager"/>
              </a:rPr>
              <a:t>Unterstützt sichtbare Hautresilienz</a:t>
            </a:r>
            <a:br>
              <a:rPr lang="de-DE" sz="2400" dirty="0">
                <a:solidFill>
                  <a:srgbClr val="5F2656"/>
                </a:solidFill>
                <a:latin typeface="Amare Walter Neue Mager"/>
              </a:rPr>
            </a:br>
            <a:r>
              <a:rPr lang="de-DE" sz="2400" dirty="0">
                <a:solidFill>
                  <a:srgbClr val="5F2656"/>
                </a:solidFill>
                <a:latin typeface="Amare Walter Neue Mager"/>
              </a:rPr>
              <a:t>und Langlebigkeit</a:t>
            </a:r>
            <a:endParaRPr lang="tr-TR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Pflanzenkraft</a:t>
            </a:r>
            <a:endParaRPr lang="tr-TR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</p:txBody>
      </p:sp>
    </p:spTree>
    <p:extLst>
      <p:ext uri="{BB962C8B-B14F-4D97-AF65-F5344CB8AC3E}">
        <p14:creationId xmlns:p14="http://schemas.microsoft.com/office/powerpoint/2010/main" val="29344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22335-B2CC-0C36-2E76-9F3AABCA5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B7225431-C93B-3BAA-61B8-CEC6F325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71" r="27575"/>
          <a:stretch>
            <a:fillRect/>
          </a:stretch>
        </p:blipFill>
        <p:spPr>
          <a:xfrm>
            <a:off x="7015163" y="0"/>
            <a:ext cx="5181598" cy="6873874"/>
          </a:xfrm>
          <a:prstGeom prst="rect">
            <a:avLst/>
          </a:prstGeom>
        </p:spPr>
      </p:pic>
      <p:pic>
        <p:nvPicPr>
          <p:cNvPr id="20" name="Picture 19" descr="Close-up of a human skin&#10;&#10;AI-generated content may be incorrect.">
            <a:extLst>
              <a:ext uri="{FF2B5EF4-FFF2-40B4-BE49-F238E27FC236}">
                <a16:creationId xmlns:a16="http://schemas.microsoft.com/office/drawing/2014/main" id="{E0004EA3-1C43-EC6A-E8B6-6D593294312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16" r="50296"/>
          <a:stretch>
            <a:fillRect/>
          </a:stretch>
        </p:blipFill>
        <p:spPr>
          <a:xfrm>
            <a:off x="6557554" y="3931"/>
            <a:ext cx="461555" cy="68540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C8CA7D6-156D-275E-D97C-4E6036DA5DCE}"/>
              </a:ext>
            </a:extLst>
          </p:cNvPr>
          <p:cNvSpPr/>
          <p:nvPr/>
        </p:nvSpPr>
        <p:spPr>
          <a:xfrm>
            <a:off x="6261463" y="0"/>
            <a:ext cx="5930537" cy="6858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close-up of a skin&#10;&#10;AI-generated content may be incorrect.">
            <a:extLst>
              <a:ext uri="{FF2B5EF4-FFF2-40B4-BE49-F238E27FC236}">
                <a16:creationId xmlns:a16="http://schemas.microsoft.com/office/drawing/2014/main" id="{5D66EC7D-A1CE-35E1-1AB2-5FFE4BEEFE5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119" r="11765" b="58490"/>
          <a:stretch>
            <a:fillRect/>
          </a:stretch>
        </p:blipFill>
        <p:spPr>
          <a:xfrm rot="16200000">
            <a:off x="3015887" y="3315244"/>
            <a:ext cx="6858000" cy="227512"/>
          </a:xfrm>
          <a:prstGeom prst="rect">
            <a:avLst/>
          </a:prstGeom>
        </p:spPr>
      </p:pic>
      <p:pic>
        <p:nvPicPr>
          <p:cNvPr id="24" name="Picture 23" descr="A close-up of a person's skin&#10;&#10;AI-generated content may be incorrect.">
            <a:extLst>
              <a:ext uri="{FF2B5EF4-FFF2-40B4-BE49-F238E27FC236}">
                <a16:creationId xmlns:a16="http://schemas.microsoft.com/office/drawing/2014/main" id="{F0280D54-73AA-956C-A03E-9B79D0C066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65" t="1" b="97964"/>
          <a:stretch>
            <a:fillRect/>
          </a:stretch>
        </p:blipFill>
        <p:spPr>
          <a:xfrm rot="5400000">
            <a:off x="2856547" y="3387500"/>
            <a:ext cx="6858000" cy="83003"/>
          </a:xfrm>
          <a:prstGeom prst="rect">
            <a:avLst/>
          </a:prstGeom>
        </p:spPr>
      </p:pic>
      <p:pic>
        <p:nvPicPr>
          <p:cNvPr id="27" name="Picture 26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FE244643-EDB0-490A-CDCA-28EA85FBCEF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607" b="10351"/>
          <a:stretch>
            <a:fillRect/>
          </a:stretch>
        </p:blipFill>
        <p:spPr>
          <a:xfrm>
            <a:off x="6259485" y="0"/>
            <a:ext cx="5932516" cy="685800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ADE02386-C0B4-834F-54F4-10A6901A862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A16639E-D53A-88E4-C796-7B8009F7A9F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1" y="2166921"/>
            <a:ext cx="5666182" cy="4476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SeaMist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Ferment  </a:t>
            </a:r>
          </a:p>
          <a:p>
            <a:pPr marL="0" indent="0" fontAlgn="base">
              <a:lnSpc>
                <a:spcPts val="4400"/>
              </a:lnSpc>
              <a:buNone/>
            </a:pPr>
            <a:r>
              <a:rPr lang="de-DE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Postbiotisches Ferment, hergestellt aus einem marinen Mikroorganismus, der im Meeresnebel der Fidschi-Inseln gefunden wurde.</a:t>
            </a:r>
            <a:endParaRPr lang="en-US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4" name="Picture 3" descr="A close-up of a blue eye&#10;&#10;AI-generated content may be incorrect.">
            <a:extLst>
              <a:ext uri="{FF2B5EF4-FFF2-40B4-BE49-F238E27FC236}">
                <a16:creationId xmlns:a16="http://schemas.microsoft.com/office/drawing/2014/main" id="{499D62FD-CE77-F5D9-8C02-2C7C5CD6384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8059" t="7889" r="51241" b="29657"/>
          <a:stretch>
            <a:fillRect/>
          </a:stretch>
        </p:blipFill>
        <p:spPr>
          <a:xfrm>
            <a:off x="6244045" y="71563"/>
            <a:ext cx="5930537" cy="6786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43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Woman with perfect skin after cosmetic treatment with lifting arrows on her  face | Premium AI-generated image">
            <a:extLst>
              <a:ext uri="{FF2B5EF4-FFF2-40B4-BE49-F238E27FC236}">
                <a16:creationId xmlns:a16="http://schemas.microsoft.com/office/drawing/2014/main" id="{A3001C99-C510-4CF8-4930-10F1F607A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4" r="21073"/>
          <a:stretch>
            <a:fillRect/>
          </a:stretch>
        </p:blipFill>
        <p:spPr bwMode="auto">
          <a:xfrm>
            <a:off x="6096001" y="0"/>
            <a:ext cx="6096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1D808B8-DF0B-A231-6652-52CEAF777760}"/>
              </a:ext>
            </a:extLst>
          </p:cNvPr>
          <p:cNvSpPr/>
          <p:nvPr/>
        </p:nvSpPr>
        <p:spPr>
          <a:xfrm>
            <a:off x="6096000" y="0"/>
            <a:ext cx="6101443" cy="6858000"/>
          </a:xfrm>
          <a:prstGeom prst="rect">
            <a:avLst/>
          </a:prstGeom>
          <a:gradFill>
            <a:gsLst>
              <a:gs pos="53000">
                <a:schemeClr val="accent1">
                  <a:lumMod val="0"/>
                  <a:alpha val="0"/>
                </a:schemeClr>
              </a:gs>
              <a:gs pos="100000">
                <a:schemeClr val="accent3">
                  <a:lumMod val="54000"/>
                  <a:lumOff val="46000"/>
                  <a:alpha val="47631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833D66B8-1B44-A011-3F9E-59F6356BA4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7956E33-E33A-B5B4-4E6F-75EBEA04831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95745" y="2470179"/>
            <a:ext cx="5666182" cy="6630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Somatische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Signale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+</a:t>
            </a:r>
          </a:p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Geruchsneuro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-</a:t>
            </a:r>
            <a:b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</a:b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Wissenschaft</a:t>
            </a: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39775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CEBC38-8A28-D3CB-98E8-F896C19B0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blurry image of a rainbow&#10;&#10;AI-generated content may be incorrect.">
            <a:extLst>
              <a:ext uri="{FF2B5EF4-FFF2-40B4-BE49-F238E27FC236}">
                <a16:creationId xmlns:a16="http://schemas.microsoft.com/office/drawing/2014/main" id="{821B0A66-49DF-1F06-C85F-7154F67DB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6A3CF52-044C-A84D-93B3-586EEA2E9D41}"/>
              </a:ext>
            </a:extLst>
          </p:cNvPr>
          <p:cNvSpPr txBox="1"/>
          <p:nvPr/>
        </p:nvSpPr>
        <p:spPr>
          <a:xfrm>
            <a:off x="1" y="1881080"/>
            <a:ext cx="121920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rgbClr val="5F2656"/>
                </a:solidFill>
                <a:latin typeface="Amare Walter Neue" panose="020B0503040202060203" pitchFamily="34" charset="77"/>
              </a:rPr>
              <a:t>Neurotech </a:t>
            </a:r>
            <a:r>
              <a:rPr lang="en-US" sz="4400" b="1" dirty="0" err="1">
                <a:solidFill>
                  <a:srgbClr val="5F2656"/>
                </a:solidFill>
                <a:latin typeface="Amare Walter Neue" panose="020B0503040202060203" pitchFamily="34" charset="77"/>
              </a:rPr>
              <a:t>trifft</a:t>
            </a:r>
            <a:r>
              <a:rPr lang="en-US" sz="4400" b="1" dirty="0">
                <a:solidFill>
                  <a:srgbClr val="5F2656"/>
                </a:solidFill>
                <a:latin typeface="Amare Walter Neue" panose="020B0503040202060203" pitchFamily="34" charset="77"/>
              </a:rPr>
              <a:t> auf</a:t>
            </a:r>
            <a:br>
              <a:rPr lang="en-US" sz="4400" b="1" dirty="0">
                <a:solidFill>
                  <a:srgbClr val="5F2656"/>
                </a:solidFill>
                <a:latin typeface="Amare Walter Neue" panose="020B0503040202060203" pitchFamily="34" charset="77"/>
              </a:rPr>
            </a:br>
            <a:r>
              <a:rPr lang="en-US" sz="4400" b="1" dirty="0">
                <a:solidFill>
                  <a:srgbClr val="5F2656"/>
                </a:solidFill>
                <a:latin typeface="Amare Walter Neue" panose="020B0503040202060203" pitchFamily="34" charset="77"/>
              </a:rPr>
              <a:t>Superpower-</a:t>
            </a:r>
            <a:r>
              <a:rPr lang="en-US" sz="4400" b="1" dirty="0" err="1">
                <a:solidFill>
                  <a:srgbClr val="5F2656"/>
                </a:solidFill>
                <a:latin typeface="Amare Walter Neue" panose="020B0503040202060203" pitchFamily="34" charset="77"/>
              </a:rPr>
              <a:t>Hautpflegewirkstoffe</a:t>
            </a:r>
            <a:endParaRPr lang="en-US" sz="4400" b="1" dirty="0">
              <a:solidFill>
                <a:srgbClr val="5F2656"/>
              </a:solidFill>
              <a:latin typeface="Amare Walter Neue" panose="020B0503040202060203" pitchFamily="34" charset="77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15EF29A-BB92-B2B8-956F-321FC5D26F9A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C1D407D4-9484-2CAB-F470-05162A7D41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299318DC-42D0-D1A4-0380-52121552C72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9433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316A9-793A-E86D-6045-95B02140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37C2BD4-ABB7-6C2A-C89A-C0142E4EE8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8D9DA2-A1BA-CEA1-F861-395336116C38}"/>
              </a:ext>
            </a:extLst>
          </p:cNvPr>
          <p:cNvSpPr txBox="1"/>
          <p:nvPr/>
        </p:nvSpPr>
        <p:spPr>
          <a:xfrm>
            <a:off x="360078" y="3176845"/>
            <a:ext cx="5634322" cy="177510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Klinische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Instrumententests</a:t>
            </a:r>
            <a:endParaRPr lang="tr-TR" sz="2400" dirty="0">
              <a:solidFill>
                <a:srgbClr val="5F2656"/>
              </a:solidFill>
              <a:latin typeface="Amare Walter Neue Mager"/>
            </a:endParaRPr>
          </a:p>
          <a:p>
            <a:pPr fontAlgn="base">
              <a:lnSpc>
                <a:spcPts val="1875"/>
              </a:lnSpc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>
              <a:lnSpc>
                <a:spcPts val="1875"/>
              </a:lnSpc>
            </a:pPr>
            <a:r>
              <a:rPr lang="tr-TR" sz="2400" dirty="0">
                <a:solidFill>
                  <a:srgbClr val="5F2656"/>
                </a:solidFill>
                <a:latin typeface="Amare Walter Neue Mager"/>
              </a:rPr>
              <a:t>2.  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Verbraucherwahrnehmungstests</a:t>
            </a:r>
            <a:endParaRPr lang="tr-TR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>
              <a:lnSpc>
                <a:spcPts val="1875"/>
              </a:lnSpc>
              <a:buAutoNum type="arabicPeriod"/>
            </a:pPr>
            <a:endParaRPr lang="tr-TR" sz="2400" dirty="0">
              <a:solidFill>
                <a:srgbClr val="5F2656"/>
              </a:solidFill>
              <a:latin typeface="Amare Walter Neue Mager"/>
            </a:endParaRPr>
          </a:p>
          <a:p>
            <a:pPr>
              <a:lnSpc>
                <a:spcPts val="1875"/>
              </a:lnSpc>
            </a:pPr>
            <a:r>
              <a:rPr lang="tr-TR" sz="2400" dirty="0">
                <a:solidFill>
                  <a:srgbClr val="5F2656"/>
                </a:solidFill>
                <a:latin typeface="Amare Walter Neue Mager"/>
              </a:rPr>
              <a:t>3.  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Emotionale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Reaktionstests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​</a:t>
            </a:r>
          </a:p>
          <a:p>
            <a:pPr algn="l" rtl="0" fontAlgn="base">
              <a:lnSpc>
                <a:spcPts val="1875"/>
              </a:lnSpc>
              <a:buNone/>
            </a:pP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​</a:t>
            </a:r>
          </a:p>
          <a:p>
            <a:pPr algn="l" rtl="0" fontAlgn="base">
              <a:lnSpc>
                <a:spcPts val="1650"/>
              </a:lnSpc>
              <a:buNone/>
            </a:pPr>
            <a:r>
              <a:rPr lang="en-US" sz="16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67E2D7-7B56-6041-394C-B2F0DD630627}"/>
              </a:ext>
            </a:extLst>
          </p:cNvPr>
          <p:cNvSpPr txBox="1"/>
          <p:nvPr/>
        </p:nvSpPr>
        <p:spPr>
          <a:xfrm>
            <a:off x="360078" y="2300543"/>
            <a:ext cx="6100762" cy="623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Strenge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klinische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Tests</a:t>
            </a:r>
          </a:p>
        </p:txBody>
      </p:sp>
      <p:pic>
        <p:nvPicPr>
          <p:cNvPr id="3" name="Picture 2" descr="A person in a room with a computer screen&#10;&#10;AI-generated content may be incorrect.">
            <a:extLst>
              <a:ext uri="{FF2B5EF4-FFF2-40B4-BE49-F238E27FC236}">
                <a16:creationId xmlns:a16="http://schemas.microsoft.com/office/drawing/2014/main" id="{04151030-C350-872E-1727-B9C88BFA0D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83" r="31954"/>
          <a:stretch>
            <a:fillRect/>
          </a:stretch>
        </p:blipFill>
        <p:spPr>
          <a:xfrm>
            <a:off x="6090556" y="0"/>
            <a:ext cx="6101443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5EDAA5-C2E9-9A08-1BA5-86A8F735414B}"/>
              </a:ext>
            </a:extLst>
          </p:cNvPr>
          <p:cNvSpPr/>
          <p:nvPr/>
        </p:nvSpPr>
        <p:spPr>
          <a:xfrm>
            <a:off x="6090557" y="0"/>
            <a:ext cx="6101443" cy="6858000"/>
          </a:xfrm>
          <a:prstGeom prst="rect">
            <a:avLst/>
          </a:prstGeom>
          <a:gradFill>
            <a:gsLst>
              <a:gs pos="62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81744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240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F90EC-C53E-CB82-9310-58ED8EC78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DB2C07A-57B1-DA6A-6673-F2C959524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4" name="Picture 3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80C5D75E-5F2F-EFF8-AED1-DF1041B546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94" r="5417"/>
          <a:stretch>
            <a:fillRect/>
          </a:stretch>
        </p:blipFill>
        <p:spPr>
          <a:xfrm>
            <a:off x="6129867" y="71562"/>
            <a:ext cx="6062134" cy="6781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94C243-BBE4-D76F-07D5-A86FED490FF5}"/>
              </a:ext>
            </a:extLst>
          </p:cNvPr>
          <p:cNvSpPr txBox="1"/>
          <p:nvPr/>
        </p:nvSpPr>
        <p:spPr>
          <a:xfrm>
            <a:off x="309959" y="756242"/>
            <a:ext cx="5753893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4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100% </a:t>
            </a:r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der Teilnehmer zeigten eine sofortige Verbesserung der Hautausstrahlung mit OptiMIST™*.</a:t>
            </a:r>
            <a:br>
              <a:rPr lang="en-US" sz="1600" dirty="0">
                <a:solidFill>
                  <a:srgbClr val="5F2656"/>
                </a:solidFill>
                <a:latin typeface="Amare Walter Neue Mager"/>
              </a:rPr>
            </a:br>
            <a:endParaRPr lang="en-US" sz="1600" dirty="0">
              <a:solidFill>
                <a:srgbClr val="5F2656"/>
              </a:solidFill>
              <a:latin typeface="Amare Walter Neue Mager"/>
            </a:endParaRPr>
          </a:p>
          <a:p>
            <a:pPr fontAlgn="base"/>
            <a:r>
              <a:rPr lang="en-US" sz="1600" dirty="0">
                <a:solidFill>
                  <a:srgbClr val="5F2656"/>
                </a:solidFill>
                <a:latin typeface="Amare Walter Neue Mager"/>
              </a:rPr>
              <a:t>Nach </a:t>
            </a:r>
            <a:r>
              <a:rPr lang="en-US" sz="1600" dirty="0" err="1">
                <a:solidFill>
                  <a:srgbClr val="5F2656"/>
                </a:solidFill>
                <a:latin typeface="Amare Walter Neue Mager"/>
              </a:rPr>
              <a:t>nur</a:t>
            </a:r>
            <a:r>
              <a:rPr lang="en-US" sz="1600" dirty="0">
                <a:solidFill>
                  <a:srgbClr val="5F2656"/>
                </a:solidFill>
                <a:latin typeface="Amare Walter Neue Mager"/>
              </a:rPr>
              <a:t> 4 </a:t>
            </a:r>
            <a:r>
              <a:rPr lang="en-US" sz="1600" dirty="0" err="1">
                <a:solidFill>
                  <a:srgbClr val="5F2656"/>
                </a:solidFill>
                <a:latin typeface="Amare Walter Neue Mager"/>
              </a:rPr>
              <a:t>Wochen</a:t>
            </a:r>
            <a:r>
              <a:rPr lang="en-US" sz="1600" dirty="0">
                <a:solidFill>
                  <a:srgbClr val="5F2656"/>
                </a:solidFill>
                <a:latin typeface="Amare Walter Neue Mager"/>
              </a:rPr>
              <a:t>: </a:t>
            </a:r>
            <a:r>
              <a:rPr lang="en-US" sz="2400" b="1" dirty="0">
                <a:solidFill>
                  <a:srgbClr val="5F2656"/>
                </a:solidFill>
                <a:latin typeface="Amare Walter Neue Halbfett"/>
              </a:rPr>
              <a:t>100</a:t>
            </a:r>
            <a:r>
              <a:rPr lang="en-US" sz="24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%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 </a:t>
            </a:r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der Teilnehmer zeigten eine Verbesserung feiner Linien mit NeuDay™ und NeuNight™**.</a:t>
            </a:r>
            <a:r>
              <a:rPr lang="en-US" sz="1600" dirty="0">
                <a:solidFill>
                  <a:srgbClr val="5F2656"/>
                </a:solidFill>
                <a:latin typeface="Amare Walter Neue Mager"/>
              </a:rPr>
              <a:t>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6BD41A-B009-B168-C0E3-D96973F1ED97}"/>
              </a:ext>
            </a:extLst>
          </p:cNvPr>
          <p:cNvSpPr txBox="1"/>
          <p:nvPr/>
        </p:nvSpPr>
        <p:spPr>
          <a:xfrm>
            <a:off x="309959" y="184155"/>
            <a:ext cx="6100762" cy="6215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de-DE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Ergebnisse, die man sehen ...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D06ED5-48CA-89B3-B61A-17C69D96CE25}"/>
              </a:ext>
            </a:extLst>
          </p:cNvPr>
          <p:cNvSpPr txBox="1"/>
          <p:nvPr/>
        </p:nvSpPr>
        <p:spPr>
          <a:xfrm>
            <a:off x="330854" y="3205766"/>
            <a:ext cx="5808280" cy="218521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4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94%</a:t>
            </a:r>
            <a:r>
              <a:rPr lang="en-US" sz="2400" b="1" dirty="0">
                <a:solidFill>
                  <a:srgbClr val="5F2656"/>
                </a:solidFill>
                <a:latin typeface="Amare Walter Neue Halbfett"/>
              </a:rPr>
              <a:t> </a:t>
            </a:r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der Anwender stimmten zu, dass OptiMIST™ wie</a:t>
            </a:r>
            <a:r>
              <a:rPr lang="tr-TR" sz="16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ein Reset-Moment für Haut und Geist ist.†</a:t>
            </a:r>
          </a:p>
          <a:p>
            <a:pPr fontAlgn="base"/>
            <a:endParaRPr lang="tr-TR" sz="1600" dirty="0">
              <a:solidFill>
                <a:srgbClr val="5F2656"/>
              </a:solidFill>
              <a:latin typeface="Amare Walter Neue Mager"/>
            </a:endParaRPr>
          </a:p>
          <a:p>
            <a:pPr fontAlgn="base"/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NeuDay™ steigerte die innere Konzentration und geistige Klarheit</a:t>
            </a:r>
            <a:r>
              <a:rPr lang="tr-TR" sz="16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und half, das innere Wohlbefinden zu stärken.‡</a:t>
            </a:r>
            <a:endParaRPr lang="tr-TR" sz="1600" dirty="0">
              <a:solidFill>
                <a:srgbClr val="5F2656"/>
              </a:solidFill>
              <a:latin typeface="Amare Walter Neue Mager"/>
            </a:endParaRPr>
          </a:p>
          <a:p>
            <a:pPr fontAlgn="base"/>
            <a:endParaRPr lang="de-DE" sz="1600" dirty="0">
              <a:solidFill>
                <a:srgbClr val="5F2656"/>
              </a:solidFill>
              <a:latin typeface="Amare Walter Neue Mager"/>
            </a:endParaRPr>
          </a:p>
          <a:p>
            <a:pPr fontAlgn="base"/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NeuNight™ förderte Entspannung und ein Gefühl der Ruhe</a:t>
            </a:r>
            <a:r>
              <a:rPr lang="tr-TR" sz="16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de-DE" sz="1600" dirty="0">
                <a:solidFill>
                  <a:srgbClr val="5F2656"/>
                </a:solidFill>
                <a:latin typeface="Amare Walter Neue Mager"/>
              </a:rPr>
              <a:t>und half dabei, runterzukommen und abzuschalten.§</a:t>
            </a:r>
            <a:endParaRPr lang="en-US" sz="1600" dirty="0">
              <a:solidFill>
                <a:srgbClr val="5F2656"/>
              </a:solidFill>
              <a:latin typeface="Amare Walter Neue Mager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A4F8E3-3453-7514-E6A4-EE28D5D5DAA2}"/>
              </a:ext>
            </a:extLst>
          </p:cNvPr>
          <p:cNvSpPr txBox="1"/>
          <p:nvPr/>
        </p:nvSpPr>
        <p:spPr>
          <a:xfrm>
            <a:off x="309959" y="2678608"/>
            <a:ext cx="6100762" cy="6215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… und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fühlen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kann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33EA02-D358-396C-B977-8534E99B8814}"/>
              </a:ext>
            </a:extLst>
          </p:cNvPr>
          <p:cNvSpPr txBox="1"/>
          <p:nvPr/>
        </p:nvSpPr>
        <p:spPr>
          <a:xfrm>
            <a:off x="1439333" y="5667979"/>
            <a:ext cx="4690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*</a:t>
            </a:r>
            <a: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Basierend auf Expertenbewertung bei 30 Teilnehmern nach 1 Anwendung von OptiMIST™.</a:t>
            </a:r>
            <a:b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</a:br>
            <a: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** Basierend auf Verbrauchertestung bei 30 Teilnehmern nach 4 Wochen Anwendung von NeuDay™ und NeuNight™.</a:t>
            </a:r>
            <a:b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</a:br>
            <a: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† Basierend auf Verbrauchertestung bei 30 Teilnehmern nach 1 Anwendung von OptiMIST™.</a:t>
            </a:r>
            <a:b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</a:br>
            <a: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‡</a:t>
            </a:r>
            <a:r>
              <a:rPr lang="de-DE" sz="800" dirty="0">
                <a:solidFill>
                  <a:srgbClr val="5F2656"/>
                </a:solidFill>
                <a:latin typeface="Amare Walter Neue Mager"/>
              </a:rPr>
              <a:t>§</a:t>
            </a:r>
            <a:r>
              <a:rPr lang="de-DE" sz="800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Basierend auf Verbrauchertestung bei 30 Teilnehmern nach 4 Wochen Anwendung von NeuDay™ und NeuNight™</a:t>
            </a:r>
            <a:endParaRPr lang="en-US" sz="8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12804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1233990"/>
            <a:ext cx="5887570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de-DE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Hautpflege entwick﻿elt auf Basis der</a:t>
            </a:r>
            <a:r>
              <a:rPr lang="tr-TR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de-DE" sz="54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Neuro-wissenschaft</a:t>
            </a:r>
            <a:endParaRPr lang="en-US" sz="5400" b="1" dirty="0">
              <a:solidFill>
                <a:schemeClr val="accent3">
                  <a:lumMod val="60000"/>
                  <a:lumOff val="40000"/>
                </a:schemeClr>
              </a:solidFill>
              <a:latin typeface="Amare Walter Neue Halbfett" panose="020B0503040202060203" pitchFamily="34" charset="77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9455031-216B-57D8-3302-0AD0AFB75DE6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8EC73D8-E2F0-46C8-A4EF-2DABB209C7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6BD9652-41B9-70B8-48B2-30C7C738C2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2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B6E8B-3428-AB10-D66F-AD7862215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8DCA929-554F-4D60-B435-7FB282B715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299EF2E-3B4E-4A39-1978-C0CBC708928C}"/>
              </a:ext>
            </a:extLst>
          </p:cNvPr>
          <p:cNvGrpSpPr/>
          <p:nvPr/>
        </p:nvGrpSpPr>
        <p:grpSpPr>
          <a:xfrm>
            <a:off x="1697066" y="2483755"/>
            <a:ext cx="8797867" cy="1890490"/>
            <a:chOff x="251866" y="6286234"/>
            <a:chExt cx="1830906" cy="39342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AD8955C4-A696-557A-9AA3-556892A7195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FF759A3-7996-77C5-AD45-BC91765FF0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964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F8AA0-CD78-2E4B-4F01-C8B39E9C9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urry background of a blue sky&#10;&#10;AI-generated content may be incorrect.">
            <a:extLst>
              <a:ext uri="{FF2B5EF4-FFF2-40B4-BE49-F238E27FC236}">
                <a16:creationId xmlns:a16="http://schemas.microsoft.com/office/drawing/2014/main" id="{22870502-E56A-0C71-2385-7A588B04CC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2266" t="51202" r="6083" b="141"/>
          <a:stretch>
            <a:fillRect/>
          </a:stretch>
        </p:blipFill>
        <p:spPr>
          <a:xfrm>
            <a:off x="8821361" y="71562"/>
            <a:ext cx="3370640" cy="6836446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3B0622B-65F9-6C5A-CA4B-BDBB87DE13CB}"/>
              </a:ext>
            </a:extLst>
          </p:cNvPr>
          <p:cNvSpPr/>
          <p:nvPr/>
        </p:nvSpPr>
        <p:spPr>
          <a:xfrm>
            <a:off x="409289" y="1965839"/>
            <a:ext cx="6667200" cy="14550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03322D-B8A9-7F87-3D99-643E8B6CD664}"/>
              </a:ext>
            </a:extLst>
          </p:cNvPr>
          <p:cNvSpPr txBox="1"/>
          <p:nvPr/>
        </p:nvSpPr>
        <p:spPr>
          <a:xfrm>
            <a:off x="418088" y="863876"/>
            <a:ext cx="5997404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de-DE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Reset, Refresh &amp; Strahle – von außen nach innen</a:t>
            </a:r>
            <a:br>
              <a:rPr lang="en-US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</a:b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Diese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ultraleichte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Mist-Formel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High-Tech-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SeaMist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-Ferment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macht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müde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gestresste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und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fahle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Haut</a:t>
            </a:r>
            <a:r>
              <a:rPr lang="tr-TR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fühlbar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hydratisiert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glatt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und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weich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Geruchsneurowissenschaft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fördert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jedem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Sprühstoß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ein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Gefühl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von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Optimismus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und Harmonie.</a:t>
            </a: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B01C6C12-8E5C-FC75-6670-AD6759BEC4CB}"/>
              </a:ext>
            </a:extLst>
          </p:cNvPr>
          <p:cNvSpPr txBox="1"/>
          <p:nvPr/>
        </p:nvSpPr>
        <p:spPr>
          <a:xfrm>
            <a:off x="418088" y="3836237"/>
            <a:ext cx="4453321" cy="2472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lvl="0">
              <a:buClr>
                <a:srgbClr val="000000"/>
              </a:buClr>
              <a:buSzPts val="1300"/>
            </a:pPr>
            <a:r>
              <a:rPr lang="en-US" sz="1100" b="1" dirty="0">
                <a:solidFill>
                  <a:schemeClr val="accent3"/>
                </a:solidFill>
                <a:latin typeface="Amare Walter Neue" panose="020B0503040202060203" pitchFamily="34" charset="77"/>
                <a:cs typeface="Arial"/>
              </a:rPr>
              <a:t>SCHLÜSSELTECHNOLOGIEN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1000" dirty="0"/>
              <a:t>Unser marines Ferment schützt die Haut vor stressbedingten Faktoren und unterstützt einen glatteren, gesünder aussehenden Teint.</a:t>
            </a:r>
            <a:endParaRPr lang="en-US" sz="1000" kern="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Myoline</a:t>
            </a:r>
            <a:r>
              <a:rPr lang="en-US" sz="1000" dirty="0">
                <a:solidFill>
                  <a:schemeClr val="accent3"/>
                </a:solidFill>
                <a:latin typeface="Amare Walter Neue Mager" panose="020B0403040202060203" pitchFamily="34" charset="77"/>
                <a:cs typeface="Poppins"/>
              </a:rPr>
              <a:t>™</a:t>
            </a: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Brunnenkresse-Extrakt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1000" dirty="0"/>
              <a:t>Ein mineralreicher Extrakt, der das Erscheinungsbild von Mimiklinien glättet – für eine sichtbar glattere, entspanntere Haut.</a:t>
            </a:r>
            <a:endParaRPr lang="tr-TR" sz="1000" dirty="0"/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Taurine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1000" dirty="0"/>
              <a:t>Eine Aminosäure, die die Haut vor Umweltstressoren schützt. Hilft, Ermüdungserscheinungen zu reduzieren und unterstützt die Hautvitalität.</a:t>
            </a:r>
            <a:endParaRPr lang="tr-TR" sz="1000" dirty="0"/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Mamaku-</a:t>
            </a:r>
            <a:r>
              <a:rPr lang="en-US" sz="10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Extrakte</a:t>
            </a:r>
            <a:r>
              <a:rPr lang="en-US" sz="1000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e-DE" sz="1000" dirty="0">
                <a:solidFill>
                  <a:schemeClr val="accent3"/>
                </a:solidFill>
              </a:rPr>
              <a:t>(aus einem neuseeländischen Schwarzfarn)</a:t>
            </a:r>
            <a:br>
              <a:rPr lang="de-DE" sz="1000" dirty="0"/>
            </a:br>
            <a:r>
              <a:rPr lang="de-DE" sz="1000" dirty="0"/>
              <a:t>Bekannt für Hydration und sichtbar aufpolsternde Vorteile.</a:t>
            </a:r>
            <a:endParaRPr lang="en-US" sz="10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B0339-1978-4DDD-1CC2-186FC2B79CC3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18087" y="360981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err="1">
                <a:solidFill>
                  <a:schemeClr val="accent3"/>
                </a:solidFill>
                <a:latin typeface="Amare Walter Neue Halbfett"/>
              </a:rPr>
              <a:t>OptiMIST</a:t>
            </a:r>
            <a:r>
              <a:rPr lang="en-US" sz="2400" baseline="3000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r>
              <a:rPr lang="en-US" sz="2400" b="1">
                <a:solidFill>
                  <a:schemeClr val="accent3"/>
                </a:solidFill>
                <a:latin typeface="Amare Walter Neue Halbfett"/>
              </a:rPr>
              <a:t> Awaken + Glow Facial Mist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0B253C0-E44E-2CBF-C057-F05E7AD97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8661257"/>
              </p:ext>
            </p:extLst>
          </p:nvPr>
        </p:nvGraphicFramePr>
        <p:xfrm>
          <a:off x="456172" y="1946839"/>
          <a:ext cx="6658400" cy="24566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29200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3329200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41987">
                <a:tc>
                  <a:txBody>
                    <a:bodyPr/>
                    <a:lstStyle/>
                    <a:p>
                      <a:r>
                        <a:rPr lang="en-US" sz="1100" b="1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VORTEILE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en-US" sz="1100" b="1" i="0" kern="1200" dirty="0">
                        <a:solidFill>
                          <a:schemeClr val="accent3"/>
                        </a:solidFill>
                        <a:latin typeface="Amare Walter Neue Halbfett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de-DE" sz="1100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Aufpolsternde Feuchtigkeit glättet feine</a:t>
                      </a:r>
                      <a:r>
                        <a:rPr lang="tr-TR" sz="1100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100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Linien</a:t>
                      </a:r>
                      <a:endParaRPr lang="tr-TR" sz="1100" kern="120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  <a:ea typeface="+mn-ea"/>
                        <a:cs typeface="+mn-cs"/>
                      </a:endParaRPr>
                    </a:p>
                    <a:p>
                      <a:pPr marL="171450" indent="-1714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de-DE" sz="1100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Verleiht einen sofortigen „Glow von innen“</a:t>
                      </a:r>
                    </a:p>
                    <a:p>
                      <a:pPr marL="171450" indent="-1714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de-DE" sz="1100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Sichtbare Verbesserung des Hautbildes im Laufe der Zeit</a:t>
                      </a:r>
                    </a:p>
                    <a:p>
                      <a:pPr marL="171450" indent="-1714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de-DE" sz="1100" kern="120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  <a:ea typeface="+mn-ea"/>
                          <a:cs typeface="+mn-cs"/>
                        </a:rPr>
                        <a:t>Beruhigt und mildert sichtbare Rötungen durch Trockenheit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US" sz="1100" kern="120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  <a:tabLst/>
                      </a:pP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38959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kern="120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kern="120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marR="0" lvl="0" indent="-17145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endParaRPr lang="en-US" sz="1100" kern="120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A19131-3B21-639C-9833-02CC8C181817}"/>
              </a:ext>
            </a:extLst>
          </p:cNvPr>
          <p:cNvSpPr txBox="1"/>
          <p:nvPr/>
        </p:nvSpPr>
        <p:spPr>
          <a:xfrm>
            <a:off x="5126384" y="3989006"/>
            <a:ext cx="1950104" cy="2744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2220"/>
              </a:lnSpc>
              <a:defRPr/>
            </a:pPr>
            <a:r>
              <a:rPr lang="en-US" sz="1100" b="1" dirty="0">
                <a:solidFill>
                  <a:schemeClr val="accent3"/>
                </a:solidFill>
                <a:latin typeface="Amare Walter Neue Halbfett"/>
              </a:rPr>
              <a:t>ANWENDUNG</a:t>
            </a:r>
            <a:endParaRPr lang="tr-TR" sz="1100" b="1" dirty="0">
              <a:solidFill>
                <a:schemeClr val="accent3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sz="1100" dirty="0">
                <a:solidFill>
                  <a:schemeClr val="accent3"/>
                </a:solidFill>
                <a:latin typeface="Amare Walter Neue Mager"/>
              </a:rPr>
              <a:t>Bei geschlossenen Augen 5–8 Sprühstöße auf gereinigtes Gesicht und Hals auftragen — vor Serum oder Feuchtigkeitspflege.</a:t>
            </a:r>
            <a:br>
              <a:rPr lang="de-DE" sz="1100" dirty="0">
                <a:solidFill>
                  <a:schemeClr val="accent3"/>
                </a:solidFill>
                <a:latin typeface="Amare Walter Neue Mager"/>
              </a:rPr>
            </a:br>
            <a:endParaRPr lang="de-DE" sz="1100" dirty="0">
              <a:solidFill>
                <a:schemeClr val="accent3"/>
              </a:solidFill>
              <a:latin typeface="Amare Walter Neue Mager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sz="1100" dirty="0">
                <a:solidFill>
                  <a:schemeClr val="accent3"/>
                </a:solidFill>
                <a:latin typeface="Amare Walter Neue Mager"/>
              </a:rPr>
              <a:t>Als Makeup-Fixer oder jederzeit verwenden, um fahle, gestresste Haut wieder zum Strahlen zu bringen.</a:t>
            </a:r>
          </a:p>
          <a:p>
            <a:br>
              <a:rPr lang="de-DE" sz="1100" dirty="0"/>
            </a:br>
            <a:endParaRPr kumimoji="0" lang="en-US" sz="110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Amare Walter Neue Mager" panose="020B0403040202060203" pitchFamily="34" charset="77"/>
              <a:ea typeface="+mn-lt"/>
              <a:cs typeface="+mn-lt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4476E91-27D6-99C4-C58D-3E782F5ED90A}"/>
              </a:ext>
            </a:extLst>
          </p:cNvPr>
          <p:cNvSpPr/>
          <p:nvPr/>
        </p:nvSpPr>
        <p:spPr>
          <a:xfrm>
            <a:off x="4977877" y="3906238"/>
            <a:ext cx="2425813" cy="2675849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23" name="Picture 2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1EEA5747-AA62-2062-169A-E0A6B79661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8" name="Picture 7" descr="A white bottle with purple text&#10;&#10;AI-generated content may be incorrect.">
            <a:extLst>
              <a:ext uri="{FF2B5EF4-FFF2-40B4-BE49-F238E27FC236}">
                <a16:creationId xmlns:a16="http://schemas.microsoft.com/office/drawing/2014/main" id="{9A2EDEA2-56A6-0703-2BF4-98C21E00D73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739"/>
          <a:stretch>
            <a:fillRect/>
          </a:stretch>
        </p:blipFill>
        <p:spPr>
          <a:xfrm>
            <a:off x="8897527" y="71562"/>
            <a:ext cx="3294474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AB0F78D-B105-6C05-D9E1-FBA27E40614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657" r="18589"/>
          <a:stretch>
            <a:fillRect/>
          </a:stretch>
        </p:blipFill>
        <p:spPr>
          <a:xfrm>
            <a:off x="7593844" y="71563"/>
            <a:ext cx="4598156" cy="67864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306879-71C1-ADA0-5AA0-58F2D471813D}"/>
              </a:ext>
            </a:extLst>
          </p:cNvPr>
          <p:cNvSpPr txBox="1"/>
          <p:nvPr/>
        </p:nvSpPr>
        <p:spPr>
          <a:xfrm>
            <a:off x="4200865" y="1898187"/>
            <a:ext cx="2875623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b="1" dirty="0">
                <a:solidFill>
                  <a:schemeClr val="accent3"/>
                </a:solidFill>
                <a:latin typeface="Amare Walter Neue Leicht" panose="020B0303040202060203" pitchFamily="34" charset="0"/>
              </a:rPr>
              <a:t>EIGENSCHAFTEN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sz="1100" dirty="0">
                <a:solidFill>
                  <a:schemeClr val="accent3"/>
                </a:solidFill>
                <a:latin typeface="Amare Walter Neue Mager"/>
              </a:rPr>
              <a:t>Superleichte Mikro-Emulsion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sz="1100" dirty="0">
                <a:solidFill>
                  <a:schemeClr val="accent3"/>
                </a:solidFill>
                <a:latin typeface="Amare Walter Neue Mager"/>
              </a:rPr>
              <a:t>Belebendes Haut + Self Gefühl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sz="1100" dirty="0">
                <a:solidFill>
                  <a:schemeClr val="accent3"/>
                </a:solidFill>
                <a:latin typeface="Amare Walter Neue Mager"/>
              </a:rPr>
              <a:t>Hautmikrobiomfreundliche Formel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de-DE" sz="1100" dirty="0">
                <a:solidFill>
                  <a:schemeClr val="accent3"/>
                </a:solidFill>
                <a:latin typeface="Amare Walter Neue Mager"/>
              </a:rPr>
              <a:t>Nicht komedogen</a:t>
            </a:r>
          </a:p>
          <a:p>
            <a:endParaRPr lang="en-US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5941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3B0FB-8794-34EE-AC26-E9206CFEC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82E2D8DD-2314-460F-2C18-A313895DEA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9" t="40833" r="2714"/>
          <a:stretch>
            <a:fillRect/>
          </a:stretch>
        </p:blipFill>
        <p:spPr>
          <a:xfrm>
            <a:off x="8925600" y="71562"/>
            <a:ext cx="3358759" cy="6786438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03504E2-EE5D-8E7B-13F3-1A24848960AA}"/>
              </a:ext>
            </a:extLst>
          </p:cNvPr>
          <p:cNvSpPr/>
          <p:nvPr/>
        </p:nvSpPr>
        <p:spPr>
          <a:xfrm>
            <a:off x="348469" y="1951853"/>
            <a:ext cx="6509531" cy="18366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A8C60F-82DC-8D31-FC26-C55E99EEDC7B}"/>
              </a:ext>
            </a:extLst>
          </p:cNvPr>
          <p:cNvSpPr txBox="1"/>
          <p:nvPr/>
        </p:nvSpPr>
        <p:spPr>
          <a:xfrm>
            <a:off x="342510" y="854218"/>
            <a:ext cx="7461867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de-DE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BEGINNE DEINEN TAG AUSGEGLICHEN + STRAHLEND</a:t>
            </a:r>
            <a:br>
              <a:rPr lang="en-US" sz="1100" dirty="0">
                <a:solidFill>
                  <a:schemeClr val="accent3"/>
                </a:solidFill>
                <a:latin typeface="Amare Walter Neue" panose="020B0503040202060203" pitchFamily="34" charset="77"/>
              </a:rPr>
            </a:br>
            <a:r>
              <a:rPr lang="de-DE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Powered by HuG Cell™ (unsere proprietäre Pflanzenzelltechnologie aus Rhodiola + L-Theanin),</a:t>
            </a:r>
            <a:br>
              <a:rPr lang="de-DE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</a:br>
            <a:r>
              <a:rPr lang="de-DE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reduziert dieses Multi-Aktions-Serum das Erscheinungsbild von Falten und lässt die Haut sichtbar strahlender wirken – für einen leuchtenden, gesund aussehenden Teint.</a:t>
            </a:r>
            <a:br>
              <a:rPr lang="de-DE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</a:br>
            <a:r>
              <a:rPr lang="de-DE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Uplift Neuroscent fördert ein Gefühl von Klarheit + Balance, um positiv in den Tag zu starten.</a:t>
            </a:r>
            <a:endParaRPr lang="en-US" sz="11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AFE1D893-B175-58A0-360E-4DA18B63F85F}"/>
              </a:ext>
            </a:extLst>
          </p:cNvPr>
          <p:cNvSpPr txBox="1"/>
          <p:nvPr/>
        </p:nvSpPr>
        <p:spPr>
          <a:xfrm>
            <a:off x="222656" y="3285616"/>
            <a:ext cx="4204800" cy="2821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lvl="0">
              <a:buClr>
                <a:srgbClr val="000000"/>
              </a:buClr>
              <a:buSzPts val="1300"/>
            </a:pPr>
            <a:r>
              <a:rPr lang="en-US" sz="1100" dirty="0"/>
              <a:t>SCHLÜSSELTECHNOLOGIEN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Cell</a:t>
            </a:r>
            <a:r>
              <a:rPr lang="en-US" sz="900" dirty="0">
                <a:solidFill>
                  <a:schemeClr val="accent3"/>
                </a:solidFill>
                <a:latin typeface="Amare Walter Neue Mager" panose="020B0403040202060203" pitchFamily="34" charset="77"/>
                <a:cs typeface="Poppins"/>
              </a:rPr>
              <a:t>™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Pflanzenzelltechnologie mit Rhodiola Pflanzenzelle + L-Theanin zur Unterstützung der Hautresilienz</a:t>
            </a:r>
            <a:endParaRPr lang="en-US" sz="900" kern="0" dirty="0">
              <a:solidFill>
                <a:schemeClr val="accent3"/>
              </a:solidFill>
              <a:latin typeface="Amare Walter Neue Mager" panose="020B0403040202060203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Unser marines Ferment schützt die Haut vor stressbedingten Faktoren und fördert einen glatteren, gesünder aussehenden Teint. </a:t>
            </a:r>
            <a:endParaRPr lang="tr-TR" sz="900" dirty="0"/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Polypeptide-2 sh-Oligopeptide-1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Pflanzenbasiertes Peptid unterstützt eine straffere, glatter wirkende Haut. </a:t>
            </a:r>
            <a:endParaRPr lang="tr-TR" sz="900" dirty="0"/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Vitamine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 &amp; B3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Starke Antioxidantien, die Hautleuchtkraft fördern, die natürliche Kollagenbildung unterstützen und die Hautbarriere stärken. </a:t>
            </a:r>
            <a:endParaRPr lang="tr-TR" sz="900" dirty="0"/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Meadowfoam Seed Oil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Pflanzenbasiertes Öl, das tiefenwirksam Feuchtigkeit spendet und die Performance anderer Pflegewirkstoffe unterstützt.</a:t>
            </a:r>
            <a:endParaRPr lang="en-US" sz="9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39647A7-DC1F-586F-D9CD-E6682993BA7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42510" y="357942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err="1">
                <a:solidFill>
                  <a:schemeClr val="accent3"/>
                </a:solidFill>
                <a:latin typeface="Amare Walter Neue Halbfett"/>
              </a:rPr>
              <a:t>NeuDay</a:t>
            </a:r>
            <a:r>
              <a:rPr lang="en-US" sz="2400" baseline="3000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r>
              <a:rPr lang="en-US" sz="2400" b="1">
                <a:solidFill>
                  <a:schemeClr val="accent3"/>
                </a:solidFill>
                <a:latin typeface="Amare Walter Neue Halbfett"/>
              </a:rPr>
              <a:t> Brighten + Revitalize Serum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2FCA887-1418-AF05-31E0-BE1EA0F228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2969402"/>
              </p:ext>
            </p:extLst>
          </p:nvPr>
        </p:nvGraphicFramePr>
        <p:xfrm>
          <a:off x="365796" y="2067319"/>
          <a:ext cx="6658400" cy="15607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54953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2903447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25645">
                <a:tc>
                  <a:txBody>
                    <a:bodyPr/>
                    <a:lstStyle/>
                    <a:p>
                      <a:r>
                        <a:rPr lang="en-US" sz="1100" dirty="0"/>
                        <a:t>VORTEILE</a:t>
                      </a:r>
                      <a:endParaRPr lang="en-US" sz="1100" b="1" i="0" dirty="0">
                        <a:solidFill>
                          <a:schemeClr val="accent3"/>
                        </a:solidFill>
                        <a:latin typeface="Amare Walter Neue Halbfett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EIGENSCHAFTEN</a:t>
                      </a:r>
                      <a:endParaRPr lang="en-US" sz="1100" b="1" i="0" dirty="0">
                        <a:solidFill>
                          <a:schemeClr val="accent3"/>
                        </a:solidFill>
                        <a:latin typeface="Amare Walter Neue Halbfett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dirty="0" err="1"/>
                        <a:t>Sichtbare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Aufhellung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dirty="0" err="1"/>
                        <a:t>Leichtes</a:t>
                      </a:r>
                      <a:r>
                        <a:rPr lang="en-US" sz="1100" dirty="0"/>
                        <a:t> Serum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Sichtbare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Reduktion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feiner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Linien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Funktioniert</a:t>
                      </a:r>
                      <a:r>
                        <a:rPr lang="en-US" sz="1100" dirty="0"/>
                        <a:t> gut </a:t>
                      </a:r>
                      <a:r>
                        <a:rPr lang="en-US" sz="1100" dirty="0" err="1"/>
                        <a:t>mit</a:t>
                      </a:r>
                      <a:r>
                        <a:rPr lang="en-US" sz="1100" dirty="0"/>
                        <a:t> Make-up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221172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Verbesserte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Hautfeuchtigkeit</a:t>
                      </a:r>
                      <a:r>
                        <a:rPr lang="en-US" sz="1100" dirty="0"/>
                        <a:t> u. -</a:t>
                      </a:r>
                      <a:r>
                        <a:rPr lang="en-US" sz="1100" dirty="0" err="1"/>
                        <a:t>fülle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Hautmikrobiomfreundliche</a:t>
                      </a:r>
                      <a:r>
                        <a:rPr lang="en-US" sz="1100" dirty="0"/>
                        <a:t> Formel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Unterstützung</a:t>
                      </a:r>
                      <a:r>
                        <a:rPr lang="en-US" sz="1100" dirty="0"/>
                        <a:t> der </a:t>
                      </a:r>
                      <a:r>
                        <a:rPr lang="en-US" sz="1100" dirty="0" err="1"/>
                        <a:t>Hautbarriere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/>
                        <a:t>Schnelle Absorption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Angenehmes</a:t>
                      </a:r>
                      <a:r>
                        <a:rPr lang="en-US" sz="1100" dirty="0"/>
                        <a:t> Haut- u. </a:t>
                      </a:r>
                      <a:r>
                        <a:rPr lang="en-US" sz="1100" dirty="0" err="1"/>
                        <a:t>Wohlfühlgefühl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5775"/>
                  </a:ext>
                </a:extLst>
              </a:tr>
              <a:tr h="211387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dirty="0" err="1"/>
                        <a:t>Nicht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komedogen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95967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CE5F26C-8771-D6A0-D3AC-CCAB6C7876BA}"/>
              </a:ext>
            </a:extLst>
          </p:cNvPr>
          <p:cNvSpPr/>
          <p:nvPr/>
        </p:nvSpPr>
        <p:spPr>
          <a:xfrm>
            <a:off x="4493747" y="4009381"/>
            <a:ext cx="2923054" cy="2754031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2FBDD5-A05A-C1A0-8C83-3C973B9C3CCC}"/>
              </a:ext>
            </a:extLst>
          </p:cNvPr>
          <p:cNvSpPr txBox="1"/>
          <p:nvPr/>
        </p:nvSpPr>
        <p:spPr>
          <a:xfrm>
            <a:off x="4626326" y="4060392"/>
            <a:ext cx="2492442" cy="258724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>
              <a:lnSpc>
                <a:spcPts val="2220"/>
              </a:lnSpc>
              <a:defRPr/>
            </a:pPr>
            <a:r>
              <a:rPr lang="en-US" sz="1100" dirty="0"/>
              <a:t>ANWENDUNG </a:t>
            </a:r>
            <a:endParaRPr lang="tr-TR" sz="1100" dirty="0"/>
          </a:p>
          <a:p>
            <a:pPr lvl="0">
              <a:lnSpc>
                <a:spcPts val="2220"/>
              </a:lnSpc>
              <a:defRPr/>
            </a:pPr>
            <a: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  <a:t>2–4 Pumpstöße morgens auf gereinigte Haut auftragen.</a:t>
            </a:r>
            <a:b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</a:br>
            <a: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  <a:t>Sanft in Gesicht + Hals einmassieren, bis es vollständig eingezogen ist, um Haut + Geist für den Tag zu beleben.</a:t>
            </a:r>
            <a:b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</a:br>
            <a: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  <a:t>Mit Feuchtigkeitscreme + Sonnenschutz abschließen.</a:t>
            </a:r>
            <a:b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</a:br>
            <a:r>
              <a:rPr lang="de-DE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cs typeface="Times New Roman" panose="02020603050405020304" pitchFamily="18" charset="0"/>
              </a:rPr>
              <a:t>Abends NeuNight Serum verwenden.</a:t>
            </a:r>
            <a:endParaRPr lang="en-US" sz="900" kern="0" dirty="0">
              <a:solidFill>
                <a:schemeClr val="accent3"/>
              </a:solidFill>
              <a:latin typeface="Amare Walter Neue Mager" panose="020B0403040202060203" pitchFamily="34" charset="77"/>
              <a:cs typeface="Times New Roman" panose="02020603050405020304" pitchFamily="18" charset="0"/>
            </a:endParaRPr>
          </a:p>
        </p:txBody>
      </p:sp>
      <p:pic>
        <p:nvPicPr>
          <p:cNvPr id="6" name="Picture 5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47364640-1EFD-84F2-F117-A11DF2EEA6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5" name="Picture 4" descr="A white bottle with a gold cap&#10;&#10;AI-generated content may be incorrect.">
            <a:extLst>
              <a:ext uri="{FF2B5EF4-FFF2-40B4-BE49-F238E27FC236}">
                <a16:creationId xmlns:a16="http://schemas.microsoft.com/office/drawing/2014/main" id="{8D29A193-81A5-A586-AA32-F9B7D6F179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5600" y="35781"/>
            <a:ext cx="3352800" cy="6858000"/>
          </a:xfrm>
          <a:prstGeom prst="rect">
            <a:avLst/>
          </a:prstGeom>
        </p:spPr>
      </p:pic>
      <p:pic>
        <p:nvPicPr>
          <p:cNvPr id="4" name="Picture 3" descr="A white bottle with a gold cap&#10;&#10;AI-generated content may be incorrect.">
            <a:extLst>
              <a:ext uri="{FF2B5EF4-FFF2-40B4-BE49-F238E27FC236}">
                <a16:creationId xmlns:a16="http://schemas.microsoft.com/office/drawing/2014/main" id="{C2F65AD2-2F8E-D221-B857-91D83E68EA4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866" r="18379"/>
          <a:stretch>
            <a:fillRect/>
          </a:stretch>
        </p:blipFill>
        <p:spPr>
          <a:xfrm>
            <a:off x="7593843" y="71562"/>
            <a:ext cx="4598157" cy="678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2828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1328A-06EC-FD02-EBFA-E111A1665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E5CB4FA-C14E-7532-E905-5ED2E1980F6E}"/>
              </a:ext>
            </a:extLst>
          </p:cNvPr>
          <p:cNvSpPr/>
          <p:nvPr/>
        </p:nvSpPr>
        <p:spPr>
          <a:xfrm>
            <a:off x="306583" y="2075198"/>
            <a:ext cx="6711663" cy="16206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3B6D2C-C6CF-E3A2-B5FD-50495DA69ED6}"/>
              </a:ext>
            </a:extLst>
          </p:cNvPr>
          <p:cNvSpPr txBox="1"/>
          <p:nvPr/>
        </p:nvSpPr>
        <p:spPr>
          <a:xfrm>
            <a:off x="104881" y="613654"/>
            <a:ext cx="7461867" cy="115999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1740"/>
              </a:lnSpc>
            </a:pPr>
            <a:r>
              <a:rPr lang="de-DE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VON EINEM STRESSIGEN TAG ERHOLEN</a:t>
            </a:r>
            <a:br>
              <a:rPr lang="en-US" sz="1100" dirty="0">
                <a:latin typeface="Amare Walter Neue" panose="020B0503040202060203" pitchFamily="34" charset="77"/>
              </a:rPr>
            </a:br>
            <a:r>
              <a:rPr lang="de-DE" sz="1100" dirty="0"/>
              <a:t>Powered by HuG Cell™ (unsere proprietäre Pflanzenzelltechnologie aus Rhodiola + L-Theanin),</a:t>
            </a:r>
            <a:br>
              <a:rPr lang="de-DE" sz="1100" dirty="0"/>
            </a:br>
            <a:r>
              <a:rPr lang="de-DE" sz="1100" dirty="0"/>
              <a:t>unterstützt dieses reichhaltige Creme-Serum die nächtliche Feuchtigkeitsregeneration, reduziert das Erscheinungsbild feiner Linien und unterstützt eine straffe, jugendlich aussehende Haut.</a:t>
            </a:r>
            <a:br>
              <a:rPr lang="de-DE" sz="1100" dirty="0"/>
            </a:br>
            <a:r>
              <a:rPr lang="de-DE" sz="1100" dirty="0"/>
              <a:t>Bliss Neuroscent fördert ein Gefühl von Ruhe und Ausgeglichenheit für dein nächtliches Pflege-Ritual.</a:t>
            </a:r>
            <a:endParaRPr lang="en-US" sz="1100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055A8880-8CEF-9FD8-CC26-C550E93F23C9}"/>
              </a:ext>
            </a:extLst>
          </p:cNvPr>
          <p:cNvSpPr txBox="1"/>
          <p:nvPr/>
        </p:nvSpPr>
        <p:spPr>
          <a:xfrm>
            <a:off x="1" y="3335868"/>
            <a:ext cx="4625252" cy="29084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lvl="0">
              <a:buClr>
                <a:srgbClr val="000000"/>
              </a:buClr>
              <a:buSzPts val="1300"/>
            </a:pPr>
            <a:r>
              <a:rPr lang="en-US" sz="1100" dirty="0"/>
              <a:t>SCHLÜSSELTECHNOLOGIEN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Cell</a:t>
            </a:r>
            <a:r>
              <a:rPr lang="en-US" sz="900" baseline="30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Pflanzenzelltechnologie mit Rhodiola-Pflanzenzelle + L-Theanin</a:t>
            </a:r>
            <a:br>
              <a:rPr lang="de-DE" sz="900" dirty="0"/>
            </a:br>
            <a:r>
              <a:rPr lang="de-DE" sz="900" dirty="0"/>
              <a:t>zur Unterstützung der Hautresilienz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Unser marines Ferment schützt die Haut vor stressbedingten Faktoren</a:t>
            </a:r>
            <a:br>
              <a:rPr lang="de-DE" sz="900" dirty="0"/>
            </a:br>
            <a:r>
              <a:rPr lang="de-DE" sz="900" dirty="0"/>
              <a:t>und fördert einen glatteren, gesünder aussehenden Teint </a:t>
            </a:r>
            <a:endParaRPr lang="tr-TR" sz="900" dirty="0"/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Polypeptide-2 / Oligopeptide-1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Pflanzenbasiertes Peptid unterstützt eine sichtbar straffere, glatter wirkende Haut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Bakuchiol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Retinol-Alternative — bietet Anti-Aging-Vorteile ohne Irritation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Cloudberry Seed Oil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Reich an Fettsäuren, macht die Haut weich und geschmeidig </a:t>
            </a:r>
            <a:endParaRPr lang="tr-TR" sz="900" dirty="0"/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Hydratationsmischung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(HA, PGA, Panthenol)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900" dirty="0"/>
              <a:t>Unterstützt die Hautbarriere, spendet Feuchtigkeit + verbessert die Wirkung</a:t>
            </a:r>
            <a:br>
              <a:rPr lang="de-DE" sz="900" dirty="0"/>
            </a:br>
            <a:r>
              <a:rPr lang="de-DE" sz="900" dirty="0"/>
              <a:t>weiterer Pflegewirkstoffe</a:t>
            </a:r>
            <a:endParaRPr lang="en-US" sz="900" kern="0" dirty="0">
              <a:solidFill>
                <a:schemeClr val="accent3"/>
              </a:solidFill>
              <a:latin typeface="Amare Walter Neue Mager" panose="020B0403040202060203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87A1D0F-73FD-B09C-E528-C20197E7D78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1909" y="158580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NeuNight</a:t>
            </a:r>
            <a:r>
              <a:rPr lang="en-US" sz="2400" baseline="30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r>
              <a:rPr lang="en-US" sz="2400" b="1" dirty="0">
                <a:solidFill>
                  <a:schemeClr val="accent3"/>
                </a:solidFill>
                <a:latin typeface="Amare Walter Neue Halbfett"/>
              </a:rPr>
              <a:t> Restore + Renew Serum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E69E840-03C4-559E-B325-3E9C492C65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289662"/>
              </p:ext>
            </p:extLst>
          </p:nvPr>
        </p:nvGraphicFramePr>
        <p:xfrm>
          <a:off x="222470" y="1736553"/>
          <a:ext cx="6879888" cy="163641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39944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3439944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09447">
                <a:tc>
                  <a:txBody>
                    <a:bodyPr/>
                    <a:lstStyle/>
                    <a:p>
                      <a:r>
                        <a:rPr lang="en-US" sz="1100" dirty="0"/>
                        <a:t>VORTEILE</a:t>
                      </a:r>
                      <a:endParaRPr lang="en-US" sz="1100" b="1" i="0" dirty="0">
                        <a:solidFill>
                          <a:schemeClr val="accent3"/>
                        </a:solidFill>
                        <a:latin typeface="Amare Walter Neue Halbfett" panose="020B05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EIGENSCHAFTEN</a:t>
                      </a:r>
                      <a:endParaRPr lang="en-US" sz="1100" b="1" i="0" dirty="0">
                        <a:solidFill>
                          <a:schemeClr val="accent3"/>
                        </a:solidFill>
                        <a:latin typeface="Amare Walter Neue Halbfett" panose="020B05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de-DE" sz="1000" dirty="0"/>
                        <a:t>Unterstützt die Wiederherstellung der nächtlichen Feuchtigkeit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000" dirty="0" err="1"/>
                        <a:t>Angenehme</a:t>
                      </a:r>
                      <a:r>
                        <a:rPr lang="en-US" sz="1000" dirty="0"/>
                        <a:t>, </a:t>
                      </a:r>
                      <a:r>
                        <a:rPr lang="en-US" sz="1000" dirty="0" err="1"/>
                        <a:t>reichhaltige</a:t>
                      </a:r>
                      <a:r>
                        <a:rPr lang="en-US" sz="1000" dirty="0"/>
                        <a:t> Creme-</a:t>
                      </a:r>
                      <a:r>
                        <a:rPr lang="en-US" sz="1000" dirty="0" err="1"/>
                        <a:t>Textur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de-DE" sz="1000" dirty="0"/>
                        <a:t>Reduziert das Erscheinungsbild feiner Linien und Falten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 err="1"/>
                        <a:t>Leistungsstarke</a:t>
                      </a:r>
                      <a:r>
                        <a:rPr lang="en-US" sz="1000" dirty="0"/>
                        <a:t> Overnight-Formel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342551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de-DE" sz="1000" dirty="0"/>
                        <a:t>Sichtbare Verbesserung von Hautton und Hautstruktur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de-DE" sz="1000" dirty="0"/>
                        <a:t>Beruhigendes, entspannendes Gefühl für Haut + Geist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de-DE" sz="1000" dirty="0"/>
                        <a:t>Spendet Feuchtigkeit und polstert sichtbar auf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 err="1"/>
                        <a:t>Hautmikrobiomfreundliche</a:t>
                      </a:r>
                      <a:r>
                        <a:rPr lang="en-US" sz="1000" dirty="0"/>
                        <a:t> Formel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 err="1"/>
                        <a:t>Beruhigt</a:t>
                      </a:r>
                      <a:r>
                        <a:rPr lang="en-US" sz="1000" dirty="0"/>
                        <a:t> und </a:t>
                      </a:r>
                      <a:r>
                        <a:rPr lang="en-US" sz="1000" dirty="0" err="1"/>
                        <a:t>lindert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Trockenheitsanzeichen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 err="1"/>
                        <a:t>Nicht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komedogen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5775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E68B8A5-FCB9-B987-0669-A704D090F640}"/>
              </a:ext>
            </a:extLst>
          </p:cNvPr>
          <p:cNvSpPr/>
          <p:nvPr/>
        </p:nvSpPr>
        <p:spPr>
          <a:xfrm>
            <a:off x="4463846" y="3883871"/>
            <a:ext cx="3003754" cy="3003704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C6D75B-82C6-B558-9830-A6B1E960BE01}"/>
              </a:ext>
            </a:extLst>
          </p:cNvPr>
          <p:cNvSpPr txBox="1"/>
          <p:nvPr/>
        </p:nvSpPr>
        <p:spPr>
          <a:xfrm>
            <a:off x="4463846" y="3921240"/>
            <a:ext cx="3102902" cy="287521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>
              <a:lnSpc>
                <a:spcPts val="2220"/>
              </a:lnSpc>
              <a:defRPr/>
            </a:pPr>
            <a:r>
              <a:rPr lang="en-US" sz="1100" dirty="0"/>
              <a:t>ANWENDUNG </a:t>
            </a:r>
            <a:endParaRPr lang="tr-TR" sz="1100" dirty="0"/>
          </a:p>
          <a:p>
            <a:pPr lvl="0">
              <a:lnSpc>
                <a:spcPts val="2220"/>
              </a:lnSpc>
              <a:defRPr/>
            </a:pPr>
            <a: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2–4 Pumpstöße abends auf gereinigte Haut auftragen.</a:t>
            </a:r>
            <a:b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</a:br>
            <a: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Sanft in Gesicht, Hals und Dekolleté einmassieren, bis alles vollständig eingezogen ist —hilft dir zu entspannen, abzuschalten und dich auf die</a:t>
            </a:r>
            <a:r>
              <a:rPr lang="tr-TR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Regeneration vorzubereiten.</a:t>
            </a:r>
            <a:b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</a:br>
            <a: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Bei Bedarf anschließend Feuchtigkeitscreme oder Gesichtsöl verwenden.</a:t>
            </a:r>
            <a:b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</a:br>
            <a:r>
              <a:rPr lang="de-DE" sz="1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Morgens NeuDay Serum anwenden</a:t>
            </a:r>
            <a:r>
              <a:rPr lang="de-DE" sz="1100" b="1" dirty="0"/>
              <a:t>.</a:t>
            </a:r>
            <a:endParaRPr lang="en-US" sz="1100" dirty="0">
              <a:solidFill>
                <a:schemeClr val="accent3"/>
              </a:solidFill>
              <a:latin typeface="Amare Walter Neue Mager"/>
            </a:endParaRPr>
          </a:p>
        </p:txBody>
      </p:sp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4C86D71-5208-14BC-206D-7C851398A9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6" name="Picture 5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1DF2710C-3EF6-6856-CB1A-26A7764865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8896" r="3054"/>
          <a:stretch>
            <a:fillRect/>
          </a:stretch>
        </p:blipFill>
        <p:spPr>
          <a:xfrm>
            <a:off x="8841600" y="71561"/>
            <a:ext cx="3357137" cy="6816014"/>
          </a:xfrm>
          <a:prstGeom prst="rect">
            <a:avLst/>
          </a:prstGeom>
        </p:spPr>
      </p:pic>
      <p:pic>
        <p:nvPicPr>
          <p:cNvPr id="8" name="Picture 7" descr="A white bottle with a silver cap&#10;&#10;AI-generated content may be incorrect.">
            <a:extLst>
              <a:ext uri="{FF2B5EF4-FFF2-40B4-BE49-F238E27FC236}">
                <a16:creationId xmlns:a16="http://schemas.microsoft.com/office/drawing/2014/main" id="{6A29871C-3C11-49C4-846E-5866657576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147" r="3136"/>
          <a:stretch>
            <a:fillRect/>
          </a:stretch>
        </p:blipFill>
        <p:spPr>
          <a:xfrm>
            <a:off x="8845937" y="83964"/>
            <a:ext cx="3352800" cy="6786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3A46B3-F1B3-FDBD-ED4E-CE4BBC0F8C8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660" r="23542"/>
          <a:stretch>
            <a:fillRect/>
          </a:stretch>
        </p:blipFill>
        <p:spPr>
          <a:xfrm>
            <a:off x="7566748" y="68460"/>
            <a:ext cx="4625252" cy="682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216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CFD3EC7-D1E2-207F-39A9-12C700D8A3AA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43811" y="223501"/>
            <a:ext cx="5559981" cy="11161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tr-TR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T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op-Tipps für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deine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Hautpflegeroutine</a:t>
            </a:r>
            <a:endParaRPr lang="en-US" sz="2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FC40DC-1653-7998-595A-A31A46675453}"/>
              </a:ext>
            </a:extLst>
          </p:cNvPr>
          <p:cNvSpPr txBox="1"/>
          <p:nvPr/>
        </p:nvSpPr>
        <p:spPr>
          <a:xfrm>
            <a:off x="243811" y="1703153"/>
            <a:ext cx="5767819" cy="8946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3000"/>
              </a:lnSpc>
            </a:pP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Für </a:t>
            </a: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welche</a:t>
            </a: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 </a:t>
            </a: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Typen</a:t>
            </a: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 von </a:t>
            </a: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Hautpflege-Anwendern</a:t>
            </a: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?</a:t>
            </a:r>
          </a:p>
        </p:txBody>
      </p:sp>
      <p:pic>
        <p:nvPicPr>
          <p:cNvPr id="16" name="Picture 15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DF35820E-05A4-D12C-2134-B84A41B5AF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746" r="9150"/>
          <a:stretch>
            <a:fillRect/>
          </a:stretch>
        </p:blipFill>
        <p:spPr>
          <a:xfrm>
            <a:off x="6388209" y="0"/>
            <a:ext cx="5803791" cy="690077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5CB7BE5-0C51-3CE2-607C-C8C085BBD7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232" y="2961372"/>
            <a:ext cx="5240537" cy="163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Neu in der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Hautpflege</a:t>
            </a:r>
            <a:endParaRPr lang="en-US" alt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endParaRPr lang="en-US" alt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Täglicher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Hautpflege-Anwender</a:t>
            </a:r>
            <a:endParaRPr lang="en-US" alt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endParaRPr lang="en-US" alt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Fortgeschrittener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Hautpflege-Anwender</a:t>
            </a:r>
            <a:endParaRPr lang="en-US" alt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endParaRPr lang="en-US" alt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marR="0" lvl="0" indent="-285750" fontAlgn="base">
              <a:lnSpc>
                <a:spcPts val="172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</a:pP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Für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empfindliche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oder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zu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Akne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alt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neigende</a:t>
            </a:r>
            <a:r>
              <a:rPr lang="en-US" altLang="en-US" dirty="0">
                <a:solidFill>
                  <a:srgbClr val="5F2756"/>
                </a:solidFill>
                <a:latin typeface="Amare Walter Neue Mager"/>
                <a:cs typeface="Segoe UI"/>
              </a:rPr>
              <a:t> Haut</a:t>
            </a:r>
          </a:p>
        </p:txBody>
      </p:sp>
    </p:spTree>
    <p:extLst>
      <p:ext uri="{BB962C8B-B14F-4D97-AF65-F5344CB8AC3E}">
        <p14:creationId xmlns:p14="http://schemas.microsoft.com/office/powerpoint/2010/main" val="2108133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71F62-19D1-C4CE-4C47-0163C02A5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075C80A-97F9-CDBB-2E14-D9110106F63C}"/>
              </a:ext>
            </a:extLst>
          </p:cNvPr>
          <p:cNvSpPr txBox="1"/>
          <p:nvPr/>
        </p:nvSpPr>
        <p:spPr>
          <a:xfrm>
            <a:off x="186814" y="1145300"/>
            <a:ext cx="6098720" cy="5050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•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Anwendung</a:t>
            </a:r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koppeln</a:t>
            </a:r>
            <a:b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</a:b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Identifiziere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eine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bestehende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Gewohnheit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morgens und abends und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kombiniere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die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neue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Routine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damit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.</a:t>
            </a:r>
            <a:b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</a:b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Wenn du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zum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Beispiel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morgens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deinen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Happy Juice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trinkst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,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kombiniere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das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mit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dem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Auftragen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von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OptiMIST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 und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NeuDay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™.</a:t>
            </a:r>
            <a:endParaRPr lang="tr-TR" sz="14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endParaRPr lang="en-US" sz="14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•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Schrittweise</a:t>
            </a:r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 in die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bestehende</a:t>
            </a:r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 Routine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integrieren</a:t>
            </a:r>
            <a:b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</a:b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Ändere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nicht alle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Produkte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auf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einmal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.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Nutze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deine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aktuelle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Routine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weiter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und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ergänze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oder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ersetze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nur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gezielt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Seren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durch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NeuDay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 +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NeuNight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 —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trage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OptiMIST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als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zusätzlichen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Schritt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vor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den Seren auf.</a:t>
            </a:r>
            <a:endParaRPr lang="tr-TR" sz="14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endParaRPr lang="en-US" sz="14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•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Wohlbefinden</a:t>
            </a:r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integrieren</a:t>
            </a:r>
            <a:b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</a:b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Betrachte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diesen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Schritt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als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Teil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deines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Wohlbefinden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-Rituals.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Konzentriere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dich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nicht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nur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auf das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Hautresultat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,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sondern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auf das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gute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Gefühl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bei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der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Anwendung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von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OptiMIST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über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den Tag.</a:t>
            </a:r>
            <a:endParaRPr lang="tr-TR" sz="14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endParaRPr lang="en-US" sz="14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• Bei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empfindlicher</a:t>
            </a:r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 Haut: Patch-Test +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langsam</a:t>
            </a:r>
            <a:r>
              <a:rPr lang="en-US" sz="1400" b="1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b="1" dirty="0" err="1">
                <a:solidFill>
                  <a:srgbClr val="5F2756"/>
                </a:solidFill>
                <a:latin typeface="Amare Walter Neue Mager"/>
                <a:cs typeface="Segoe UI"/>
              </a:rPr>
              <a:t>starten</a:t>
            </a:r>
            <a:b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</a:b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Wenn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deine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Haut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empfindlich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reagiert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,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führe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bei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jedem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Produkt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einen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Patch-Test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durch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. Manche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beginnen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,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indem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sie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jede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Woche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nur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ein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Produkt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in die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bestehende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Routine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integrieren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. Du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kannst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auch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damit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starten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,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NeuNight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™ in den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ersten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Wochen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nur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alle 2–3 Tage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zu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sz="1400" dirty="0" err="1">
                <a:solidFill>
                  <a:srgbClr val="5F2756"/>
                </a:solidFill>
                <a:latin typeface="Amare Walter Neue Mager"/>
                <a:cs typeface="Segoe UI"/>
              </a:rPr>
              <a:t>verwenden</a:t>
            </a:r>
            <a:r>
              <a:rPr lang="en-US" sz="1400" dirty="0">
                <a:solidFill>
                  <a:srgbClr val="5F2756"/>
                </a:solidFill>
                <a:latin typeface="Amare Walter Neue Mager"/>
                <a:cs typeface="Segoe UI"/>
              </a:rPr>
              <a:t>.</a:t>
            </a: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endParaRPr lang="en-US" dirty="0">
              <a:solidFill>
                <a:srgbClr val="5F2756"/>
              </a:solidFill>
              <a:ea typeface="+mn-lt"/>
              <a:cs typeface="+mn-lt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EA26D6-F670-D783-A913-020677ABCF8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0"/>
            <a:ext cx="5559981" cy="11161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Top-Tipps für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deine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Hautpflegeroutine</a:t>
            </a:r>
            <a:endParaRPr lang="en-US" sz="2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FC3A-DDAA-0663-221D-266CB1D7C76B}"/>
              </a:ext>
            </a:extLst>
          </p:cNvPr>
          <p:cNvSpPr txBox="1"/>
          <p:nvPr/>
        </p:nvSpPr>
        <p:spPr>
          <a:xfrm>
            <a:off x="186813" y="620541"/>
            <a:ext cx="6098720" cy="52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</a:pPr>
            <a:r>
              <a:rPr lang="en-US" sz="3800" b="1" dirty="0">
                <a:solidFill>
                  <a:srgbClr val="5F2756"/>
                </a:solidFill>
                <a:latin typeface="Amare Walter Neue Halbfett"/>
                <a:cs typeface="Segoe UI"/>
              </a:rPr>
              <a:t>Tipps </a:t>
            </a: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zur</a:t>
            </a:r>
            <a:r>
              <a:rPr lang="en-US" sz="3800" b="1" dirty="0">
                <a:solidFill>
                  <a:srgbClr val="5F2756"/>
                </a:solidFill>
                <a:latin typeface="Amare Walter Neue Halbfett"/>
                <a:cs typeface="Segoe UI"/>
              </a:rPr>
              <a:t> </a:t>
            </a: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Anwendung</a:t>
            </a:r>
            <a:endParaRPr lang="en-US" sz="3800" b="1" dirty="0">
              <a:solidFill>
                <a:srgbClr val="5F2756"/>
              </a:solidFill>
              <a:latin typeface="Amare Walter Neue Halbfett"/>
              <a:cs typeface="Segoe UI"/>
            </a:endParaRPr>
          </a:p>
        </p:txBody>
      </p:sp>
      <p:pic>
        <p:nvPicPr>
          <p:cNvPr id="9" name="Picture 8" descr="A group of white containers with pink caps&#10;&#10;AI-generated content may be incorrect.">
            <a:extLst>
              <a:ext uri="{FF2B5EF4-FFF2-40B4-BE49-F238E27FC236}">
                <a16:creationId xmlns:a16="http://schemas.microsoft.com/office/drawing/2014/main" id="{BEAE6B93-2D4F-4F24-F2B8-6E1CD6F114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75" r="8792"/>
          <a:stretch>
            <a:fillRect/>
          </a:stretch>
        </p:blipFill>
        <p:spPr>
          <a:xfrm>
            <a:off x="6497654" y="32194"/>
            <a:ext cx="56943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355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presentation_title"/>
  <p:tag name="PLUS_THEME" val="font_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Skin to Mind by Amar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Amar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1733</TotalTime>
  <Words>1524</Words>
  <Application>Microsoft Office PowerPoint</Application>
  <PresentationFormat>Widescreen</PresentationFormat>
  <Paragraphs>169</Paragraphs>
  <Slides>28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Amare Walter Neue</vt:lpstr>
      <vt:lpstr>Arial</vt:lpstr>
      <vt:lpstr>Aptos</vt:lpstr>
      <vt:lpstr>Amare Walter Neue Halbfett</vt:lpstr>
      <vt:lpstr>Amare Walter Neue Mager</vt:lpstr>
      <vt:lpstr>Symbol</vt:lpstr>
      <vt:lpstr>Amare Walter Neue Leicht</vt:lpstr>
      <vt:lpstr>Amare Walter Neue Mittel</vt:lpstr>
      <vt:lpstr>Skin to Mind by Amare</vt:lpstr>
      <vt:lpstr>Amare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Remco Künne</cp:lastModifiedBy>
  <cp:revision>56</cp:revision>
  <dcterms:created xsi:type="dcterms:W3CDTF">2024-09-07T19:54:54Z</dcterms:created>
  <dcterms:modified xsi:type="dcterms:W3CDTF">2026-01-09T12:41:50Z</dcterms:modified>
</cp:coreProperties>
</file>