
<file path=[Content_Types].xml><?xml version="1.0" encoding="utf-8"?>
<Types xmlns="http://schemas.openxmlformats.org/package/2006/content-types">
  <Default Extension="emf" ContentType="image/x-emf"/>
  <Default Extension="fntdata" ContentType="application/x-fontdata"/>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notesSlides/notesSlide4.xml" ContentType="application/vnd.openxmlformats-officedocument.presentationml.notesSlide+xml"/>
  <Override PartName="/ppt/tags/tag9.xml" ContentType="application/vnd.openxmlformats-officedocument.presentationml.tags+xml"/>
  <Override PartName="/ppt/tags/tag10.xml" ContentType="application/vnd.openxmlformats-officedocument.presentationml.tags+xml"/>
  <Override PartName="/ppt/notesSlides/notesSlide5.xml" ContentType="application/vnd.openxmlformats-officedocument.presentationml.notesSlide+xml"/>
  <Override PartName="/ppt/tags/tag11.xml" ContentType="application/vnd.openxmlformats-officedocument.presentationml.tags+xml"/>
  <Override PartName="/ppt/tags/tag12.xml" ContentType="application/vnd.openxmlformats-officedocument.presentationml.tags+xml"/>
  <Override PartName="/ppt/notesSlides/notesSlide6.xml" ContentType="application/vnd.openxmlformats-officedocument.presentationml.notesSlide+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notesSlides/notesSlide7.xml" ContentType="application/vnd.openxmlformats-officedocument.presentationml.notesSlide+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48" r:id="rId4"/>
  </p:sldMasterIdLst>
  <p:notesMasterIdLst>
    <p:notesMasterId r:id="rId16"/>
  </p:notesMasterIdLst>
  <p:sldIdLst>
    <p:sldId id="2147477942" r:id="rId5"/>
    <p:sldId id="2147477783" r:id="rId6"/>
    <p:sldId id="2147477960" r:id="rId7"/>
    <p:sldId id="2147477962" r:id="rId8"/>
    <p:sldId id="2147477963" r:id="rId9"/>
    <p:sldId id="2147477965" r:id="rId10"/>
    <p:sldId id="2147477966" r:id="rId11"/>
    <p:sldId id="2147477968" r:id="rId12"/>
    <p:sldId id="2147477967" r:id="rId13"/>
    <p:sldId id="2147477974" r:id="rId14"/>
    <p:sldId id="2147477898" r:id="rId15"/>
  </p:sldIdLst>
  <p:sldSz cx="12192000" cy="6858000"/>
  <p:notesSz cx="6858000" cy="9144000"/>
  <p:embeddedFontLst>
    <p:embeddedFont>
      <p:font typeface="Amare Walter Neue" panose="020B0503040202060203" pitchFamily="34" charset="0"/>
      <p:regular r:id="rId17"/>
      <p:bold r:id="rId18"/>
      <p:italic r:id="rId19"/>
      <p:boldItalic r:id="rId20"/>
    </p:embeddedFont>
    <p:embeddedFont>
      <p:font typeface="Amare Walter Neue Halbfett" panose="020B0503040202060203" pitchFamily="34" charset="0"/>
      <p:regular r:id="rId21"/>
      <p:bold r:id="rId22"/>
    </p:embeddedFont>
    <p:embeddedFont>
      <p:font typeface="Amare Walter Neue Leicht" panose="020B0303040202060203" pitchFamily="34" charset="0"/>
      <p:regular r:id="rId23"/>
    </p:embeddedFont>
    <p:embeddedFont>
      <p:font typeface="Amare Walter Neue Mager" panose="020B0403040202060203" pitchFamily="34" charset="0"/>
      <p:regular r:id="rId24"/>
    </p:embeddedFont>
    <p:embeddedFont>
      <p:font typeface="Amare Walter Neue Mager Kursiv" panose="020B0503040202060203" pitchFamily="34" charset="0"/>
      <p:italic r:id="rId25"/>
    </p:embeddedFont>
    <p:embeddedFont>
      <p:font typeface="Amare Walter Neue Mittel Kursiv" panose="020B0503040202060203" pitchFamily="34" charset="0"/>
      <p:italic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08B850C-6CE4-97F3-7755-DA3526E4454F}" name="Shayne Boyle" initials="SB" userId="S::sboyle@amare.com::47b8e040-fbfd-44bc-b313-f83444f86b3d" providerId="AD"/>
  <p188:author id="{6008360D-8B2E-FF8F-F660-85051C380D4B}" name="Guest User" initials="GU" userId="S::urn:spo:anon#d16863910c728f09905f99391238413ac9a56de000f218ae6e54e42fd79299e0::" providerId="AD"/>
  <p188:author id="{15F83550-AF39-ACED-CEDB-9032D0DF0D74}" name="Joel Escorpiso" initials="" userId="S::joel.e@clabsstudio.com::1c2ff144-2db8-4ec6-a84e-f1e6856767b8" providerId="AD"/>
  <p188:author id="{5FBF026F-7547-58AB-E476-15BAA33C8B0B}" name="Joel Escorpiso" initials="JE" userId="S::jescorpiso@amare.com::66e428a9-973f-4039-ab83-2da6a743ca24" providerId="AD"/>
  <p188:author id="{FFBBBB79-4B8A-1750-9776-AF565C506636}" name="Rachel Lee" initials="RL" userId="S::rachel.l_clabsstudio.com#ext#@amareglobal.onmicrosoft.com::9248060f-23e5-4415-81b6-1d931b7b33e0" providerId="AD"/>
  <p188:author id="{D89618E4-FAC8-FC56-B2A9-443630B22DEE}" name="Callie Brink-Lee" initials="CB" userId="S::cblee@amare.com::08f0102b-3e6a-4bf1-85fc-b9c19aac7238"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5F2656"/>
    <a:srgbClr val="9F7D9B"/>
    <a:srgbClr val="5D244F"/>
    <a:srgbClr val="BD5FAE"/>
    <a:srgbClr val="CCC6BB"/>
    <a:srgbClr val="313131"/>
    <a:srgbClr val="E1D6EA"/>
    <a:srgbClr val="F5A284"/>
    <a:srgbClr val="9571C2"/>
    <a:srgbClr val="975ED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B0F268-7B18-ED41-BFA3-50DA3EEFB613}" v="131" dt="2025-09-30T15:58:23.245"/>
    <p1510:client id="{6E8B90E0-1E98-C947-8668-86BB3DC4FB87}" v="636" dt="2025-09-30T20:56:03.819"/>
    <p1510:client id="{F3296A97-D93F-8F42-BFC4-3BD51F0ED7FE}" v="5" dt="2025-09-30T19:45:00.0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461"/>
    <p:restoredTop sz="86370"/>
  </p:normalViewPr>
  <p:slideViewPr>
    <p:cSldViewPr snapToGrid="0">
      <p:cViewPr varScale="1">
        <p:scale>
          <a:sx n="109" d="100"/>
          <a:sy n="109" d="100"/>
        </p:scale>
        <p:origin x="1104" y="18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96" d="100"/>
          <a:sy n="96" d="100"/>
        </p:scale>
        <p:origin x="4328" y="16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customXml" Target="../customXml/item3.xml"/><Relationship Id="rId21" Type="http://schemas.openxmlformats.org/officeDocument/2006/relationships/font" Target="fonts/font5.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1.fntdata"/><Relationship Id="rId25" Type="http://schemas.openxmlformats.org/officeDocument/2006/relationships/font" Target="fonts/font9.fntdata"/><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8.fntdata"/><Relationship Id="rId32"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7.fntdata"/><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font" Target="fonts/font3.fntdata"/><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6.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43EDE8-F63B-3240-9EC2-0C60EBCC2C5F}" type="datetimeFigureOut">
              <a:rPr lang="en-US" smtClean="0"/>
              <a:t>5/11/26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461F71-376C-674F-928F-66050F9761E2}" type="slidenum">
              <a:rPr lang="en-US" smtClean="0"/>
              <a:t>‹#›</a:t>
            </a:fld>
            <a:endParaRPr lang="en-US"/>
          </a:p>
        </p:txBody>
      </p:sp>
    </p:spTree>
    <p:extLst>
      <p:ext uri="{BB962C8B-B14F-4D97-AF65-F5344CB8AC3E}">
        <p14:creationId xmlns:p14="http://schemas.microsoft.com/office/powerpoint/2010/main" val="33107611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TR" dirty="0"/>
          </a:p>
        </p:txBody>
      </p:sp>
      <p:sp>
        <p:nvSpPr>
          <p:cNvPr id="4" name="Slayt Numarası Yer Tutucusu 3"/>
          <p:cNvSpPr>
            <a:spLocks noGrp="1"/>
          </p:cNvSpPr>
          <p:nvPr>
            <p:ph type="sldNum" sz="quarter" idx="5"/>
          </p:nvPr>
        </p:nvSpPr>
        <p:spPr/>
        <p:txBody>
          <a:bodyPr/>
          <a:lstStyle/>
          <a:p>
            <a:fld id="{02461F71-376C-674F-928F-66050F9761E2}" type="slidenum">
              <a:rPr lang="en-US" smtClean="0"/>
              <a:t>1</a:t>
            </a:fld>
            <a:endParaRPr lang="en-US"/>
          </a:p>
        </p:txBody>
      </p:sp>
    </p:spTree>
    <p:extLst>
      <p:ext uri="{BB962C8B-B14F-4D97-AF65-F5344CB8AC3E}">
        <p14:creationId xmlns:p14="http://schemas.microsoft.com/office/powerpoint/2010/main" val="7736813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7A081E-F1EE-22F8-EFD0-8AACDB8101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169671-F0B1-5D4F-3778-A6C66528D5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4FE9BC-3C98-7021-07E4-6D3A9540D667}"/>
              </a:ext>
            </a:extLst>
          </p:cNvPr>
          <p:cNvSpPr>
            <a:spLocks noGrp="1"/>
          </p:cNvSpPr>
          <p:nvPr>
            <p:ph type="body" idx="1"/>
          </p:nvPr>
        </p:nvSpPr>
        <p:spPr/>
        <p:txBody>
          <a:bodyPr/>
          <a:lstStyle/>
          <a:p>
            <a:pPr algn="l" rtl="0" fontAlgn="base">
              <a:lnSpc>
                <a:spcPts val="1350"/>
              </a:lnSpc>
            </a:pPr>
            <a:endParaRPr lang="en-US" sz="1800" b="0" i="0">
              <a:solidFill>
                <a:srgbClr val="000000"/>
              </a:solidFill>
              <a:effectLst/>
              <a:latin typeface="Aptos" panose="020B0004020202020204" pitchFamily="34" charset="0"/>
            </a:endParaRPr>
          </a:p>
        </p:txBody>
      </p:sp>
      <p:sp>
        <p:nvSpPr>
          <p:cNvPr id="4" name="Slide Number Placeholder 3">
            <a:extLst>
              <a:ext uri="{FF2B5EF4-FFF2-40B4-BE49-F238E27FC236}">
                <a16:creationId xmlns:a16="http://schemas.microsoft.com/office/drawing/2014/main" id="{6BFBA002-82B3-303D-E2E1-188602704FCD}"/>
              </a:ext>
            </a:extLst>
          </p:cNvPr>
          <p:cNvSpPr>
            <a:spLocks noGrp="1"/>
          </p:cNvSpPr>
          <p:nvPr>
            <p:ph type="sldNum" sz="quarter" idx="5"/>
          </p:nvPr>
        </p:nvSpPr>
        <p:spPr/>
        <p:txBody>
          <a:bodyPr/>
          <a:lstStyle/>
          <a:p>
            <a:fld id="{02461F71-376C-674F-928F-66050F9761E2}" type="slidenum">
              <a:rPr lang="en-US" smtClean="0"/>
              <a:t>2</a:t>
            </a:fld>
            <a:endParaRPr lang="en-US"/>
          </a:p>
        </p:txBody>
      </p:sp>
    </p:spTree>
    <p:extLst>
      <p:ext uri="{BB962C8B-B14F-4D97-AF65-F5344CB8AC3E}">
        <p14:creationId xmlns:p14="http://schemas.microsoft.com/office/powerpoint/2010/main" val="28683011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7A081E-F1EE-22F8-EFD0-8AACDB8101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169671-F0B1-5D4F-3778-A6C66528D5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4FE9BC-3C98-7021-07E4-6D3A9540D667}"/>
              </a:ext>
            </a:extLst>
          </p:cNvPr>
          <p:cNvSpPr>
            <a:spLocks noGrp="1"/>
          </p:cNvSpPr>
          <p:nvPr>
            <p:ph type="body" idx="1"/>
          </p:nvPr>
        </p:nvSpPr>
        <p:spPr/>
        <p:txBody>
          <a:bodyPr/>
          <a:lstStyle/>
          <a:p>
            <a:pPr algn="l" rtl="0" fontAlgn="base">
              <a:lnSpc>
                <a:spcPts val="1350"/>
              </a:lnSpc>
            </a:pPr>
            <a:endParaRPr lang="en-US" sz="1800" b="0" i="0">
              <a:solidFill>
                <a:srgbClr val="000000"/>
              </a:solidFill>
              <a:effectLst/>
              <a:latin typeface="Aptos" panose="020B0004020202020204" pitchFamily="34" charset="0"/>
            </a:endParaRPr>
          </a:p>
        </p:txBody>
      </p:sp>
      <p:sp>
        <p:nvSpPr>
          <p:cNvPr id="4" name="Slide Number Placeholder 3">
            <a:extLst>
              <a:ext uri="{FF2B5EF4-FFF2-40B4-BE49-F238E27FC236}">
                <a16:creationId xmlns:a16="http://schemas.microsoft.com/office/drawing/2014/main" id="{6BFBA002-82B3-303D-E2E1-188602704FCD}"/>
              </a:ext>
            </a:extLst>
          </p:cNvPr>
          <p:cNvSpPr>
            <a:spLocks noGrp="1"/>
          </p:cNvSpPr>
          <p:nvPr>
            <p:ph type="sldNum" sz="quarter" idx="5"/>
          </p:nvPr>
        </p:nvSpPr>
        <p:spPr/>
        <p:txBody>
          <a:bodyPr/>
          <a:lstStyle/>
          <a:p>
            <a:fld id="{02461F71-376C-674F-928F-66050F9761E2}" type="slidenum">
              <a:rPr lang="en-US" smtClean="0"/>
              <a:t>3</a:t>
            </a:fld>
            <a:endParaRPr lang="en-US"/>
          </a:p>
        </p:txBody>
      </p:sp>
    </p:spTree>
    <p:extLst>
      <p:ext uri="{BB962C8B-B14F-4D97-AF65-F5344CB8AC3E}">
        <p14:creationId xmlns:p14="http://schemas.microsoft.com/office/powerpoint/2010/main" val="26823387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7C47FB-1162-1039-7D45-B6C1519758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6045D6-0FC2-A5BA-1A6E-F4095CC76B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6696E0-00EA-665F-519E-EB20BBFDC5FE}"/>
              </a:ext>
            </a:extLst>
          </p:cNvPr>
          <p:cNvSpPr>
            <a:spLocks noGrp="1"/>
          </p:cNvSpPr>
          <p:nvPr>
            <p:ph type="body" idx="1"/>
          </p:nvPr>
        </p:nvSpPr>
        <p:spPr/>
        <p:txBody>
          <a:bodyPr/>
          <a:lstStyle/>
          <a:p>
            <a:pPr algn="l" rtl="0" fontAlgn="base">
              <a:lnSpc>
                <a:spcPts val="1350"/>
              </a:lnSpc>
            </a:pPr>
            <a:endParaRPr lang="en-US" sz="1800" b="0" i="0">
              <a:solidFill>
                <a:srgbClr val="000000"/>
              </a:solidFill>
              <a:effectLst/>
              <a:latin typeface="Aptos" panose="020B0004020202020204" pitchFamily="34" charset="0"/>
            </a:endParaRPr>
          </a:p>
        </p:txBody>
      </p:sp>
      <p:sp>
        <p:nvSpPr>
          <p:cNvPr id="4" name="Slide Number Placeholder 3">
            <a:extLst>
              <a:ext uri="{FF2B5EF4-FFF2-40B4-BE49-F238E27FC236}">
                <a16:creationId xmlns:a16="http://schemas.microsoft.com/office/drawing/2014/main" id="{C276E6A2-0E10-2D0D-0D4D-187ADB564839}"/>
              </a:ext>
            </a:extLst>
          </p:cNvPr>
          <p:cNvSpPr>
            <a:spLocks noGrp="1"/>
          </p:cNvSpPr>
          <p:nvPr>
            <p:ph type="sldNum" sz="quarter" idx="5"/>
          </p:nvPr>
        </p:nvSpPr>
        <p:spPr/>
        <p:txBody>
          <a:bodyPr/>
          <a:lstStyle/>
          <a:p>
            <a:fld id="{02461F71-376C-674F-928F-66050F9761E2}" type="slidenum">
              <a:rPr lang="en-US" smtClean="0"/>
              <a:t>4</a:t>
            </a:fld>
            <a:endParaRPr lang="en-US"/>
          </a:p>
        </p:txBody>
      </p:sp>
    </p:spTree>
    <p:extLst>
      <p:ext uri="{BB962C8B-B14F-4D97-AF65-F5344CB8AC3E}">
        <p14:creationId xmlns:p14="http://schemas.microsoft.com/office/powerpoint/2010/main" val="19896577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7A081E-F1EE-22F8-EFD0-8AACDB8101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169671-F0B1-5D4F-3778-A6C66528D5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4FE9BC-3C98-7021-07E4-6D3A9540D667}"/>
              </a:ext>
            </a:extLst>
          </p:cNvPr>
          <p:cNvSpPr>
            <a:spLocks noGrp="1"/>
          </p:cNvSpPr>
          <p:nvPr>
            <p:ph type="body" idx="1"/>
          </p:nvPr>
        </p:nvSpPr>
        <p:spPr/>
        <p:txBody>
          <a:bodyPr/>
          <a:lstStyle/>
          <a:p>
            <a:pPr algn="l" rtl="0" fontAlgn="base">
              <a:lnSpc>
                <a:spcPts val="1350"/>
              </a:lnSpc>
            </a:pPr>
            <a:endParaRPr lang="en-US" sz="1800" b="0" i="0">
              <a:solidFill>
                <a:srgbClr val="000000"/>
              </a:solidFill>
              <a:effectLst/>
              <a:latin typeface="Aptos" panose="020B0004020202020204" pitchFamily="34" charset="0"/>
            </a:endParaRPr>
          </a:p>
        </p:txBody>
      </p:sp>
      <p:sp>
        <p:nvSpPr>
          <p:cNvPr id="4" name="Slide Number Placeholder 3">
            <a:extLst>
              <a:ext uri="{FF2B5EF4-FFF2-40B4-BE49-F238E27FC236}">
                <a16:creationId xmlns:a16="http://schemas.microsoft.com/office/drawing/2014/main" id="{6BFBA002-82B3-303D-E2E1-188602704FCD}"/>
              </a:ext>
            </a:extLst>
          </p:cNvPr>
          <p:cNvSpPr>
            <a:spLocks noGrp="1"/>
          </p:cNvSpPr>
          <p:nvPr>
            <p:ph type="sldNum" sz="quarter" idx="5"/>
          </p:nvPr>
        </p:nvSpPr>
        <p:spPr/>
        <p:txBody>
          <a:bodyPr/>
          <a:lstStyle/>
          <a:p>
            <a:fld id="{02461F71-376C-674F-928F-66050F9761E2}" type="slidenum">
              <a:rPr lang="en-US" smtClean="0"/>
              <a:t>5</a:t>
            </a:fld>
            <a:endParaRPr lang="en-US"/>
          </a:p>
        </p:txBody>
      </p:sp>
    </p:spTree>
    <p:extLst>
      <p:ext uri="{BB962C8B-B14F-4D97-AF65-F5344CB8AC3E}">
        <p14:creationId xmlns:p14="http://schemas.microsoft.com/office/powerpoint/2010/main" val="25631178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E51FF2-A255-277D-33B4-7B233A776E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72ED44-1610-CE35-6AE1-9382B6A6EF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0DCDFD-2955-AD24-880C-4B6D061EC31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78480AA-A548-4715-09AD-AE2DAC7BC4B0}"/>
              </a:ext>
            </a:extLst>
          </p:cNvPr>
          <p:cNvSpPr>
            <a:spLocks noGrp="1"/>
          </p:cNvSpPr>
          <p:nvPr>
            <p:ph type="sldNum" sz="quarter" idx="5"/>
          </p:nvPr>
        </p:nvSpPr>
        <p:spPr/>
        <p:txBody>
          <a:bodyPr/>
          <a:lstStyle/>
          <a:p>
            <a:fld id="{02461F71-376C-674F-928F-66050F9761E2}" type="slidenum">
              <a:rPr lang="en-US" smtClean="0"/>
              <a:t>6</a:t>
            </a:fld>
            <a:endParaRPr lang="en-US"/>
          </a:p>
        </p:txBody>
      </p:sp>
    </p:spTree>
    <p:extLst>
      <p:ext uri="{BB962C8B-B14F-4D97-AF65-F5344CB8AC3E}">
        <p14:creationId xmlns:p14="http://schemas.microsoft.com/office/powerpoint/2010/main" val="7132316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9FBD24-8C99-37B1-C700-8A343616AD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1B2DCC-A9C8-FCD7-7A01-FB43391B0A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34CBA3-35AD-E568-F416-857ED1CACF4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4570016-426B-E967-8B97-6343801432B4}"/>
              </a:ext>
            </a:extLst>
          </p:cNvPr>
          <p:cNvSpPr>
            <a:spLocks noGrp="1"/>
          </p:cNvSpPr>
          <p:nvPr>
            <p:ph type="sldNum" sz="quarter" idx="5"/>
          </p:nvPr>
        </p:nvSpPr>
        <p:spPr/>
        <p:txBody>
          <a:bodyPr/>
          <a:lstStyle/>
          <a:p>
            <a:fld id="{02461F71-376C-674F-928F-66050F9761E2}" type="slidenum">
              <a:rPr lang="en-US" smtClean="0"/>
              <a:t>7</a:t>
            </a:fld>
            <a:endParaRPr lang="en-US"/>
          </a:p>
        </p:txBody>
      </p:sp>
    </p:spTree>
    <p:extLst>
      <p:ext uri="{BB962C8B-B14F-4D97-AF65-F5344CB8AC3E}">
        <p14:creationId xmlns:p14="http://schemas.microsoft.com/office/powerpoint/2010/main" val="9586210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711D37-BFFE-2370-E235-0917DF4268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53DEDF-C1AB-A447-6427-D8EB5843F5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A0B45F-7457-86ED-4BDE-F4EDBD299A6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0851A68-1858-EECC-3711-2FE071BD8CB9}"/>
              </a:ext>
            </a:extLst>
          </p:cNvPr>
          <p:cNvSpPr>
            <a:spLocks noGrp="1"/>
          </p:cNvSpPr>
          <p:nvPr>
            <p:ph type="sldNum" sz="quarter" idx="5"/>
          </p:nvPr>
        </p:nvSpPr>
        <p:spPr/>
        <p:txBody>
          <a:bodyPr/>
          <a:lstStyle/>
          <a:p>
            <a:fld id="{02461F71-376C-674F-928F-66050F9761E2}" type="slidenum">
              <a:rPr lang="en-US" smtClean="0"/>
              <a:t>10</a:t>
            </a:fld>
            <a:endParaRPr lang="en-US"/>
          </a:p>
        </p:txBody>
      </p:sp>
    </p:spTree>
    <p:extLst>
      <p:ext uri="{BB962C8B-B14F-4D97-AF65-F5344CB8AC3E}">
        <p14:creationId xmlns:p14="http://schemas.microsoft.com/office/powerpoint/2010/main" val="26125830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711D37-BFFE-2370-E235-0917DF4268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53DEDF-C1AB-A447-6427-D8EB5843F5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A0B45F-7457-86ED-4BDE-F4EDBD299A6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0851A68-1858-EECC-3711-2FE071BD8CB9}"/>
              </a:ext>
            </a:extLst>
          </p:cNvPr>
          <p:cNvSpPr>
            <a:spLocks noGrp="1"/>
          </p:cNvSpPr>
          <p:nvPr>
            <p:ph type="sldNum" sz="quarter" idx="5"/>
          </p:nvPr>
        </p:nvSpPr>
        <p:spPr/>
        <p:txBody>
          <a:bodyPr/>
          <a:lstStyle/>
          <a:p>
            <a:fld id="{02461F71-376C-674F-928F-66050F9761E2}" type="slidenum">
              <a:rPr lang="en-US" smtClean="0"/>
              <a:t>11</a:t>
            </a:fld>
            <a:endParaRPr lang="en-US"/>
          </a:p>
        </p:txBody>
      </p:sp>
    </p:spTree>
    <p:extLst>
      <p:ext uri="{BB962C8B-B14F-4D97-AF65-F5344CB8AC3E}">
        <p14:creationId xmlns:p14="http://schemas.microsoft.com/office/powerpoint/2010/main" val="3474154106"/>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Amare logo">
    <p:bg>
      <p:bgPr>
        <a:solidFill>
          <a:schemeClr val="accent3"/>
        </a:solidFill>
        <a:effectLst/>
      </p:bgPr>
    </p:bg>
    <p:spTree>
      <p:nvGrpSpPr>
        <p:cNvPr id="1" name=""/>
        <p:cNvGrpSpPr/>
        <p:nvPr/>
      </p:nvGrpSpPr>
      <p:grpSpPr>
        <a:xfrm>
          <a:off x="0" y="0"/>
          <a:ext cx="0" cy="0"/>
          <a:chOff x="0" y="0"/>
          <a:chExt cx="0" cy="0"/>
        </a:xfrm>
      </p:grpSpPr>
      <p:pic>
        <p:nvPicPr>
          <p:cNvPr id="4" name="Picture 3" descr="A purple letter on a black background&#10;&#10;Description automatically generated">
            <a:extLst>
              <a:ext uri="{FF2B5EF4-FFF2-40B4-BE49-F238E27FC236}">
                <a16:creationId xmlns:a16="http://schemas.microsoft.com/office/drawing/2014/main" id="{685F42D6-6C9A-5A75-FABC-D5BDCCE8657C}"/>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2209800" y="2713600"/>
            <a:ext cx="7772400" cy="1430800"/>
          </a:xfrm>
          <a:prstGeom prst="rect">
            <a:avLst/>
          </a:prstGeom>
        </p:spPr>
      </p:pic>
    </p:spTree>
    <p:extLst>
      <p:ext uri="{BB962C8B-B14F-4D97-AF65-F5344CB8AC3E}">
        <p14:creationId xmlns:p14="http://schemas.microsoft.com/office/powerpoint/2010/main" val="1940468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mare Logo w/Title">
    <p:bg>
      <p:bgPr>
        <a:solidFill>
          <a:schemeClr val="accent3"/>
        </a:solid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DE9C2D09-ED28-18FA-CD09-795E0D1030A1}"/>
              </a:ext>
            </a:extLst>
          </p:cNvPr>
          <p:cNvSpPr>
            <a:spLocks noGrp="1"/>
          </p:cNvSpPr>
          <p:nvPr>
            <p:ph type="body" sz="quarter" idx="13"/>
          </p:nvPr>
        </p:nvSpPr>
        <p:spPr>
          <a:xfrm>
            <a:off x="1949824" y="4494399"/>
            <a:ext cx="8283388" cy="962025"/>
          </a:xfrm>
        </p:spPr>
        <p:txBody>
          <a:bodyPr anchor="ctr"/>
          <a:lstStyle>
            <a:lvl1pPr marL="0" indent="0"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pic>
        <p:nvPicPr>
          <p:cNvPr id="5" name="Picture 4" descr="A purple letter on a black background&#10;&#10;Description automatically generated">
            <a:extLst>
              <a:ext uri="{FF2B5EF4-FFF2-40B4-BE49-F238E27FC236}">
                <a16:creationId xmlns:a16="http://schemas.microsoft.com/office/drawing/2014/main" id="{44EC4A79-B5B1-83EB-E22F-DD77DC3B45DA}"/>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2209800" y="2713600"/>
            <a:ext cx="7772400" cy="1430800"/>
          </a:xfrm>
          <a:prstGeom prst="rect">
            <a:avLst/>
          </a:prstGeom>
        </p:spPr>
      </p:pic>
    </p:spTree>
    <p:extLst>
      <p:ext uri="{BB962C8B-B14F-4D97-AF65-F5344CB8AC3E}">
        <p14:creationId xmlns:p14="http://schemas.microsoft.com/office/powerpoint/2010/main" val="32999557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mare Blank">
    <p:bg>
      <p:bgPr>
        <a:solidFill>
          <a:schemeClr val="bg1"/>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8F95B66-72CE-73AB-2B53-27ADFE7A9D67}"/>
              </a:ext>
            </a:extLst>
          </p:cNvPr>
          <p:cNvSpPr>
            <a:spLocks noGrp="1"/>
          </p:cNvSpPr>
          <p:nvPr>
            <p:ph type="sldNum" sz="quarter" idx="12"/>
          </p:nvPr>
        </p:nvSpPr>
        <p:spPr/>
        <p:txBody>
          <a:bodyPr/>
          <a:lstStyle>
            <a:lvl1pPr>
              <a:defRPr>
                <a:solidFill>
                  <a:schemeClr val="tx2"/>
                </a:solidFill>
              </a:defRPr>
            </a:lvl1pPr>
          </a:lstStyle>
          <a:p>
            <a:fld id="{FEDAFF86-66A4-D342-B39A-0C3E2798F66C}" type="slidenum">
              <a:rPr lang="en-US" smtClean="0"/>
              <a:pPr/>
              <a:t>‹#›</a:t>
            </a:fld>
            <a:endParaRPr lang="en-US"/>
          </a:p>
        </p:txBody>
      </p:sp>
    </p:spTree>
    <p:extLst>
      <p:ext uri="{BB962C8B-B14F-4D97-AF65-F5344CB8AC3E}">
        <p14:creationId xmlns:p14="http://schemas.microsoft.com/office/powerpoint/2010/main" val="1127738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1_Amare Blank">
    <p:bg>
      <p:bgPr>
        <a:solidFill>
          <a:schemeClr val="bg1"/>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8F95B66-72CE-73AB-2B53-27ADFE7A9D67}"/>
              </a:ext>
            </a:extLst>
          </p:cNvPr>
          <p:cNvSpPr>
            <a:spLocks noGrp="1"/>
          </p:cNvSpPr>
          <p:nvPr>
            <p:ph type="sldNum" sz="quarter" idx="12"/>
          </p:nvPr>
        </p:nvSpPr>
        <p:spPr/>
        <p:txBody>
          <a:bodyPr/>
          <a:lstStyle>
            <a:lvl1pPr>
              <a:defRPr>
                <a:solidFill>
                  <a:schemeClr val="tx2"/>
                </a:solidFill>
              </a:defRPr>
            </a:lvl1pPr>
          </a:lstStyle>
          <a:p>
            <a:fld id="{FEDAFF86-66A4-D342-B39A-0C3E2798F66C}" type="slidenum">
              <a:rPr lang="en-US" smtClean="0"/>
              <a:pPr/>
              <a:t>‹#›</a:t>
            </a:fld>
            <a:endParaRPr lang="en-US"/>
          </a:p>
        </p:txBody>
      </p:sp>
    </p:spTree>
    <p:extLst>
      <p:ext uri="{BB962C8B-B14F-4D97-AF65-F5344CB8AC3E}">
        <p14:creationId xmlns:p14="http://schemas.microsoft.com/office/powerpoint/2010/main" val="24014440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Amare Blank w/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E0154-8A42-C850-2E89-DB5B88E8180B}"/>
              </a:ext>
            </a:extLst>
          </p:cNvPr>
          <p:cNvSpPr>
            <a:spLocks noGrp="1"/>
          </p:cNvSpPr>
          <p:nvPr>
            <p:ph type="title"/>
          </p:nvPr>
        </p:nvSpPr>
        <p:spPr/>
        <p:txBody>
          <a:bodyPr/>
          <a:lstStyle/>
          <a:p>
            <a:r>
              <a:rPr lang="en-US"/>
              <a:t>Click to edit Master title style</a:t>
            </a:r>
          </a:p>
        </p:txBody>
      </p:sp>
      <p:sp>
        <p:nvSpPr>
          <p:cNvPr id="3" name="Slide Number Placeholder 2">
            <a:extLst>
              <a:ext uri="{FF2B5EF4-FFF2-40B4-BE49-F238E27FC236}">
                <a16:creationId xmlns:a16="http://schemas.microsoft.com/office/drawing/2014/main" id="{234AF2A5-72BB-B50F-BE88-97252C16279B}"/>
              </a:ext>
            </a:extLst>
          </p:cNvPr>
          <p:cNvSpPr>
            <a:spLocks noGrp="1"/>
          </p:cNvSpPr>
          <p:nvPr>
            <p:ph type="sldNum" sz="quarter" idx="10"/>
          </p:nvPr>
        </p:nvSpPr>
        <p:spPr/>
        <p:txBody>
          <a:bodyPr/>
          <a:lstStyle/>
          <a:p>
            <a:fld id="{FEDAFF86-66A4-D342-B39A-0C3E2798F66C}" type="slidenum">
              <a:rPr lang="en-US" smtClean="0"/>
              <a:pPr/>
              <a:t>‹#›</a:t>
            </a:fld>
            <a:endParaRPr lang="en-US"/>
          </a:p>
        </p:txBody>
      </p:sp>
    </p:spTree>
    <p:extLst>
      <p:ext uri="{BB962C8B-B14F-4D97-AF65-F5344CB8AC3E}">
        <p14:creationId xmlns:p14="http://schemas.microsoft.com/office/powerpoint/2010/main" val="4225463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Amare Blank Plum">
    <p:bg>
      <p:bgPr>
        <a:solidFill>
          <a:schemeClr val="accent3"/>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8F95B66-72CE-73AB-2B53-27ADFE7A9D67}"/>
              </a:ext>
            </a:extLst>
          </p:cNvPr>
          <p:cNvSpPr>
            <a:spLocks noGrp="1"/>
          </p:cNvSpPr>
          <p:nvPr>
            <p:ph type="sldNum" sz="quarter" idx="12"/>
          </p:nvPr>
        </p:nvSpPr>
        <p:spPr/>
        <p:txBody>
          <a:bodyPr/>
          <a:lstStyle>
            <a:lvl1pPr>
              <a:defRPr>
                <a:solidFill>
                  <a:schemeClr val="bg1"/>
                </a:solidFill>
              </a:defRPr>
            </a:lvl1pPr>
          </a:lstStyle>
          <a:p>
            <a:fld id="{FEDAFF86-66A4-D342-B39A-0C3E2798F66C}" type="slidenum">
              <a:rPr lang="en-US" smtClean="0"/>
              <a:pPr/>
              <a:t>‹#›</a:t>
            </a:fld>
            <a:endParaRPr lang="en-US"/>
          </a:p>
        </p:txBody>
      </p:sp>
      <p:pic>
        <p:nvPicPr>
          <p:cNvPr id="2" name="Picture 1" descr="A purple letter on a black background&#10;&#10;Description automatically generated">
            <a:extLst>
              <a:ext uri="{FF2B5EF4-FFF2-40B4-BE49-F238E27FC236}">
                <a16:creationId xmlns:a16="http://schemas.microsoft.com/office/drawing/2014/main" id="{40762580-569E-B19A-1AB1-5DF51DBB3834}"/>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245723" y="6429613"/>
            <a:ext cx="1184953" cy="218597"/>
          </a:xfrm>
          <a:prstGeom prst="rect">
            <a:avLst/>
          </a:prstGeom>
        </p:spPr>
      </p:pic>
      <p:sp>
        <p:nvSpPr>
          <p:cNvPr id="3" name="Text Placeholder 2">
            <a:extLst>
              <a:ext uri="{FF2B5EF4-FFF2-40B4-BE49-F238E27FC236}">
                <a16:creationId xmlns:a16="http://schemas.microsoft.com/office/drawing/2014/main" id="{5699FF24-E238-095E-285A-60209DAAB29D}"/>
              </a:ext>
            </a:extLst>
          </p:cNvPr>
          <p:cNvSpPr txBox="1">
            <a:spLocks/>
          </p:cNvSpPr>
          <p:nvPr userDrawn="1"/>
        </p:nvSpPr>
        <p:spPr>
          <a:xfrm>
            <a:off x="7251037" y="644895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accent3">
                    <a:lumMod val="60000"/>
                    <a:lumOff val="40000"/>
                  </a:schemeClr>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accent3">
                    <a:lumMod val="60000"/>
                    <a:lumOff val="40000"/>
                  </a:schemeClr>
                </a:solidFill>
                <a:latin typeface="Arial" panose="020B0604020202020204" pitchFamily="34" charset="0"/>
                <a:cs typeface="Arial" panose="020B0604020202020204" pitchFamily="34" charset="0"/>
              </a:rPr>
              <a:pPr algn="r"/>
              <a:t>2026</a:t>
            </a:fld>
            <a:r>
              <a:rPr lang="en-US" sz="700">
                <a:solidFill>
                  <a:schemeClr val="accent3">
                    <a:lumMod val="60000"/>
                    <a:lumOff val="40000"/>
                  </a:schemeClr>
                </a:solidFill>
                <a:latin typeface="Arial" panose="020B0604020202020204" pitchFamily="34" charset="0"/>
                <a:cs typeface="Arial" panose="020B0604020202020204" pitchFamily="34" charset="0"/>
              </a:rPr>
              <a:t> Amare Global. All rights reserved. </a:t>
            </a:r>
            <a:endParaRPr lang="en-US" sz="700">
              <a:solidFill>
                <a:schemeClr val="accent3">
                  <a:lumMod val="60000"/>
                  <a:lumOff val="40000"/>
                </a:schemeClr>
              </a:solidFill>
              <a:latin typeface="Arial" panose="020B0604020202020204" pitchFamily="34" charset="0"/>
              <a:ea typeface="Arial" charset="0"/>
              <a:cs typeface="Arial" panose="020B0604020202020204" pitchFamily="34" charset="0"/>
            </a:endParaRPr>
          </a:p>
        </p:txBody>
      </p:sp>
    </p:spTree>
    <p:extLst>
      <p:ext uri="{BB962C8B-B14F-4D97-AF65-F5344CB8AC3E}">
        <p14:creationId xmlns:p14="http://schemas.microsoft.com/office/powerpoint/2010/main" val="3294852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Amare 50/50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B9670E5-843E-CD0C-5CDC-55285E03EE77}"/>
              </a:ext>
            </a:extLst>
          </p:cNvPr>
          <p:cNvSpPr/>
          <p:nvPr userDrawn="1"/>
        </p:nvSpPr>
        <p:spPr>
          <a:xfrm>
            <a:off x="6096000" y="0"/>
            <a:ext cx="6096000"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61ABB7-4544-20A3-F114-7569CD06718C}"/>
              </a:ext>
            </a:extLst>
          </p:cNvPr>
          <p:cNvSpPr>
            <a:spLocks noGrp="1"/>
          </p:cNvSpPr>
          <p:nvPr>
            <p:ph type="title"/>
          </p:nvPr>
        </p:nvSpPr>
        <p:spPr>
          <a:xfrm>
            <a:off x="245723" y="820777"/>
            <a:ext cx="5388595" cy="1101171"/>
          </a:xfrm>
        </p:spPr>
        <p:txBody>
          <a:bodyPr lIns="64008">
            <a:noAutofit/>
          </a:bodyPr>
          <a:lstStyle>
            <a:lvl1pPr>
              <a:defRPr sz="4400" b="0" i="0">
                <a:solidFill>
                  <a:schemeClr val="accent3"/>
                </a:solidFill>
                <a:latin typeface="Amare Walter Neue Mager" panose="020B0403040202060203" pitchFamily="34" charset="77"/>
              </a:defRPr>
            </a:lvl1pPr>
          </a:lstStyle>
          <a:p>
            <a:r>
              <a:rPr lang="en-US"/>
              <a:t>Click to edit Master title style</a:t>
            </a:r>
          </a:p>
        </p:txBody>
      </p:sp>
      <p:sp>
        <p:nvSpPr>
          <p:cNvPr id="3" name="Content Placeholder 2">
            <a:extLst>
              <a:ext uri="{FF2B5EF4-FFF2-40B4-BE49-F238E27FC236}">
                <a16:creationId xmlns:a16="http://schemas.microsoft.com/office/drawing/2014/main" id="{F561D0A3-798E-848A-DE40-BB27AB7956F6}"/>
              </a:ext>
            </a:extLst>
          </p:cNvPr>
          <p:cNvSpPr>
            <a:spLocks noGrp="1"/>
          </p:cNvSpPr>
          <p:nvPr>
            <p:ph idx="1"/>
          </p:nvPr>
        </p:nvSpPr>
        <p:spPr>
          <a:xfrm>
            <a:off x="6320118" y="1825625"/>
            <a:ext cx="5607542" cy="4351338"/>
          </a:xfrm>
        </p:spPr>
        <p:txBody>
          <a:bodyPr/>
          <a:lstStyle>
            <a:lvl1pPr>
              <a:defRPr b="0" i="0">
                <a:solidFill>
                  <a:schemeClr val="accent3">
                    <a:lumMod val="20000"/>
                    <a:lumOff val="80000"/>
                  </a:schemeClr>
                </a:solidFill>
                <a:latin typeface="Amare Walter Neue Mager" panose="020B0403040202060203" pitchFamily="34" charset="77"/>
              </a:defRPr>
            </a:lvl1pPr>
            <a:lvl2pPr>
              <a:defRPr b="0" i="0">
                <a:solidFill>
                  <a:schemeClr val="accent3">
                    <a:lumMod val="20000"/>
                    <a:lumOff val="80000"/>
                  </a:schemeClr>
                </a:solidFill>
                <a:latin typeface="Amare Walter Neue Mager" panose="020B0403040202060203" pitchFamily="34" charset="77"/>
              </a:defRPr>
            </a:lvl2pPr>
            <a:lvl3pPr>
              <a:defRPr b="0" i="0">
                <a:solidFill>
                  <a:schemeClr val="accent3">
                    <a:lumMod val="20000"/>
                    <a:lumOff val="80000"/>
                  </a:schemeClr>
                </a:solidFill>
                <a:latin typeface="Amare Walter Neue Mager" panose="020B0403040202060203" pitchFamily="34" charset="77"/>
              </a:defRPr>
            </a:lvl3pPr>
            <a:lvl4pPr>
              <a:defRPr b="0" i="0">
                <a:solidFill>
                  <a:schemeClr val="accent3">
                    <a:lumMod val="20000"/>
                    <a:lumOff val="80000"/>
                  </a:schemeClr>
                </a:solidFill>
                <a:latin typeface="Amare Walter Neue Mager" panose="020B0403040202060203" pitchFamily="34" charset="77"/>
              </a:defRPr>
            </a:lvl4pPr>
            <a:lvl5pPr>
              <a:defRPr b="0" i="0">
                <a:solidFill>
                  <a:schemeClr val="accent3">
                    <a:lumMod val="20000"/>
                    <a:lumOff val="80000"/>
                  </a:schemeClr>
                </a:solidFill>
                <a:latin typeface="Amare Walter Neue Mager" panose="020B0403040202060203" pitchFamily="34" charset="77"/>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C8F95B66-72CE-73AB-2B53-27ADFE7A9D67}"/>
              </a:ext>
            </a:extLst>
          </p:cNvPr>
          <p:cNvSpPr>
            <a:spLocks noGrp="1"/>
          </p:cNvSpPr>
          <p:nvPr>
            <p:ph type="sldNum" sz="quarter" idx="12"/>
          </p:nvPr>
        </p:nvSpPr>
        <p:spPr/>
        <p:txBody>
          <a:bodyPr/>
          <a:lstStyle>
            <a:lvl1pPr>
              <a:defRPr>
                <a:solidFill>
                  <a:schemeClr val="accent3">
                    <a:lumMod val="20000"/>
                    <a:lumOff val="80000"/>
                  </a:schemeClr>
                </a:solidFill>
              </a:defRPr>
            </a:lvl1pPr>
          </a:lstStyle>
          <a:p>
            <a:fld id="{FEDAFF86-66A4-D342-B39A-0C3E2798F66C}" type="slidenum">
              <a:rPr lang="en-US" smtClean="0"/>
              <a:pPr/>
              <a:t>‹#›</a:t>
            </a:fld>
            <a:endParaRPr lang="en-US"/>
          </a:p>
        </p:txBody>
      </p:sp>
      <p:sp>
        <p:nvSpPr>
          <p:cNvPr id="10" name="Text Placeholder 8">
            <a:extLst>
              <a:ext uri="{FF2B5EF4-FFF2-40B4-BE49-F238E27FC236}">
                <a16:creationId xmlns:a16="http://schemas.microsoft.com/office/drawing/2014/main" id="{EF3BBC58-EEB2-06A7-E773-B2E22D1CEAED}"/>
              </a:ext>
            </a:extLst>
          </p:cNvPr>
          <p:cNvSpPr>
            <a:spLocks noGrp="1"/>
          </p:cNvSpPr>
          <p:nvPr>
            <p:ph type="body" sz="quarter" idx="13" hasCustomPrompt="1"/>
          </p:nvPr>
        </p:nvSpPr>
        <p:spPr>
          <a:xfrm>
            <a:off x="244169" y="531434"/>
            <a:ext cx="5397900" cy="289344"/>
          </a:xfrm>
        </p:spPr>
        <p:txBody>
          <a:bodyPr>
            <a:noAutofit/>
          </a:bodyPr>
          <a:lstStyle>
            <a:lvl1pPr marL="0" indent="0">
              <a:buNone/>
              <a:defRPr sz="1200" b="0" i="0">
                <a:solidFill>
                  <a:schemeClr val="tx2"/>
                </a:solidFill>
                <a:latin typeface="Amare Walter Neue Mager" panose="020B0403040202060203" pitchFamily="34" charset="77"/>
              </a:defRPr>
            </a:lvl1pPr>
          </a:lstStyle>
          <a:p>
            <a:pPr lvl="0"/>
            <a:r>
              <a:rPr lang="en-US"/>
              <a:t>Click to Edit Section</a:t>
            </a:r>
          </a:p>
        </p:txBody>
      </p:sp>
      <p:pic>
        <p:nvPicPr>
          <p:cNvPr id="5" name="Picture 4" descr="A purple letter on a black background&#10;&#10;Description automatically generated">
            <a:extLst>
              <a:ext uri="{FF2B5EF4-FFF2-40B4-BE49-F238E27FC236}">
                <a16:creationId xmlns:a16="http://schemas.microsoft.com/office/drawing/2014/main" id="{15CF9172-581D-D069-E218-881D1461ABBA}"/>
              </a:ext>
            </a:extLst>
          </p:cNvPr>
          <p:cNvPicPr>
            <a:picLocks noChangeAspect="1"/>
          </p:cNvPicPr>
          <p:nvPr userDrawn="1"/>
        </p:nvPicPr>
        <p:blipFill>
          <a:blip r:embed="rId2"/>
          <a:stretch>
            <a:fillRect/>
          </a:stretch>
        </p:blipFill>
        <p:spPr>
          <a:xfrm>
            <a:off x="245723" y="6429613"/>
            <a:ext cx="1184953" cy="218597"/>
          </a:xfrm>
          <a:prstGeom prst="rect">
            <a:avLst/>
          </a:prstGeom>
        </p:spPr>
      </p:pic>
      <p:sp>
        <p:nvSpPr>
          <p:cNvPr id="8" name="Text Placeholder 2">
            <a:extLst>
              <a:ext uri="{FF2B5EF4-FFF2-40B4-BE49-F238E27FC236}">
                <a16:creationId xmlns:a16="http://schemas.microsoft.com/office/drawing/2014/main" id="{56FF8251-4FEE-D4EF-ACC0-B7CE64BE2A28}"/>
              </a:ext>
            </a:extLst>
          </p:cNvPr>
          <p:cNvSpPr txBox="1">
            <a:spLocks/>
          </p:cNvSpPr>
          <p:nvPr userDrawn="1"/>
        </p:nvSpPr>
        <p:spPr>
          <a:xfrm>
            <a:off x="7251037" y="644895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accent3">
                    <a:lumMod val="60000"/>
                    <a:lumOff val="40000"/>
                  </a:schemeClr>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accent3">
                    <a:lumMod val="60000"/>
                    <a:lumOff val="40000"/>
                  </a:schemeClr>
                </a:solidFill>
                <a:latin typeface="Arial" panose="020B0604020202020204" pitchFamily="34" charset="0"/>
                <a:cs typeface="Arial" panose="020B0604020202020204" pitchFamily="34" charset="0"/>
              </a:rPr>
              <a:pPr algn="r"/>
              <a:t>2026</a:t>
            </a:fld>
            <a:r>
              <a:rPr lang="en-US" sz="700">
                <a:solidFill>
                  <a:schemeClr val="accent3">
                    <a:lumMod val="60000"/>
                    <a:lumOff val="40000"/>
                  </a:schemeClr>
                </a:solidFill>
                <a:latin typeface="Arial" panose="020B0604020202020204" pitchFamily="34" charset="0"/>
                <a:cs typeface="Arial" panose="020B0604020202020204" pitchFamily="34" charset="0"/>
              </a:rPr>
              <a:t> Amare Global. All rights reserved. </a:t>
            </a:r>
            <a:endParaRPr lang="en-US" sz="700">
              <a:solidFill>
                <a:schemeClr val="accent3">
                  <a:lumMod val="60000"/>
                  <a:lumOff val="40000"/>
                </a:schemeClr>
              </a:solidFill>
              <a:latin typeface="Arial" panose="020B0604020202020204" pitchFamily="34" charset="0"/>
              <a:ea typeface="Arial" charset="0"/>
              <a:cs typeface="Arial" panose="020B0604020202020204" pitchFamily="34" charset="0"/>
            </a:endParaRPr>
          </a:p>
        </p:txBody>
      </p:sp>
    </p:spTree>
    <p:extLst>
      <p:ext uri="{BB962C8B-B14F-4D97-AF65-F5344CB8AC3E}">
        <p14:creationId xmlns:p14="http://schemas.microsoft.com/office/powerpoint/2010/main" val="29444311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Business &amp; Science with Amare Logo">
    <p:bg>
      <p:bgPr>
        <a:solidFill>
          <a:schemeClr val="accent3"/>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15450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amp;S With Amare Blank">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978E0F6-7D8F-43D4-D12D-14C00A09C4D1}"/>
              </a:ext>
            </a:extLst>
          </p:cNvPr>
          <p:cNvPicPr>
            <a:picLocks noChangeAspect="1"/>
          </p:cNvPicPr>
          <p:nvPr userDrawn="1"/>
        </p:nvPicPr>
        <p:blipFill>
          <a:blip r:embed="rId2"/>
          <a:stretch>
            <a:fillRect/>
          </a:stretch>
        </p:blipFill>
        <p:spPr>
          <a:xfrm>
            <a:off x="262089" y="5905542"/>
            <a:ext cx="1381081" cy="712727"/>
          </a:xfrm>
          <a:prstGeom prst="rect">
            <a:avLst/>
          </a:prstGeom>
        </p:spPr>
      </p:pic>
    </p:spTree>
    <p:extLst>
      <p:ext uri="{BB962C8B-B14F-4D97-AF65-F5344CB8AC3E}">
        <p14:creationId xmlns:p14="http://schemas.microsoft.com/office/powerpoint/2010/main" val="807924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B&amp;S With Amare Blank w/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E0154-8A42-C850-2E89-DB5B88E8180B}"/>
              </a:ext>
            </a:extLst>
          </p:cNvPr>
          <p:cNvSpPr>
            <a:spLocks noGrp="1"/>
          </p:cNvSpPr>
          <p:nvPr>
            <p:ph type="title"/>
          </p:nvPr>
        </p:nvSpPr>
        <p:spPr/>
        <p:txBody>
          <a:bodyPr/>
          <a:lstStyle/>
          <a:p>
            <a:r>
              <a:rPr lang="en-US"/>
              <a:t>Click to edit Master title style</a:t>
            </a:r>
          </a:p>
        </p:txBody>
      </p:sp>
      <p:pic>
        <p:nvPicPr>
          <p:cNvPr id="6" name="Picture 5">
            <a:extLst>
              <a:ext uri="{FF2B5EF4-FFF2-40B4-BE49-F238E27FC236}">
                <a16:creationId xmlns:a16="http://schemas.microsoft.com/office/drawing/2014/main" id="{3A62660E-5C6A-5FD0-9C79-F29B3AC66E7E}"/>
              </a:ext>
            </a:extLst>
          </p:cNvPr>
          <p:cNvPicPr>
            <a:picLocks noChangeAspect="1"/>
          </p:cNvPicPr>
          <p:nvPr userDrawn="1"/>
        </p:nvPicPr>
        <p:blipFill>
          <a:blip r:embed="rId2"/>
          <a:stretch>
            <a:fillRect/>
          </a:stretch>
        </p:blipFill>
        <p:spPr>
          <a:xfrm>
            <a:off x="262089" y="5905542"/>
            <a:ext cx="1381081" cy="712727"/>
          </a:xfrm>
          <a:prstGeom prst="rect">
            <a:avLst/>
          </a:prstGeom>
        </p:spPr>
      </p:pic>
    </p:spTree>
    <p:extLst>
      <p:ext uri="{BB962C8B-B14F-4D97-AF65-F5344CB8AC3E}">
        <p14:creationId xmlns:p14="http://schemas.microsoft.com/office/powerpoint/2010/main" val="919350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B&amp;S with Amare Blank Plum">
    <p:bg>
      <p:bgPr>
        <a:solidFill>
          <a:schemeClr val="accent3"/>
        </a:solidFill>
        <a:effectLst/>
      </p:bgPr>
    </p:bg>
    <p:spTree>
      <p:nvGrpSpPr>
        <p:cNvPr id="1" name=""/>
        <p:cNvGrpSpPr/>
        <p:nvPr/>
      </p:nvGrpSpPr>
      <p:grpSpPr>
        <a:xfrm>
          <a:off x="0" y="0"/>
          <a:ext cx="0" cy="0"/>
          <a:chOff x="0" y="0"/>
          <a:chExt cx="0" cy="0"/>
        </a:xfrm>
      </p:grpSpPr>
      <p:pic>
        <p:nvPicPr>
          <p:cNvPr id="2" name="Picture 1" descr="A purple letter on a black background&#10;&#10;Description automatically generated">
            <a:extLst>
              <a:ext uri="{FF2B5EF4-FFF2-40B4-BE49-F238E27FC236}">
                <a16:creationId xmlns:a16="http://schemas.microsoft.com/office/drawing/2014/main" id="{AC4B712C-37D2-E6D9-04F2-21A889D8AA7C}"/>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245723" y="6429613"/>
            <a:ext cx="1184953" cy="218597"/>
          </a:xfrm>
          <a:prstGeom prst="rect">
            <a:avLst/>
          </a:prstGeom>
        </p:spPr>
      </p:pic>
    </p:spTree>
    <p:extLst>
      <p:ext uri="{BB962C8B-B14F-4D97-AF65-F5344CB8AC3E}">
        <p14:creationId xmlns:p14="http://schemas.microsoft.com/office/powerpoint/2010/main" val="39947158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B&amp;S with Amare 50/50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B9670E5-843E-CD0C-5CDC-55285E03EE77}"/>
              </a:ext>
            </a:extLst>
          </p:cNvPr>
          <p:cNvSpPr/>
          <p:nvPr userDrawn="1"/>
        </p:nvSpPr>
        <p:spPr>
          <a:xfrm>
            <a:off x="6096000" y="0"/>
            <a:ext cx="6096000"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61ABB7-4544-20A3-F114-7569CD06718C}"/>
              </a:ext>
            </a:extLst>
          </p:cNvPr>
          <p:cNvSpPr>
            <a:spLocks noGrp="1"/>
          </p:cNvSpPr>
          <p:nvPr>
            <p:ph type="title"/>
          </p:nvPr>
        </p:nvSpPr>
        <p:spPr>
          <a:xfrm>
            <a:off x="245723" y="820777"/>
            <a:ext cx="5388595" cy="1101171"/>
          </a:xfrm>
        </p:spPr>
        <p:txBody>
          <a:bodyPr lIns="64008">
            <a:noAutofit/>
          </a:bodyPr>
          <a:lstStyle>
            <a:lvl1pPr>
              <a:defRPr sz="4400" b="0" i="0">
                <a:solidFill>
                  <a:schemeClr val="accent3"/>
                </a:solidFill>
                <a:latin typeface="Amare Walter Neue Mager" panose="020B0403040202060203" pitchFamily="34" charset="77"/>
              </a:defRPr>
            </a:lvl1pPr>
          </a:lstStyle>
          <a:p>
            <a:r>
              <a:rPr lang="en-US"/>
              <a:t>Click to edit Master title style</a:t>
            </a:r>
          </a:p>
        </p:txBody>
      </p:sp>
      <p:sp>
        <p:nvSpPr>
          <p:cNvPr id="3" name="Content Placeholder 2">
            <a:extLst>
              <a:ext uri="{FF2B5EF4-FFF2-40B4-BE49-F238E27FC236}">
                <a16:creationId xmlns:a16="http://schemas.microsoft.com/office/drawing/2014/main" id="{F561D0A3-798E-848A-DE40-BB27AB7956F6}"/>
              </a:ext>
            </a:extLst>
          </p:cNvPr>
          <p:cNvSpPr>
            <a:spLocks noGrp="1"/>
          </p:cNvSpPr>
          <p:nvPr>
            <p:ph idx="1"/>
          </p:nvPr>
        </p:nvSpPr>
        <p:spPr>
          <a:xfrm>
            <a:off x="6320118" y="1825625"/>
            <a:ext cx="5607542" cy="4351338"/>
          </a:xfrm>
        </p:spPr>
        <p:txBody>
          <a:bodyPr/>
          <a:lstStyle>
            <a:lvl1pPr>
              <a:defRPr b="0" i="0">
                <a:solidFill>
                  <a:schemeClr val="accent3">
                    <a:lumMod val="20000"/>
                    <a:lumOff val="80000"/>
                  </a:schemeClr>
                </a:solidFill>
                <a:latin typeface="Amare Walter Neue Mager" panose="020B0403040202060203" pitchFamily="34" charset="77"/>
              </a:defRPr>
            </a:lvl1pPr>
            <a:lvl2pPr>
              <a:defRPr b="0" i="0">
                <a:solidFill>
                  <a:schemeClr val="accent3">
                    <a:lumMod val="20000"/>
                    <a:lumOff val="80000"/>
                  </a:schemeClr>
                </a:solidFill>
                <a:latin typeface="Amare Walter Neue Mager" panose="020B0403040202060203" pitchFamily="34" charset="77"/>
              </a:defRPr>
            </a:lvl2pPr>
            <a:lvl3pPr>
              <a:defRPr b="0" i="0">
                <a:solidFill>
                  <a:schemeClr val="accent3">
                    <a:lumMod val="20000"/>
                    <a:lumOff val="80000"/>
                  </a:schemeClr>
                </a:solidFill>
                <a:latin typeface="Amare Walter Neue Mager" panose="020B0403040202060203" pitchFamily="34" charset="77"/>
              </a:defRPr>
            </a:lvl3pPr>
            <a:lvl4pPr>
              <a:defRPr b="0" i="0">
                <a:solidFill>
                  <a:schemeClr val="accent3">
                    <a:lumMod val="20000"/>
                    <a:lumOff val="80000"/>
                  </a:schemeClr>
                </a:solidFill>
                <a:latin typeface="Amare Walter Neue Mager" panose="020B0403040202060203" pitchFamily="34" charset="77"/>
              </a:defRPr>
            </a:lvl4pPr>
            <a:lvl5pPr>
              <a:defRPr b="0" i="0">
                <a:solidFill>
                  <a:schemeClr val="accent3">
                    <a:lumMod val="20000"/>
                    <a:lumOff val="80000"/>
                  </a:schemeClr>
                </a:solidFill>
                <a:latin typeface="Amare Walter Neue Mager" panose="020B0403040202060203" pitchFamily="34" charset="77"/>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8">
            <a:extLst>
              <a:ext uri="{FF2B5EF4-FFF2-40B4-BE49-F238E27FC236}">
                <a16:creationId xmlns:a16="http://schemas.microsoft.com/office/drawing/2014/main" id="{EF3BBC58-EEB2-06A7-E773-B2E22D1CEAED}"/>
              </a:ext>
            </a:extLst>
          </p:cNvPr>
          <p:cNvSpPr>
            <a:spLocks noGrp="1"/>
          </p:cNvSpPr>
          <p:nvPr>
            <p:ph type="body" sz="quarter" idx="13" hasCustomPrompt="1"/>
          </p:nvPr>
        </p:nvSpPr>
        <p:spPr>
          <a:xfrm>
            <a:off x="244169" y="531434"/>
            <a:ext cx="5397900" cy="289344"/>
          </a:xfrm>
        </p:spPr>
        <p:txBody>
          <a:bodyPr>
            <a:noAutofit/>
          </a:bodyPr>
          <a:lstStyle>
            <a:lvl1pPr marL="0" indent="0">
              <a:buNone/>
              <a:defRPr sz="1200" b="0" i="0">
                <a:solidFill>
                  <a:schemeClr val="tx2"/>
                </a:solidFill>
                <a:latin typeface="Amare Walter Neue Mager" panose="020B0403040202060203" pitchFamily="34" charset="77"/>
              </a:defRPr>
            </a:lvl1pPr>
          </a:lstStyle>
          <a:p>
            <a:pPr lvl="0"/>
            <a:r>
              <a:rPr lang="en-US"/>
              <a:t>Click to Edit Section</a:t>
            </a:r>
          </a:p>
        </p:txBody>
      </p:sp>
      <p:pic>
        <p:nvPicPr>
          <p:cNvPr id="9" name="Picture 8">
            <a:extLst>
              <a:ext uri="{FF2B5EF4-FFF2-40B4-BE49-F238E27FC236}">
                <a16:creationId xmlns:a16="http://schemas.microsoft.com/office/drawing/2014/main" id="{233CA003-9AA4-3E26-FD7A-00B592E93137}"/>
              </a:ext>
            </a:extLst>
          </p:cNvPr>
          <p:cNvPicPr>
            <a:picLocks noChangeAspect="1"/>
          </p:cNvPicPr>
          <p:nvPr userDrawn="1"/>
        </p:nvPicPr>
        <p:blipFill>
          <a:blip r:embed="rId2"/>
          <a:stretch>
            <a:fillRect/>
          </a:stretch>
        </p:blipFill>
        <p:spPr>
          <a:xfrm>
            <a:off x="262089" y="5905542"/>
            <a:ext cx="1381081" cy="712727"/>
          </a:xfrm>
          <a:prstGeom prst="rect">
            <a:avLst/>
          </a:prstGeom>
        </p:spPr>
      </p:pic>
    </p:spTree>
    <p:extLst>
      <p:ext uri="{BB962C8B-B14F-4D97-AF65-F5344CB8AC3E}">
        <p14:creationId xmlns:p14="http://schemas.microsoft.com/office/powerpoint/2010/main" val="10407467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Amare Science of Selling Wellness">
    <p:bg>
      <p:bgPr>
        <a:solidFill>
          <a:schemeClr val="accent3"/>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162983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Amare SSW Blank">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F48DC62-2E17-A795-D8BC-E16BE1DFDE2A}"/>
              </a:ext>
            </a:extLst>
          </p:cNvPr>
          <p:cNvPicPr>
            <a:picLocks noChangeAspect="1"/>
          </p:cNvPicPr>
          <p:nvPr userDrawn="1"/>
        </p:nvPicPr>
        <p:blipFill>
          <a:blip r:embed="rId2"/>
          <a:stretch>
            <a:fillRect/>
          </a:stretch>
        </p:blipFill>
        <p:spPr>
          <a:xfrm>
            <a:off x="263901" y="5702735"/>
            <a:ext cx="1379269" cy="908974"/>
          </a:xfrm>
          <a:prstGeom prst="rect">
            <a:avLst/>
          </a:prstGeom>
        </p:spPr>
      </p:pic>
    </p:spTree>
    <p:extLst>
      <p:ext uri="{BB962C8B-B14F-4D97-AF65-F5344CB8AC3E}">
        <p14:creationId xmlns:p14="http://schemas.microsoft.com/office/powerpoint/2010/main" val="34998193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Amare SSW Blank w/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E0154-8A42-C850-2E89-DB5B88E8180B}"/>
              </a:ext>
            </a:extLst>
          </p:cNvPr>
          <p:cNvSpPr>
            <a:spLocks noGrp="1"/>
          </p:cNvSpPr>
          <p:nvPr>
            <p:ph type="title"/>
          </p:nvPr>
        </p:nvSpPr>
        <p:spPr/>
        <p:txBody>
          <a:bodyPr/>
          <a:lstStyle/>
          <a:p>
            <a:r>
              <a:rPr lang="en-US"/>
              <a:t>Click to edit Master title style</a:t>
            </a:r>
          </a:p>
        </p:txBody>
      </p:sp>
      <p:pic>
        <p:nvPicPr>
          <p:cNvPr id="3" name="Picture 2">
            <a:extLst>
              <a:ext uri="{FF2B5EF4-FFF2-40B4-BE49-F238E27FC236}">
                <a16:creationId xmlns:a16="http://schemas.microsoft.com/office/drawing/2014/main" id="{BA105382-26CB-F5C3-3C87-CCF76F0ACE5E}"/>
              </a:ext>
            </a:extLst>
          </p:cNvPr>
          <p:cNvPicPr>
            <a:picLocks noChangeAspect="1"/>
          </p:cNvPicPr>
          <p:nvPr userDrawn="1"/>
        </p:nvPicPr>
        <p:blipFill>
          <a:blip r:embed="rId2"/>
          <a:stretch>
            <a:fillRect/>
          </a:stretch>
        </p:blipFill>
        <p:spPr>
          <a:xfrm>
            <a:off x="263901" y="5702735"/>
            <a:ext cx="1379269" cy="908974"/>
          </a:xfrm>
          <a:prstGeom prst="rect">
            <a:avLst/>
          </a:prstGeom>
        </p:spPr>
      </p:pic>
    </p:spTree>
    <p:extLst>
      <p:ext uri="{BB962C8B-B14F-4D97-AF65-F5344CB8AC3E}">
        <p14:creationId xmlns:p14="http://schemas.microsoft.com/office/powerpoint/2010/main" val="36237158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Amare SSW Blank Plum">
    <p:bg>
      <p:bgPr>
        <a:solidFill>
          <a:schemeClr val="accent3"/>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030238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Amare SSW 50/50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B9670E5-843E-CD0C-5CDC-55285E03EE77}"/>
              </a:ext>
            </a:extLst>
          </p:cNvPr>
          <p:cNvSpPr/>
          <p:nvPr userDrawn="1"/>
        </p:nvSpPr>
        <p:spPr>
          <a:xfrm>
            <a:off x="6096000" y="0"/>
            <a:ext cx="6096000"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61ABB7-4544-20A3-F114-7569CD06718C}"/>
              </a:ext>
            </a:extLst>
          </p:cNvPr>
          <p:cNvSpPr>
            <a:spLocks noGrp="1"/>
          </p:cNvSpPr>
          <p:nvPr>
            <p:ph type="title"/>
          </p:nvPr>
        </p:nvSpPr>
        <p:spPr>
          <a:xfrm>
            <a:off x="245723" y="820777"/>
            <a:ext cx="5388595" cy="1101171"/>
          </a:xfrm>
        </p:spPr>
        <p:txBody>
          <a:bodyPr lIns="64008">
            <a:noAutofit/>
          </a:bodyPr>
          <a:lstStyle>
            <a:lvl1pPr>
              <a:defRPr sz="4400" b="0" i="0">
                <a:solidFill>
                  <a:schemeClr val="accent3"/>
                </a:solidFill>
                <a:latin typeface="Amare Walter Neue Mager" panose="020B0403040202060203" pitchFamily="34" charset="77"/>
              </a:defRPr>
            </a:lvl1pPr>
          </a:lstStyle>
          <a:p>
            <a:r>
              <a:rPr lang="en-US"/>
              <a:t>Click to edit Master title style</a:t>
            </a:r>
          </a:p>
        </p:txBody>
      </p:sp>
      <p:sp>
        <p:nvSpPr>
          <p:cNvPr id="3" name="Content Placeholder 2">
            <a:extLst>
              <a:ext uri="{FF2B5EF4-FFF2-40B4-BE49-F238E27FC236}">
                <a16:creationId xmlns:a16="http://schemas.microsoft.com/office/drawing/2014/main" id="{F561D0A3-798E-848A-DE40-BB27AB7956F6}"/>
              </a:ext>
            </a:extLst>
          </p:cNvPr>
          <p:cNvSpPr>
            <a:spLocks noGrp="1"/>
          </p:cNvSpPr>
          <p:nvPr>
            <p:ph idx="1"/>
          </p:nvPr>
        </p:nvSpPr>
        <p:spPr>
          <a:xfrm>
            <a:off x="6320118" y="1825625"/>
            <a:ext cx="5607542" cy="4351338"/>
          </a:xfrm>
        </p:spPr>
        <p:txBody>
          <a:bodyPr/>
          <a:lstStyle>
            <a:lvl1pPr>
              <a:defRPr b="0" i="0">
                <a:solidFill>
                  <a:schemeClr val="accent3">
                    <a:lumMod val="20000"/>
                    <a:lumOff val="80000"/>
                  </a:schemeClr>
                </a:solidFill>
                <a:latin typeface="Amare Walter Neue Mager" panose="020B0403040202060203" pitchFamily="34" charset="77"/>
              </a:defRPr>
            </a:lvl1pPr>
            <a:lvl2pPr>
              <a:defRPr b="0" i="0">
                <a:solidFill>
                  <a:schemeClr val="accent3">
                    <a:lumMod val="20000"/>
                    <a:lumOff val="80000"/>
                  </a:schemeClr>
                </a:solidFill>
                <a:latin typeface="Amare Walter Neue Mager" panose="020B0403040202060203" pitchFamily="34" charset="77"/>
              </a:defRPr>
            </a:lvl2pPr>
            <a:lvl3pPr>
              <a:defRPr b="0" i="0">
                <a:solidFill>
                  <a:schemeClr val="accent3">
                    <a:lumMod val="20000"/>
                    <a:lumOff val="80000"/>
                  </a:schemeClr>
                </a:solidFill>
                <a:latin typeface="Amare Walter Neue Mager" panose="020B0403040202060203" pitchFamily="34" charset="77"/>
              </a:defRPr>
            </a:lvl3pPr>
            <a:lvl4pPr>
              <a:defRPr b="0" i="0">
                <a:solidFill>
                  <a:schemeClr val="accent3">
                    <a:lumMod val="20000"/>
                    <a:lumOff val="80000"/>
                  </a:schemeClr>
                </a:solidFill>
                <a:latin typeface="Amare Walter Neue Mager" panose="020B0403040202060203" pitchFamily="34" charset="77"/>
              </a:defRPr>
            </a:lvl4pPr>
            <a:lvl5pPr>
              <a:defRPr b="0" i="0">
                <a:solidFill>
                  <a:schemeClr val="accent3">
                    <a:lumMod val="20000"/>
                    <a:lumOff val="80000"/>
                  </a:schemeClr>
                </a:solidFill>
                <a:latin typeface="Amare Walter Neue Mager" panose="020B0403040202060203" pitchFamily="34" charset="77"/>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8">
            <a:extLst>
              <a:ext uri="{FF2B5EF4-FFF2-40B4-BE49-F238E27FC236}">
                <a16:creationId xmlns:a16="http://schemas.microsoft.com/office/drawing/2014/main" id="{EF3BBC58-EEB2-06A7-E773-B2E22D1CEAED}"/>
              </a:ext>
            </a:extLst>
          </p:cNvPr>
          <p:cNvSpPr>
            <a:spLocks noGrp="1"/>
          </p:cNvSpPr>
          <p:nvPr>
            <p:ph type="body" sz="quarter" idx="13" hasCustomPrompt="1"/>
          </p:nvPr>
        </p:nvSpPr>
        <p:spPr>
          <a:xfrm>
            <a:off x="244169" y="531434"/>
            <a:ext cx="5397900" cy="289344"/>
          </a:xfrm>
        </p:spPr>
        <p:txBody>
          <a:bodyPr>
            <a:noAutofit/>
          </a:bodyPr>
          <a:lstStyle>
            <a:lvl1pPr marL="0" indent="0">
              <a:buNone/>
              <a:defRPr sz="1200" b="0" i="0">
                <a:solidFill>
                  <a:schemeClr val="tx2"/>
                </a:solidFill>
                <a:latin typeface="Amare Walter Neue Mager" panose="020B0403040202060203" pitchFamily="34" charset="77"/>
              </a:defRPr>
            </a:lvl1pPr>
          </a:lstStyle>
          <a:p>
            <a:pPr lvl="0"/>
            <a:r>
              <a:rPr lang="en-US"/>
              <a:t>Click to Edit Section</a:t>
            </a:r>
          </a:p>
        </p:txBody>
      </p:sp>
    </p:spTree>
    <p:extLst>
      <p:ext uri="{BB962C8B-B14F-4D97-AF65-F5344CB8AC3E}">
        <p14:creationId xmlns:p14="http://schemas.microsoft.com/office/powerpoint/2010/main" val="5827443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1_Blank w/Titl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E0154-8A42-C850-2E89-DB5B88E8180B}"/>
              </a:ext>
            </a:extLst>
          </p:cNvPr>
          <p:cNvSpPr>
            <a:spLocks noGrp="1"/>
          </p:cNvSpPr>
          <p:nvPr>
            <p:ph type="title"/>
          </p:nvPr>
        </p:nvSpPr>
        <p:spPr/>
        <p:txBody>
          <a:bodyPr/>
          <a:lstStyle/>
          <a:p>
            <a:r>
              <a:rPr lang="en-US"/>
              <a:t>Click to edit Master title style</a:t>
            </a:r>
          </a:p>
        </p:txBody>
      </p:sp>
      <p:pic>
        <p:nvPicPr>
          <p:cNvPr id="3" name="Picture 2">
            <a:extLst>
              <a:ext uri="{FF2B5EF4-FFF2-40B4-BE49-F238E27FC236}">
                <a16:creationId xmlns:a16="http://schemas.microsoft.com/office/drawing/2014/main" id="{02B47BB2-B15E-8825-EE82-0D69F8A5F4D9}"/>
              </a:ext>
            </a:extLst>
          </p:cNvPr>
          <p:cNvPicPr>
            <a:picLocks noChangeAspect="1"/>
          </p:cNvPicPr>
          <p:nvPr userDrawn="1"/>
        </p:nvPicPr>
        <p:blipFill>
          <a:blip r:embed="rId2"/>
          <a:srcRect t="-4570" r="35456" b="-1"/>
          <a:stretch/>
        </p:blipFill>
        <p:spPr>
          <a:xfrm>
            <a:off x="255373" y="6423660"/>
            <a:ext cx="1222907" cy="208559"/>
          </a:xfrm>
          <a:prstGeom prst="rect">
            <a:avLst/>
          </a:prstGeom>
        </p:spPr>
      </p:pic>
      <p:sp>
        <p:nvSpPr>
          <p:cNvPr id="4" name="Text Placeholder 2">
            <a:extLst>
              <a:ext uri="{FF2B5EF4-FFF2-40B4-BE49-F238E27FC236}">
                <a16:creationId xmlns:a16="http://schemas.microsoft.com/office/drawing/2014/main" id="{0CB91AB2-D2F7-F302-DA21-652824CC1618}"/>
              </a:ext>
            </a:extLst>
          </p:cNvPr>
          <p:cNvSpPr txBox="1"/>
          <p:nvPr userDrawn="1"/>
        </p:nvSpPr>
        <p:spPr>
          <a:xfrm>
            <a:off x="7296756" y="6448958"/>
            <a:ext cx="4121787" cy="18927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lgn="r">
              <a:lnSpc>
                <a:spcPct val="90000"/>
              </a:lnSpc>
              <a:spcBef>
                <a:spcPts val="1000"/>
              </a:spcBef>
              <a:defRPr sz="700">
                <a:solidFill>
                  <a:srgbClr val="BD5FAE"/>
                </a:solidFill>
                <a:latin typeface="Arial"/>
                <a:ea typeface="Arial"/>
                <a:cs typeface="Arial"/>
                <a:sym typeface="Arial"/>
              </a:defRPr>
            </a:lvl1pPr>
          </a:lstStyle>
          <a:p>
            <a:r>
              <a:rPr>
                <a:solidFill>
                  <a:schemeClr val="bg2"/>
                </a:solidFill>
              </a:rPr>
              <a:t>Copyright © 2025 Amare Global. All rights reserved. </a:t>
            </a:r>
          </a:p>
        </p:txBody>
      </p:sp>
      <p:sp>
        <p:nvSpPr>
          <p:cNvPr id="5" name="Slide Number">
            <a:extLst>
              <a:ext uri="{FF2B5EF4-FFF2-40B4-BE49-F238E27FC236}">
                <a16:creationId xmlns:a16="http://schemas.microsoft.com/office/drawing/2014/main" id="{3ABF6688-D94F-89A3-A98B-D681E67B0A5A}"/>
              </a:ext>
            </a:extLst>
          </p:cNvPr>
          <p:cNvSpPr txBox="1">
            <a:spLocks noGrp="1"/>
          </p:cNvSpPr>
          <p:nvPr>
            <p:ph type="sldNum" sz="quarter" idx="2"/>
          </p:nvPr>
        </p:nvSpPr>
        <p:spPr>
          <a:xfrm>
            <a:off x="11757660" y="6462712"/>
            <a:ext cx="170002" cy="174308"/>
          </a:xfrm>
          <a:prstGeom prst="rect">
            <a:avLst/>
          </a:prstGeom>
        </p:spPr>
        <p:txBody>
          <a:bodyPr lIns="0" tIns="0" rIns="0" bIns="0"/>
          <a:lstStyle>
            <a:lvl1pPr>
              <a:tabLst>
                <a:tab pos="2552700" algn="l"/>
              </a:tabLst>
              <a:defRPr sz="900">
                <a:solidFill>
                  <a:schemeClr val="bg2"/>
                </a:solidFill>
                <a:latin typeface="Amare Walter Neue"/>
                <a:ea typeface="Amare Walter Neue"/>
                <a:cs typeface="Amare Walter Neue"/>
                <a:sym typeface="Amare Walter Neue Normal"/>
              </a:defRPr>
            </a:lvl1pPr>
          </a:lstStyle>
          <a:p>
            <a:fld id="{86CB4B4D-7CA3-9044-876B-883B54F8677D}" type="slidenum">
              <a:rPr lang="en-US" smtClean="0"/>
              <a:pPr/>
              <a:t>‹#›</a:t>
            </a:fld>
            <a:endParaRPr lang="en-US"/>
          </a:p>
        </p:txBody>
      </p:sp>
    </p:spTree>
    <p:extLst>
      <p:ext uri="{BB962C8B-B14F-4D97-AF65-F5344CB8AC3E}">
        <p14:creationId xmlns:p14="http://schemas.microsoft.com/office/powerpoint/2010/main" val="3956154624"/>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8CAEBB-831E-A1B3-0489-7577B5F3055F}"/>
              </a:ext>
            </a:extLst>
          </p:cNvPr>
          <p:cNvSpPr>
            <a:spLocks noGrp="1"/>
          </p:cNvSpPr>
          <p:nvPr>
            <p:ph type="title"/>
          </p:nvPr>
        </p:nvSpPr>
        <p:spPr>
          <a:xfrm>
            <a:off x="245723" y="589518"/>
            <a:ext cx="11681937" cy="1101171"/>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BAD102F0-F264-952E-615C-C95F9A5F69CD}"/>
              </a:ext>
            </a:extLst>
          </p:cNvPr>
          <p:cNvSpPr>
            <a:spLocks noGrp="1"/>
          </p:cNvSpPr>
          <p:nvPr>
            <p:ph type="body" idx="1"/>
          </p:nvPr>
        </p:nvSpPr>
        <p:spPr>
          <a:xfrm>
            <a:off x="245723" y="1825625"/>
            <a:ext cx="11681937"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1ED0E0F5-F54D-F4E0-410A-AA316C3E79CB}"/>
              </a:ext>
            </a:extLst>
          </p:cNvPr>
          <p:cNvSpPr>
            <a:spLocks noGrp="1"/>
          </p:cNvSpPr>
          <p:nvPr>
            <p:ph type="sldNum" sz="quarter" idx="4"/>
          </p:nvPr>
        </p:nvSpPr>
        <p:spPr>
          <a:xfrm>
            <a:off x="9184460" y="6356350"/>
            <a:ext cx="2743200" cy="365125"/>
          </a:xfrm>
          <a:prstGeom prst="rect">
            <a:avLst/>
          </a:prstGeom>
        </p:spPr>
        <p:txBody>
          <a:bodyPr vert="horz" wrap="square" lIns="91440" tIns="45720" rIns="0" bIns="45720" rtlCol="0" anchor="ctr"/>
          <a:lstStyle>
            <a:lvl1pPr marL="0" indent="0" algn="r">
              <a:tabLst>
                <a:tab pos="2563813" algn="l"/>
              </a:tabLst>
              <a:defRPr sz="900">
                <a:solidFill>
                  <a:schemeClr val="tx2"/>
                </a:solidFill>
                <a:latin typeface="Amare Walter Neue" panose="020B0503040202060203" pitchFamily="34" charset="77"/>
              </a:defRPr>
            </a:lvl1pPr>
          </a:lstStyle>
          <a:p>
            <a:fld id="{FEDAFF86-66A4-D342-B39A-0C3E2798F66C}" type="slidenum">
              <a:rPr lang="en-US" smtClean="0"/>
              <a:pPr/>
              <a:t>‹#›</a:t>
            </a:fld>
            <a:endParaRPr lang="en-US"/>
          </a:p>
        </p:txBody>
      </p:sp>
      <p:pic>
        <p:nvPicPr>
          <p:cNvPr id="8" name="Picture 7" descr="A purple letter on a black background&#10;&#10;Description automatically generated">
            <a:extLst>
              <a:ext uri="{FF2B5EF4-FFF2-40B4-BE49-F238E27FC236}">
                <a16:creationId xmlns:a16="http://schemas.microsoft.com/office/drawing/2014/main" id="{44AB0261-6AFF-4329-1235-FAF8F2EDE80B}"/>
              </a:ext>
            </a:extLst>
          </p:cNvPr>
          <p:cNvPicPr>
            <a:picLocks noChangeAspect="1"/>
          </p:cNvPicPr>
          <p:nvPr userDrawn="1"/>
        </p:nvPicPr>
        <p:blipFill>
          <a:blip r:embed="rId20"/>
          <a:stretch>
            <a:fillRect/>
          </a:stretch>
        </p:blipFill>
        <p:spPr>
          <a:xfrm>
            <a:off x="245723" y="6429613"/>
            <a:ext cx="1184953" cy="218597"/>
          </a:xfrm>
          <a:prstGeom prst="rect">
            <a:avLst/>
          </a:prstGeom>
        </p:spPr>
      </p:pic>
      <p:sp>
        <p:nvSpPr>
          <p:cNvPr id="4" name="Text Placeholder 2">
            <a:extLst>
              <a:ext uri="{FF2B5EF4-FFF2-40B4-BE49-F238E27FC236}">
                <a16:creationId xmlns:a16="http://schemas.microsoft.com/office/drawing/2014/main" id="{8532E048-80AA-ED2B-0FEA-9C37DA299BF8}"/>
              </a:ext>
            </a:extLst>
          </p:cNvPr>
          <p:cNvSpPr txBox="1">
            <a:spLocks/>
          </p:cNvSpPr>
          <p:nvPr userDrawn="1"/>
        </p:nvSpPr>
        <p:spPr>
          <a:xfrm>
            <a:off x="7251037" y="644895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tx2">
                    <a:lumMod val="60000"/>
                    <a:lumOff val="40000"/>
                  </a:schemeClr>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tx2">
                    <a:lumMod val="60000"/>
                    <a:lumOff val="40000"/>
                  </a:schemeClr>
                </a:solidFill>
                <a:latin typeface="Arial" panose="020B0604020202020204" pitchFamily="34" charset="0"/>
                <a:cs typeface="Arial" panose="020B0604020202020204" pitchFamily="34" charset="0"/>
              </a:rPr>
              <a:pPr algn="r"/>
              <a:t>2026</a:t>
            </a:fld>
            <a:r>
              <a:rPr lang="en-US" sz="700">
                <a:solidFill>
                  <a:schemeClr val="tx2">
                    <a:lumMod val="60000"/>
                    <a:lumOff val="40000"/>
                  </a:schemeClr>
                </a:solidFill>
                <a:latin typeface="Arial" panose="020B0604020202020204" pitchFamily="34" charset="0"/>
                <a:cs typeface="Arial" panose="020B0604020202020204" pitchFamily="34" charset="0"/>
              </a:rPr>
              <a:t> Amare Global. All rights reserved. </a:t>
            </a:r>
            <a:endParaRPr lang="en-US" sz="700">
              <a:solidFill>
                <a:schemeClr val="tx2">
                  <a:lumMod val="60000"/>
                  <a:lumOff val="40000"/>
                </a:schemeClr>
              </a:solidFill>
              <a:latin typeface="Arial" panose="020B0604020202020204" pitchFamily="34" charset="0"/>
              <a:ea typeface="Arial" charset="0"/>
              <a:cs typeface="Arial" panose="020B0604020202020204" pitchFamily="34" charset="0"/>
            </a:endParaRPr>
          </a:p>
        </p:txBody>
      </p:sp>
    </p:spTree>
    <p:extLst>
      <p:ext uri="{BB962C8B-B14F-4D97-AF65-F5344CB8AC3E}">
        <p14:creationId xmlns:p14="http://schemas.microsoft.com/office/powerpoint/2010/main" val="1786867287"/>
      </p:ext>
    </p:extLst>
  </p:cSld>
  <p:clrMap bg1="lt1" tx1="dk1" bg2="lt2" tx2="dk2" accent1="accent1" accent2="accent2" accent3="accent3" accent4="accent4" accent5="accent5" accent6="accent6" hlink="hlink" folHlink="folHlink"/>
  <p:sldLayoutIdLst>
    <p:sldLayoutId id="2147483671" r:id="rId1"/>
    <p:sldLayoutId id="2147483668" r:id="rId2"/>
    <p:sldLayoutId id="2147483650" r:id="rId3"/>
    <p:sldLayoutId id="2147483684" r:id="rId4"/>
    <p:sldLayoutId id="2147483672" r:id="rId5"/>
    <p:sldLayoutId id="2147483669" r:id="rId6"/>
    <p:sldLayoutId id="2147483676" r:id="rId7"/>
    <p:sldLayoutId id="2147483673" r:id="rId8"/>
    <p:sldLayoutId id="2147483675" r:id="rId9"/>
    <p:sldLayoutId id="2147483677" r:id="rId10"/>
    <p:sldLayoutId id="2147483674" r:id="rId11"/>
    <p:sldLayoutId id="2147483670" r:id="rId12"/>
    <p:sldLayoutId id="2147483678" r:id="rId13"/>
    <p:sldLayoutId id="2147483679" r:id="rId14"/>
    <p:sldLayoutId id="2147483680" r:id="rId15"/>
    <p:sldLayoutId id="2147483681" r:id="rId16"/>
    <p:sldLayoutId id="2147483682" r:id="rId17"/>
    <p:sldLayoutId id="2147483683" r:id="rId18"/>
  </p:sldLayoutIdLst>
  <p:hf hdr="0" ftr="0" dt="0"/>
  <p:txStyles>
    <p:title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image" Target="../media/image7.png"/><Relationship Id="rId5" Type="http://schemas.microsoft.com/office/2007/relationships/hdphoto" Target="../media/hdphoto3.wdp"/><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17.xml"/><Relationship Id="rId7" Type="http://schemas.microsoft.com/office/2007/relationships/hdphoto" Target="../media/hdphoto3.wdp"/><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image" Target="../media/image8.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microsoft.com/office/2007/relationships/hdphoto" Target="../media/hdphoto3.wdp"/><Relationship Id="rId2" Type="http://schemas.openxmlformats.org/officeDocument/2006/relationships/tags" Target="../tags/tag4.xml"/><Relationship Id="rId1" Type="http://schemas.openxmlformats.org/officeDocument/2006/relationships/tags" Target="../tags/tag3.xml"/><Relationship Id="rId6" Type="http://schemas.openxmlformats.org/officeDocument/2006/relationships/image" Target="../media/image2.png"/><Relationship Id="rId5" Type="http://schemas.openxmlformats.org/officeDocument/2006/relationships/image" Target="../media/image10.jp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tags" Target="../tags/tag7.xml"/><Relationship Id="rId7" Type="http://schemas.openxmlformats.org/officeDocument/2006/relationships/image" Target="../media/image11.jpg"/><Relationship Id="rId2" Type="http://schemas.openxmlformats.org/officeDocument/2006/relationships/tags" Target="../tags/tag6.xml"/><Relationship Id="rId1" Type="http://schemas.openxmlformats.org/officeDocument/2006/relationships/tags" Target="../tags/tag5.xml"/><Relationship Id="rId6" Type="http://schemas.openxmlformats.org/officeDocument/2006/relationships/notesSlide" Target="../notesSlides/notesSlide4.xml"/><Relationship Id="rId5" Type="http://schemas.openxmlformats.org/officeDocument/2006/relationships/slideLayout" Target="../slideLayouts/slideLayout17.xml"/><Relationship Id="rId10" Type="http://schemas.microsoft.com/office/2007/relationships/hdphoto" Target="../media/hdphoto3.wdp"/><Relationship Id="rId4" Type="http://schemas.openxmlformats.org/officeDocument/2006/relationships/tags" Target="../tags/tag8.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microsoft.com/office/2007/relationships/hdphoto" Target="../media/hdphoto3.wdp"/><Relationship Id="rId2" Type="http://schemas.openxmlformats.org/officeDocument/2006/relationships/tags" Target="../tags/tag10.xml"/><Relationship Id="rId1" Type="http://schemas.openxmlformats.org/officeDocument/2006/relationships/tags" Target="../tags/tag9.xml"/><Relationship Id="rId6" Type="http://schemas.openxmlformats.org/officeDocument/2006/relationships/image" Target="../media/image2.png"/><Relationship Id="rId5" Type="http://schemas.openxmlformats.org/officeDocument/2006/relationships/image" Target="../media/image12.jp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slideLayout" Target="../slideLayouts/slideLayout3.xml"/><Relationship Id="rId7" Type="http://schemas.openxmlformats.org/officeDocument/2006/relationships/image" Target="../media/image2.png"/><Relationship Id="rId2" Type="http://schemas.openxmlformats.org/officeDocument/2006/relationships/tags" Target="../tags/tag12.xml"/><Relationship Id="rId1" Type="http://schemas.openxmlformats.org/officeDocument/2006/relationships/tags" Target="../tags/tag11.xml"/><Relationship Id="rId6" Type="http://schemas.openxmlformats.org/officeDocument/2006/relationships/image" Target="../media/image14.jpg"/><Relationship Id="rId5" Type="http://schemas.openxmlformats.org/officeDocument/2006/relationships/image" Target="../media/image1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tags" Target="../tags/tag20.xml"/><Relationship Id="rId13" Type="http://schemas.openxmlformats.org/officeDocument/2006/relationships/image" Target="../media/image17.png"/><Relationship Id="rId3" Type="http://schemas.openxmlformats.org/officeDocument/2006/relationships/tags" Target="../tags/tag15.xml"/><Relationship Id="rId7" Type="http://schemas.openxmlformats.org/officeDocument/2006/relationships/tags" Target="../tags/tag19.xml"/><Relationship Id="rId12" Type="http://schemas.openxmlformats.org/officeDocument/2006/relationships/image" Target="../media/image16.png"/><Relationship Id="rId2" Type="http://schemas.openxmlformats.org/officeDocument/2006/relationships/tags" Target="../tags/tag14.xml"/><Relationship Id="rId16" Type="http://schemas.openxmlformats.org/officeDocument/2006/relationships/image" Target="../media/image9.png"/><Relationship Id="rId1" Type="http://schemas.openxmlformats.org/officeDocument/2006/relationships/tags" Target="../tags/tag13.xml"/><Relationship Id="rId6" Type="http://schemas.openxmlformats.org/officeDocument/2006/relationships/tags" Target="../tags/tag18.xml"/><Relationship Id="rId11" Type="http://schemas.openxmlformats.org/officeDocument/2006/relationships/image" Target="../media/image15.png"/><Relationship Id="rId5" Type="http://schemas.openxmlformats.org/officeDocument/2006/relationships/tags" Target="../tags/tag17.xml"/><Relationship Id="rId15" Type="http://schemas.microsoft.com/office/2007/relationships/hdphoto" Target="../media/hdphoto3.wdp"/><Relationship Id="rId10" Type="http://schemas.openxmlformats.org/officeDocument/2006/relationships/notesSlide" Target="../notesSlides/notesSlide7.xml"/><Relationship Id="rId4" Type="http://schemas.openxmlformats.org/officeDocument/2006/relationships/tags" Target="../tags/tag16.xml"/><Relationship Id="rId9" Type="http://schemas.openxmlformats.org/officeDocument/2006/relationships/slideLayout" Target="../slideLayouts/slideLayout3.xml"/><Relationship Id="rId14"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slideLayout" Target="../slideLayouts/slideLayout3.xml"/><Relationship Id="rId7" Type="http://schemas.openxmlformats.org/officeDocument/2006/relationships/image" Target="../media/image2.png"/><Relationship Id="rId2" Type="http://schemas.openxmlformats.org/officeDocument/2006/relationships/tags" Target="../tags/tag22.xml"/><Relationship Id="rId1" Type="http://schemas.openxmlformats.org/officeDocument/2006/relationships/tags" Target="../tags/tag21.xml"/><Relationship Id="rId6" Type="http://schemas.openxmlformats.org/officeDocument/2006/relationships/image" Target="../media/image1.png"/><Relationship Id="rId5" Type="http://schemas.openxmlformats.org/officeDocument/2006/relationships/image" Target="../media/image19.jpg"/><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slideLayout" Target="../slideLayouts/slideLayout3.xml"/><Relationship Id="rId7" Type="http://schemas.openxmlformats.org/officeDocument/2006/relationships/image" Target="../media/image23.png"/><Relationship Id="rId12" Type="http://schemas.microsoft.com/office/2007/relationships/hdphoto" Target="../media/hdphoto3.wdp"/><Relationship Id="rId2" Type="http://schemas.openxmlformats.org/officeDocument/2006/relationships/tags" Target="../tags/tag24.xml"/><Relationship Id="rId1" Type="http://schemas.openxmlformats.org/officeDocument/2006/relationships/tags" Target="../tags/tag23.xml"/><Relationship Id="rId6" Type="http://schemas.openxmlformats.org/officeDocument/2006/relationships/image" Target="../media/image22.png"/><Relationship Id="rId11" Type="http://schemas.openxmlformats.org/officeDocument/2006/relationships/image" Target="../media/image2.png"/><Relationship Id="rId5" Type="http://schemas.openxmlformats.org/officeDocument/2006/relationships/image" Target="../media/image21.png"/><Relationship Id="rId10" Type="http://schemas.openxmlformats.org/officeDocument/2006/relationships/image" Target="../media/image1.png"/><Relationship Id="rId4" Type="http://schemas.openxmlformats.org/officeDocument/2006/relationships/image" Target="../media/image20.png"/><Relationship Id="rId9" Type="http://schemas.openxmlformats.org/officeDocument/2006/relationships/image" Target="../media/image25.jpg"/></Relationships>
</file>

<file path=ppt/slides/_rels/slide10.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slideLayout" Target="../slideLayouts/slideLayout16.xml"/><Relationship Id="rId7" Type="http://schemas.openxmlformats.org/officeDocument/2006/relationships/image" Target="../media/image2.png"/><Relationship Id="rId2" Type="http://schemas.openxmlformats.org/officeDocument/2006/relationships/tags" Target="../tags/tag26.xml"/><Relationship Id="rId1" Type="http://schemas.openxmlformats.org/officeDocument/2006/relationships/tags" Target="../tags/tag25.xml"/><Relationship Id="rId6" Type="http://schemas.openxmlformats.org/officeDocument/2006/relationships/hyperlink" Target="https://www.amare.com/" TargetMode="External"/><Relationship Id="rId5" Type="http://schemas.openxmlformats.org/officeDocument/2006/relationships/hyperlink" Target="https://amareglobal-my.sharepoint.com/:f:/g/personal/gyalgin_amare_com/EpZQbu-r_ERLipK_b8i_1f4B24G3n_XX0KqOJ8P6s2wsZA?e=CzCIL0" TargetMode="External"/><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710E99-E871-984D-D682-875AB2989A76}"/>
            </a:ext>
          </a:extLst>
        </p:cNvPr>
        <p:cNvGrpSpPr/>
        <p:nvPr/>
      </p:nvGrpSpPr>
      <p:grpSpPr>
        <a:xfrm>
          <a:off x="0" y="0"/>
          <a:ext cx="0" cy="0"/>
          <a:chOff x="0" y="0"/>
          <a:chExt cx="0" cy="0"/>
        </a:xfrm>
      </p:grpSpPr>
      <p:pic>
        <p:nvPicPr>
          <p:cNvPr id="15" name="Resim 14" descr="metin, iş kartı, karpuz, meyve içeren bir resim&#10;&#10;Yapay zeka tarafından oluşturulmuş içerik yanlış olabilir.">
            <a:extLst>
              <a:ext uri="{FF2B5EF4-FFF2-40B4-BE49-F238E27FC236}">
                <a16:creationId xmlns:a16="http://schemas.microsoft.com/office/drawing/2014/main" id="{93344EAF-5E66-6A60-2646-1A475EDE3ACA}"/>
              </a:ext>
            </a:extLst>
          </p:cNvPr>
          <p:cNvPicPr>
            <a:picLocks noChangeAspect="1"/>
          </p:cNvPicPr>
          <p:nvPr/>
        </p:nvPicPr>
        <p:blipFill>
          <a:blip r:embed="rId3"/>
          <a:stretch>
            <a:fillRect/>
          </a:stretch>
        </p:blipFill>
        <p:spPr>
          <a:xfrm>
            <a:off x="7193140" y="0"/>
            <a:ext cx="4998859" cy="6242919"/>
          </a:xfrm>
          <a:prstGeom prst="rect">
            <a:avLst/>
          </a:prstGeom>
        </p:spPr>
      </p:pic>
      <p:sp>
        <p:nvSpPr>
          <p:cNvPr id="3" name="Rectangle 2">
            <a:extLst>
              <a:ext uri="{FF2B5EF4-FFF2-40B4-BE49-F238E27FC236}">
                <a16:creationId xmlns:a16="http://schemas.microsoft.com/office/drawing/2014/main" id="{EA023FB3-B371-5D3C-ABAC-09D2577844DB}"/>
              </a:ext>
            </a:extLst>
          </p:cNvPr>
          <p:cNvSpPr/>
          <p:nvPr/>
        </p:nvSpPr>
        <p:spPr>
          <a:xfrm>
            <a:off x="-6264" y="0"/>
            <a:ext cx="7251126" cy="6815729"/>
          </a:xfrm>
          <a:prstGeom prst="rect">
            <a:avLst/>
          </a:prstGeom>
          <a:solidFill>
            <a:schemeClr val="accent3">
              <a:alpha val="82066"/>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758BDE63-B9B7-6F59-5330-C5DDB57F1C34}"/>
              </a:ext>
            </a:extLst>
          </p:cNvPr>
          <p:cNvSpPr txBox="1"/>
          <p:nvPr/>
        </p:nvSpPr>
        <p:spPr>
          <a:xfrm>
            <a:off x="962483" y="2359664"/>
            <a:ext cx="5313631" cy="21075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pPr>
            <a:r>
              <a:rPr lang="en-US" sz="8000" b="1" dirty="0">
                <a:solidFill>
                  <a:schemeClr val="bg1"/>
                </a:solidFill>
                <a:latin typeface="Amare Walter Neue Leicht" panose="020B0303040202060203" pitchFamily="34" charset="77"/>
                <a:cs typeface="Arial"/>
              </a:rPr>
              <a:t>EDGE+</a:t>
            </a:r>
            <a:r>
              <a:rPr lang="en-US" sz="8000" baseline="30000" dirty="0">
                <a:solidFill>
                  <a:schemeClr val="bg1"/>
                </a:solidFill>
                <a:latin typeface="Amare Walter Neue Halbfett" panose="020B0503040202060203" pitchFamily="34" charset="77"/>
              </a:rPr>
              <a:t>™</a:t>
            </a:r>
            <a:endParaRPr lang="en-US" sz="8000" dirty="0">
              <a:solidFill>
                <a:schemeClr val="bg1"/>
              </a:solidFill>
              <a:latin typeface="Amare Walter Neue Leicht" panose="020B0303040202060203" pitchFamily="34" charset="77"/>
              <a:cs typeface="Arial"/>
            </a:endParaRPr>
          </a:p>
          <a:p>
            <a:pPr>
              <a:lnSpc>
                <a:spcPct val="90000"/>
              </a:lnSpc>
            </a:pPr>
            <a:r>
              <a:rPr lang="en-US" sz="6400" dirty="0">
                <a:solidFill>
                  <a:schemeClr val="bg1"/>
                </a:solidFill>
                <a:latin typeface="Amare Walter Neue Leicht" panose="020B0303040202060203" pitchFamily="34" charset="77"/>
                <a:cs typeface="Arial"/>
              </a:rPr>
              <a:t>Watermelon</a:t>
            </a:r>
          </a:p>
        </p:txBody>
      </p:sp>
      <p:sp>
        <p:nvSpPr>
          <p:cNvPr id="5" name="Rectangle 4">
            <a:extLst>
              <a:ext uri="{FF2B5EF4-FFF2-40B4-BE49-F238E27FC236}">
                <a16:creationId xmlns:a16="http://schemas.microsoft.com/office/drawing/2014/main" id="{DDBF33D7-3E37-7CF1-5AF8-CC2955884DFD}"/>
              </a:ext>
            </a:extLst>
          </p:cNvPr>
          <p:cNvSpPr/>
          <p:nvPr/>
        </p:nvSpPr>
        <p:spPr>
          <a:xfrm>
            <a:off x="-6264" y="6224182"/>
            <a:ext cx="12207240" cy="649224"/>
          </a:xfrm>
          <a:prstGeom prst="rect">
            <a:avLst/>
          </a:prstGeom>
          <a:solidFill>
            <a:schemeClr val="accent3">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urple letter on a black background&#10;&#10;Description automatically generated">
            <a:extLst>
              <a:ext uri="{FF2B5EF4-FFF2-40B4-BE49-F238E27FC236}">
                <a16:creationId xmlns:a16="http://schemas.microsoft.com/office/drawing/2014/main" id="{7126A9E5-00F8-1E2A-BA2E-D8C8379C5C61}"/>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244700" y="6428590"/>
            <a:ext cx="1184953" cy="218597"/>
          </a:xfrm>
          <a:prstGeom prst="rect">
            <a:avLst/>
          </a:prstGeom>
        </p:spPr>
      </p:pic>
      <p:sp>
        <p:nvSpPr>
          <p:cNvPr id="8" name="Text Placeholder 2">
            <a:extLst>
              <a:ext uri="{FF2B5EF4-FFF2-40B4-BE49-F238E27FC236}">
                <a16:creationId xmlns:a16="http://schemas.microsoft.com/office/drawing/2014/main" id="{C3A03EF9-03E8-60D0-13D0-0627D3D8C2F3}"/>
              </a:ext>
            </a:extLst>
          </p:cNvPr>
          <p:cNvSpPr txBox="1">
            <a:spLocks/>
          </p:cNvSpPr>
          <p:nvPr/>
        </p:nvSpPr>
        <p:spPr>
          <a:xfrm>
            <a:off x="7251037" y="646820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dirty="0">
                <a:solidFill>
                  <a:schemeClr val="bg1"/>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bg1"/>
                </a:solidFill>
                <a:latin typeface="Arial" panose="020B0604020202020204" pitchFamily="34" charset="0"/>
                <a:cs typeface="Arial" panose="020B0604020202020204" pitchFamily="34" charset="0"/>
              </a:rPr>
              <a:pPr algn="r"/>
              <a:t>2026</a:t>
            </a:fld>
            <a:r>
              <a:rPr lang="en-US" sz="700" dirty="0">
                <a:solidFill>
                  <a:schemeClr val="bg1"/>
                </a:solidFill>
                <a:latin typeface="Arial" panose="020B0604020202020204" pitchFamily="34" charset="0"/>
                <a:cs typeface="Arial" panose="020B0604020202020204" pitchFamily="34" charset="0"/>
              </a:rPr>
              <a:t> Amare Global. All rights reserved. </a:t>
            </a:r>
            <a:endParaRPr lang="en-US" sz="700" dirty="0">
              <a:solidFill>
                <a:schemeClr val="bg1"/>
              </a:solidFill>
              <a:latin typeface="Arial" panose="020B0604020202020204" pitchFamily="34" charset="0"/>
              <a:ea typeface="Arial" charset="0"/>
              <a:cs typeface="Arial" panose="020B0604020202020204" pitchFamily="34" charset="0"/>
            </a:endParaRPr>
          </a:p>
        </p:txBody>
      </p:sp>
      <p:sp>
        <p:nvSpPr>
          <p:cNvPr id="9" name="Slide Number Placeholder 1">
            <a:extLst>
              <a:ext uri="{FF2B5EF4-FFF2-40B4-BE49-F238E27FC236}">
                <a16:creationId xmlns:a16="http://schemas.microsoft.com/office/drawing/2014/main" id="{240B2CDB-1E07-6982-B682-F32D3F761E17}"/>
              </a:ext>
            </a:extLst>
          </p:cNvPr>
          <p:cNvSpPr txBox="1">
            <a:spLocks/>
          </p:cNvSpPr>
          <p:nvPr/>
        </p:nvSpPr>
        <p:spPr>
          <a:xfrm>
            <a:off x="9184460" y="637560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solidFill>
                  <a:schemeClr val="bg1"/>
                </a:solidFill>
                <a:latin typeface="Amare Walter Neue Mager" panose="020B0403040202060203" pitchFamily="34" charset="77"/>
              </a:rPr>
              <a:pPr/>
              <a:t>1</a:t>
            </a:fld>
            <a:endParaRPr lang="en-US" dirty="0">
              <a:solidFill>
                <a:schemeClr val="bg1"/>
              </a:solidFill>
              <a:latin typeface="Amare Walter Neue Mager" panose="020B0403040202060203" pitchFamily="34" charset="77"/>
            </a:endParaRPr>
          </a:p>
        </p:txBody>
      </p:sp>
      <p:pic>
        <p:nvPicPr>
          <p:cNvPr id="19" name="Resim 18" descr="yazı tipi, grafik, metin, logo içeren bir resim&#10;&#10;Yapay zeka tarafından oluşturulmuş içerik yanlış olabilir.">
            <a:extLst>
              <a:ext uri="{FF2B5EF4-FFF2-40B4-BE49-F238E27FC236}">
                <a16:creationId xmlns:a16="http://schemas.microsoft.com/office/drawing/2014/main" id="{3CC73FB9-ACCA-9F70-28E7-3350A1946DFD}"/>
              </a:ext>
            </a:extLst>
          </p:cNvPr>
          <p:cNvPicPr>
            <a:picLocks noChangeAspect="1"/>
          </p:cNvPicPr>
          <p:nvPr/>
        </p:nvPicPr>
        <p:blipFill>
          <a:blip r:embed="rId6"/>
          <a:stretch>
            <a:fillRect/>
          </a:stretch>
        </p:blipFill>
        <p:spPr>
          <a:xfrm>
            <a:off x="1067235" y="1497627"/>
            <a:ext cx="2678047" cy="804360"/>
          </a:xfrm>
          <a:prstGeom prst="rect">
            <a:avLst/>
          </a:prstGeom>
        </p:spPr>
      </p:pic>
    </p:spTree>
    <p:extLst>
      <p:ext uri="{BB962C8B-B14F-4D97-AF65-F5344CB8AC3E}">
        <p14:creationId xmlns:p14="http://schemas.microsoft.com/office/powerpoint/2010/main" val="11881428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2F427-71BC-7829-5FDC-7064EC410A77}"/>
            </a:ext>
          </a:extLst>
        </p:cNvPr>
        <p:cNvGrpSpPr/>
        <p:nvPr/>
      </p:nvGrpSpPr>
      <p:grpSpPr>
        <a:xfrm>
          <a:off x="0" y="0"/>
          <a:ext cx="0" cy="0"/>
          <a:chOff x="0" y="0"/>
          <a:chExt cx="0" cy="0"/>
        </a:xfrm>
      </p:grpSpPr>
      <p:pic>
        <p:nvPicPr>
          <p:cNvPr id="4" name="Resim 3" descr="metin, iş kartı, kağıt, kağıt ürünü içeren bir resim&#10;&#10;Yapay zeka tarafından oluşturulmuş içerik yanlış olabilir.">
            <a:extLst>
              <a:ext uri="{FF2B5EF4-FFF2-40B4-BE49-F238E27FC236}">
                <a16:creationId xmlns:a16="http://schemas.microsoft.com/office/drawing/2014/main" id="{084D943D-8DD3-A261-3FA1-9961B86C433B}"/>
              </a:ext>
            </a:extLst>
          </p:cNvPr>
          <p:cNvPicPr>
            <a:picLocks noChangeAspect="1"/>
          </p:cNvPicPr>
          <p:nvPr/>
        </p:nvPicPr>
        <p:blipFill>
          <a:blip r:embed="rId5"/>
          <a:stretch>
            <a:fillRect/>
          </a:stretch>
        </p:blipFill>
        <p:spPr>
          <a:xfrm>
            <a:off x="6089183" y="0"/>
            <a:ext cx="6111793" cy="6858000"/>
          </a:xfrm>
          <a:prstGeom prst="rect">
            <a:avLst/>
          </a:prstGeom>
        </p:spPr>
      </p:pic>
      <p:sp>
        <p:nvSpPr>
          <p:cNvPr id="17" name="Rectangle 16">
            <a:extLst>
              <a:ext uri="{FF2B5EF4-FFF2-40B4-BE49-F238E27FC236}">
                <a16:creationId xmlns:a16="http://schemas.microsoft.com/office/drawing/2014/main" id="{A93D90E6-C3D1-36F0-F34B-58110D48703C}"/>
              </a:ext>
            </a:extLst>
          </p:cNvPr>
          <p:cNvSpPr/>
          <p:nvPr/>
        </p:nvSpPr>
        <p:spPr>
          <a:xfrm>
            <a:off x="6133285" y="-15406"/>
            <a:ext cx="6102350" cy="6858000"/>
          </a:xfrm>
          <a:prstGeom prst="rect">
            <a:avLst/>
          </a:prstGeom>
          <a:gradFill>
            <a:gsLst>
              <a:gs pos="44000">
                <a:schemeClr val="accent1">
                  <a:alpha val="0"/>
                  <a:lumMod val="0"/>
                </a:schemeClr>
              </a:gs>
              <a:gs pos="100000">
                <a:schemeClr val="accent3">
                  <a:alpha val="60411"/>
                  <a:lumMod val="74490"/>
                  <a:lumOff val="25510"/>
                </a:scheme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689FE1C-B530-E5EA-F363-6DC8ED56B6C6}"/>
              </a:ext>
            </a:extLst>
          </p:cNvPr>
          <p:cNvSpPr/>
          <p:nvPr/>
        </p:nvSpPr>
        <p:spPr>
          <a:xfrm>
            <a:off x="-6264" y="6224182"/>
            <a:ext cx="12207240" cy="649224"/>
          </a:xfrm>
          <a:prstGeom prst="rect">
            <a:avLst/>
          </a:prstGeom>
          <a:solidFill>
            <a:schemeClr val="accent3">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urple letter on a black background&#10;&#10;Description automatically generated">
            <a:extLst>
              <a:ext uri="{FF2B5EF4-FFF2-40B4-BE49-F238E27FC236}">
                <a16:creationId xmlns:a16="http://schemas.microsoft.com/office/drawing/2014/main" id="{6E177B2E-9F52-4691-D889-341786126C8F}"/>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100000"/>
                    </a14:imgEffect>
                  </a14:imgLayer>
                </a14:imgProps>
              </a:ext>
            </a:extLst>
          </a:blip>
          <a:stretch>
            <a:fillRect/>
          </a:stretch>
        </p:blipFill>
        <p:spPr>
          <a:xfrm>
            <a:off x="244700" y="6428590"/>
            <a:ext cx="1184953" cy="218597"/>
          </a:xfrm>
          <a:prstGeom prst="rect">
            <a:avLst/>
          </a:prstGeom>
        </p:spPr>
      </p:pic>
      <p:sp>
        <p:nvSpPr>
          <p:cNvPr id="9" name="Text Placeholder 2">
            <a:extLst>
              <a:ext uri="{FF2B5EF4-FFF2-40B4-BE49-F238E27FC236}">
                <a16:creationId xmlns:a16="http://schemas.microsoft.com/office/drawing/2014/main" id="{3C95A078-62F0-EF00-0CBB-B25976BED9DC}"/>
              </a:ext>
            </a:extLst>
          </p:cNvPr>
          <p:cNvSpPr txBox="1">
            <a:spLocks/>
          </p:cNvSpPr>
          <p:nvPr/>
        </p:nvSpPr>
        <p:spPr>
          <a:xfrm>
            <a:off x="7251037" y="646820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bg1"/>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bg1"/>
                </a:solidFill>
                <a:latin typeface="Arial" panose="020B0604020202020204" pitchFamily="34" charset="0"/>
                <a:cs typeface="Arial" panose="020B0604020202020204" pitchFamily="34" charset="0"/>
              </a:rPr>
              <a:pPr algn="r"/>
              <a:t>2026</a:t>
            </a:fld>
            <a:r>
              <a:rPr lang="en-US" sz="700">
                <a:solidFill>
                  <a:schemeClr val="bg1"/>
                </a:solidFill>
                <a:latin typeface="Arial" panose="020B0604020202020204" pitchFamily="34" charset="0"/>
                <a:cs typeface="Arial" panose="020B0604020202020204" pitchFamily="34" charset="0"/>
              </a:rPr>
              <a:t> Amare Global. All rights reserved. </a:t>
            </a:r>
            <a:endParaRPr lang="en-US" sz="700">
              <a:solidFill>
                <a:schemeClr val="bg1"/>
              </a:solidFill>
              <a:latin typeface="Arial" panose="020B0604020202020204" pitchFamily="34" charset="0"/>
              <a:ea typeface="Arial" charset="0"/>
              <a:cs typeface="Arial" panose="020B0604020202020204" pitchFamily="34" charset="0"/>
            </a:endParaRPr>
          </a:p>
        </p:txBody>
      </p:sp>
      <p:sp>
        <p:nvSpPr>
          <p:cNvPr id="10" name="Slide Number Placeholder 1">
            <a:extLst>
              <a:ext uri="{FF2B5EF4-FFF2-40B4-BE49-F238E27FC236}">
                <a16:creationId xmlns:a16="http://schemas.microsoft.com/office/drawing/2014/main" id="{7B4C6889-464A-1EAC-E572-0BC579371B48}"/>
              </a:ext>
            </a:extLst>
          </p:cNvPr>
          <p:cNvSpPr txBox="1">
            <a:spLocks/>
          </p:cNvSpPr>
          <p:nvPr/>
        </p:nvSpPr>
        <p:spPr>
          <a:xfrm>
            <a:off x="9184460" y="637560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solidFill>
                  <a:schemeClr val="bg1"/>
                </a:solidFill>
                <a:latin typeface="Amare Walter Neue Mager" panose="020B0403040202060203" pitchFamily="34" charset="77"/>
              </a:rPr>
              <a:pPr/>
              <a:t>2</a:t>
            </a:fld>
            <a:endParaRPr lang="en-US">
              <a:solidFill>
                <a:schemeClr val="bg1"/>
              </a:solidFill>
              <a:latin typeface="Amare Walter Neue Mager" panose="020B0403040202060203" pitchFamily="34" charset="77"/>
            </a:endParaRPr>
          </a:p>
        </p:txBody>
      </p:sp>
      <p:sp>
        <p:nvSpPr>
          <p:cNvPr id="20" name="Title 1">
            <a:extLst>
              <a:ext uri="{FF2B5EF4-FFF2-40B4-BE49-F238E27FC236}">
                <a16:creationId xmlns:a16="http://schemas.microsoft.com/office/drawing/2014/main" id="{6DFAB578-A0EC-D712-2F0C-0D8024E94020}"/>
              </a:ext>
            </a:extLst>
          </p:cNvPr>
          <p:cNvSpPr txBox="1">
            <a:spLocks/>
          </p:cNvSpPr>
          <p:nvPr>
            <p:custDataLst>
              <p:tags r:id="rId1"/>
            </p:custDataLst>
          </p:nvPr>
        </p:nvSpPr>
        <p:spPr>
          <a:xfrm>
            <a:off x="138700" y="216917"/>
            <a:ext cx="5620415" cy="432667"/>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1200" dirty="0">
                <a:solidFill>
                  <a:schemeClr val="accent3">
                    <a:lumMod val="60000"/>
                    <a:lumOff val="40000"/>
                  </a:schemeClr>
                </a:solidFill>
              </a:rPr>
              <a:t>Amare EDGE+™ Watermelon</a:t>
            </a:r>
          </a:p>
        </p:txBody>
      </p:sp>
      <p:sp>
        <p:nvSpPr>
          <p:cNvPr id="21" name="Content Placeholder 2">
            <a:extLst>
              <a:ext uri="{FF2B5EF4-FFF2-40B4-BE49-F238E27FC236}">
                <a16:creationId xmlns:a16="http://schemas.microsoft.com/office/drawing/2014/main" id="{E962857D-CD72-7D1D-56B2-A158838B3F86}"/>
              </a:ext>
            </a:extLst>
          </p:cNvPr>
          <p:cNvSpPr txBox="1">
            <a:spLocks/>
          </p:cNvSpPr>
          <p:nvPr>
            <p:custDataLst>
              <p:tags r:id="rId2"/>
            </p:custDataLst>
          </p:nvPr>
        </p:nvSpPr>
        <p:spPr>
          <a:xfrm>
            <a:off x="177600" y="710056"/>
            <a:ext cx="5415126" cy="183126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600"/>
              </a:spcAft>
              <a:buNone/>
            </a:pPr>
            <a:r>
              <a:rPr lang="en-US" b="1" dirty="0">
                <a:solidFill>
                  <a:schemeClr val="accent3"/>
                </a:solidFill>
                <a:effectLst/>
                <a:latin typeface="Amare Walter Neue Halbfett"/>
              </a:rPr>
              <a:t>What It Is?</a:t>
            </a:r>
            <a:endParaRPr lang="en-US" b="1" dirty="0">
              <a:solidFill>
                <a:schemeClr val="accent3"/>
              </a:solidFill>
              <a:latin typeface="Amare Walter Neue Halbfett"/>
            </a:endParaRPr>
          </a:p>
          <a:p>
            <a:pPr marL="0" indent="0">
              <a:lnSpc>
                <a:spcPct val="100000"/>
              </a:lnSpc>
              <a:spcAft>
                <a:spcPts val="800"/>
              </a:spcAft>
              <a:buNone/>
            </a:pPr>
            <a:r>
              <a:rPr lang="en-US" sz="1600" dirty="0">
                <a:solidFill>
                  <a:schemeClr val="accent3"/>
                </a:solidFill>
                <a:latin typeface="Amare Walter Neue Mager"/>
              </a:rPr>
              <a:t>Amare EDGE+™ is carefully formulated with Mango Fruit Extract, </a:t>
            </a:r>
            <a:r>
              <a:rPr lang="en-US" sz="1600" dirty="0" err="1">
                <a:solidFill>
                  <a:schemeClr val="accent3"/>
                </a:solidFill>
                <a:latin typeface="Amare Walter Neue Mager"/>
              </a:rPr>
              <a:t>Lycium</a:t>
            </a:r>
            <a:r>
              <a:rPr lang="en-US" sz="1600" dirty="0">
                <a:solidFill>
                  <a:schemeClr val="accent3"/>
                </a:solidFill>
                <a:latin typeface="Amare Walter Neue Mager"/>
              </a:rPr>
              <a:t> </a:t>
            </a:r>
            <a:r>
              <a:rPr lang="en-US" sz="1600" dirty="0" err="1">
                <a:solidFill>
                  <a:schemeClr val="accent3"/>
                </a:solidFill>
                <a:latin typeface="Amare Walter Neue Mager"/>
              </a:rPr>
              <a:t>barbarum</a:t>
            </a:r>
            <a:r>
              <a:rPr lang="en-US" sz="1600" dirty="0">
                <a:solidFill>
                  <a:schemeClr val="accent3"/>
                </a:solidFill>
                <a:latin typeface="Amare Walter Neue Mager"/>
              </a:rPr>
              <a:t> (Goji fruit), Beta Carotene, and Vitamin B5 (Calcium Pantothenate), specifically selected to support normal energy metabolism and overall vitality.</a:t>
            </a:r>
          </a:p>
        </p:txBody>
      </p:sp>
      <p:pic>
        <p:nvPicPr>
          <p:cNvPr id="11" name="Resim 10" descr="metin, iş kartı, tasarım içeren bir resim&#10;&#10;Yapay zeka tarafından oluşturulmuş içerik yanlış olabilir.">
            <a:extLst>
              <a:ext uri="{FF2B5EF4-FFF2-40B4-BE49-F238E27FC236}">
                <a16:creationId xmlns:a16="http://schemas.microsoft.com/office/drawing/2014/main" id="{82B1825A-26C9-A4EC-B034-586D8C0CC9BF}"/>
              </a:ext>
            </a:extLst>
          </p:cNvPr>
          <p:cNvPicPr>
            <a:picLocks noChangeAspect="1"/>
          </p:cNvPicPr>
          <p:nvPr/>
        </p:nvPicPr>
        <p:blipFill>
          <a:blip r:embed="rId8"/>
          <a:stretch>
            <a:fillRect/>
          </a:stretch>
        </p:blipFill>
        <p:spPr>
          <a:xfrm>
            <a:off x="1697468" y="2340791"/>
            <a:ext cx="2502878" cy="2502878"/>
          </a:xfrm>
          <a:prstGeom prst="rect">
            <a:avLst/>
          </a:prstGeom>
          <a:effectLst>
            <a:outerShdw blurRad="197133" dist="50800" dir="5400000" algn="ctr" rotWithShape="0">
              <a:srgbClr val="000000">
                <a:alpha val="90000"/>
              </a:srgbClr>
            </a:outerShdw>
          </a:effectLst>
        </p:spPr>
      </p:pic>
      <p:sp>
        <p:nvSpPr>
          <p:cNvPr id="2" name="TextBox 18">
            <a:extLst>
              <a:ext uri="{FF2B5EF4-FFF2-40B4-BE49-F238E27FC236}">
                <a16:creationId xmlns:a16="http://schemas.microsoft.com/office/drawing/2014/main" id="{E6182664-5149-65C4-9FDA-53F47E300E4D}"/>
              </a:ext>
            </a:extLst>
          </p:cNvPr>
          <p:cNvSpPr txBox="1"/>
          <p:nvPr/>
        </p:nvSpPr>
        <p:spPr>
          <a:xfrm>
            <a:off x="138700" y="4831432"/>
            <a:ext cx="5778076" cy="1323439"/>
          </a:xfrm>
          <a:prstGeom prst="rect">
            <a:avLst/>
          </a:prstGeom>
          <a:noFill/>
          <a:ln w="6350">
            <a:solidFill>
              <a:schemeClr val="accent3"/>
            </a:solidFill>
          </a:ln>
        </p:spPr>
        <p:txBody>
          <a:bodyPr wrap="square" rtlCol="0">
            <a:spAutoFit/>
          </a:bodyPr>
          <a:lstStyle/>
          <a:p>
            <a:r>
              <a:rPr lang="en-US" sz="800" dirty="0">
                <a:solidFill>
                  <a:schemeClr val="accent3"/>
                </a:solidFill>
                <a:effectLst/>
                <a:latin typeface="Amare Walter Neue" panose="020B0503040202060203" pitchFamily="34" charset="77"/>
              </a:rPr>
              <a:t>*DISCLAIMER: Food supplements must not be used as a substitute for a varied and balanced diet and a healthy lifestyle. If you are pregnant, breastfeeding, taking any medications or under medical supervision, please consult a doctor or healthcare professional before use. Keep out of reach of young children. Do not exceed the recommended daily dose. Excessive consumption may produce laxative effects. The </a:t>
            </a:r>
            <a:r>
              <a:rPr lang="en-US" sz="800" dirty="0" err="1">
                <a:solidFill>
                  <a:schemeClr val="accent3"/>
                </a:solidFill>
                <a:effectLst/>
                <a:latin typeface="Amare Walter Neue" panose="020B0503040202060203" pitchFamily="34" charset="77"/>
              </a:rPr>
              <a:t>isomalto</a:t>
            </a:r>
            <a:r>
              <a:rPr lang="en-US" sz="800" dirty="0">
                <a:solidFill>
                  <a:schemeClr val="accent3"/>
                </a:solidFill>
                <a:effectLst/>
                <a:latin typeface="Amare Walter Neue" panose="020B0503040202060203" pitchFamily="34" charset="77"/>
              </a:rPr>
              <a:t>-oligosaccharide is a source of glucose. Should not be consumed by children under 12 years of age. For adults only. Amare products do not claim to diagnose, treat, cure, or prevent any disease or medical condition. Statements regarding vitamins and minerals are valid only when these nutrients are present in the supplement in amounts specified by relevant EU regulations. The provided information is based on scientific studies of individual ingredients contained within Amare products. These studies have not directly examined Amare products themselves; thus, no direct relationship should be inferred between</a:t>
            </a:r>
          </a:p>
          <a:p>
            <a:r>
              <a:rPr lang="en-US" sz="800" dirty="0">
                <a:solidFill>
                  <a:schemeClr val="accent3"/>
                </a:solidFill>
                <a:effectLst/>
                <a:latin typeface="Amare Walter Neue" panose="020B0503040202060203" pitchFamily="34" charset="77"/>
              </a:rPr>
              <a:t>these study findings and Amare products.</a:t>
            </a:r>
            <a:endParaRPr lang="en-US" sz="800" dirty="0">
              <a:solidFill>
                <a:schemeClr val="accent3"/>
              </a:solidFill>
              <a:latin typeface="Amare Walter Neue" panose="020B0503040202060203" pitchFamily="34" charset="77"/>
            </a:endParaRPr>
          </a:p>
        </p:txBody>
      </p:sp>
    </p:spTree>
    <p:extLst>
      <p:ext uri="{BB962C8B-B14F-4D97-AF65-F5344CB8AC3E}">
        <p14:creationId xmlns:p14="http://schemas.microsoft.com/office/powerpoint/2010/main" val="3203424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2F427-71BC-7829-5FDC-7064EC410A77}"/>
            </a:ext>
          </a:extLst>
        </p:cNvPr>
        <p:cNvGrpSpPr/>
        <p:nvPr/>
      </p:nvGrpSpPr>
      <p:grpSpPr>
        <a:xfrm>
          <a:off x="0" y="0"/>
          <a:ext cx="0" cy="0"/>
          <a:chOff x="0" y="0"/>
          <a:chExt cx="0" cy="0"/>
        </a:xfrm>
      </p:grpSpPr>
      <p:pic>
        <p:nvPicPr>
          <p:cNvPr id="7" name="Resim 6" descr="metin, iş kartı içeren bir resim&#10;&#10;Yapay zeka tarafından oluşturulmuş içerik yanlış olabilir.">
            <a:extLst>
              <a:ext uri="{FF2B5EF4-FFF2-40B4-BE49-F238E27FC236}">
                <a16:creationId xmlns:a16="http://schemas.microsoft.com/office/drawing/2014/main" id="{CBC278F8-06C0-A552-18ED-E6603F8947C9}"/>
              </a:ext>
            </a:extLst>
          </p:cNvPr>
          <p:cNvPicPr>
            <a:picLocks noChangeAspect="1"/>
          </p:cNvPicPr>
          <p:nvPr/>
        </p:nvPicPr>
        <p:blipFill>
          <a:blip r:embed="rId5"/>
          <a:stretch>
            <a:fillRect/>
          </a:stretch>
        </p:blipFill>
        <p:spPr>
          <a:xfrm>
            <a:off x="6080207" y="0"/>
            <a:ext cx="6111793" cy="6858000"/>
          </a:xfrm>
          <a:prstGeom prst="rect">
            <a:avLst/>
          </a:prstGeom>
        </p:spPr>
      </p:pic>
      <p:sp>
        <p:nvSpPr>
          <p:cNvPr id="17" name="Rectangle 16">
            <a:extLst>
              <a:ext uri="{FF2B5EF4-FFF2-40B4-BE49-F238E27FC236}">
                <a16:creationId xmlns:a16="http://schemas.microsoft.com/office/drawing/2014/main" id="{A93D90E6-C3D1-36F0-F34B-58110D48703C}"/>
              </a:ext>
            </a:extLst>
          </p:cNvPr>
          <p:cNvSpPr/>
          <p:nvPr/>
        </p:nvSpPr>
        <p:spPr>
          <a:xfrm>
            <a:off x="6096000" y="15406"/>
            <a:ext cx="6102350" cy="6858000"/>
          </a:xfrm>
          <a:prstGeom prst="rect">
            <a:avLst/>
          </a:prstGeom>
          <a:gradFill>
            <a:gsLst>
              <a:gs pos="44000">
                <a:schemeClr val="accent1">
                  <a:alpha val="0"/>
                  <a:lumMod val="0"/>
                </a:schemeClr>
              </a:gs>
              <a:gs pos="100000">
                <a:schemeClr val="accent3">
                  <a:alpha val="60411"/>
                  <a:lumMod val="74490"/>
                  <a:lumOff val="25510"/>
                </a:scheme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689FE1C-B530-E5EA-F363-6DC8ED56B6C6}"/>
              </a:ext>
            </a:extLst>
          </p:cNvPr>
          <p:cNvSpPr/>
          <p:nvPr/>
        </p:nvSpPr>
        <p:spPr>
          <a:xfrm>
            <a:off x="-6264" y="6224182"/>
            <a:ext cx="12207240" cy="649224"/>
          </a:xfrm>
          <a:prstGeom prst="rect">
            <a:avLst/>
          </a:prstGeom>
          <a:solidFill>
            <a:schemeClr val="accent3">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urple letter on a black background&#10;&#10;Description automatically generated">
            <a:extLst>
              <a:ext uri="{FF2B5EF4-FFF2-40B4-BE49-F238E27FC236}">
                <a16:creationId xmlns:a16="http://schemas.microsoft.com/office/drawing/2014/main" id="{6E177B2E-9F52-4691-D889-341786126C8F}"/>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100000"/>
                    </a14:imgEffect>
                  </a14:imgLayer>
                </a14:imgProps>
              </a:ext>
            </a:extLst>
          </a:blip>
          <a:stretch>
            <a:fillRect/>
          </a:stretch>
        </p:blipFill>
        <p:spPr>
          <a:xfrm>
            <a:off x="244700" y="6428590"/>
            <a:ext cx="1184953" cy="218597"/>
          </a:xfrm>
          <a:prstGeom prst="rect">
            <a:avLst/>
          </a:prstGeom>
        </p:spPr>
      </p:pic>
      <p:sp>
        <p:nvSpPr>
          <p:cNvPr id="9" name="Text Placeholder 2">
            <a:extLst>
              <a:ext uri="{FF2B5EF4-FFF2-40B4-BE49-F238E27FC236}">
                <a16:creationId xmlns:a16="http://schemas.microsoft.com/office/drawing/2014/main" id="{3C95A078-62F0-EF00-0CBB-B25976BED9DC}"/>
              </a:ext>
            </a:extLst>
          </p:cNvPr>
          <p:cNvSpPr txBox="1">
            <a:spLocks/>
          </p:cNvSpPr>
          <p:nvPr/>
        </p:nvSpPr>
        <p:spPr>
          <a:xfrm>
            <a:off x="7251037" y="646820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bg1"/>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bg1"/>
                </a:solidFill>
                <a:latin typeface="Arial" panose="020B0604020202020204" pitchFamily="34" charset="0"/>
                <a:cs typeface="Arial" panose="020B0604020202020204" pitchFamily="34" charset="0"/>
              </a:rPr>
              <a:pPr algn="r"/>
              <a:t>2026</a:t>
            </a:fld>
            <a:r>
              <a:rPr lang="en-US" sz="700">
                <a:solidFill>
                  <a:schemeClr val="bg1"/>
                </a:solidFill>
                <a:latin typeface="Arial" panose="020B0604020202020204" pitchFamily="34" charset="0"/>
                <a:cs typeface="Arial" panose="020B0604020202020204" pitchFamily="34" charset="0"/>
              </a:rPr>
              <a:t> Amare Global. All rights reserved. </a:t>
            </a:r>
            <a:endParaRPr lang="en-US" sz="700">
              <a:solidFill>
                <a:schemeClr val="bg1"/>
              </a:solidFill>
              <a:latin typeface="Arial" panose="020B0604020202020204" pitchFamily="34" charset="0"/>
              <a:ea typeface="Arial" charset="0"/>
              <a:cs typeface="Arial" panose="020B0604020202020204" pitchFamily="34" charset="0"/>
            </a:endParaRPr>
          </a:p>
        </p:txBody>
      </p:sp>
      <p:sp>
        <p:nvSpPr>
          <p:cNvPr id="10" name="Slide Number Placeholder 1">
            <a:extLst>
              <a:ext uri="{FF2B5EF4-FFF2-40B4-BE49-F238E27FC236}">
                <a16:creationId xmlns:a16="http://schemas.microsoft.com/office/drawing/2014/main" id="{7B4C6889-464A-1EAC-E572-0BC579371B48}"/>
              </a:ext>
            </a:extLst>
          </p:cNvPr>
          <p:cNvSpPr txBox="1">
            <a:spLocks/>
          </p:cNvSpPr>
          <p:nvPr/>
        </p:nvSpPr>
        <p:spPr>
          <a:xfrm>
            <a:off x="9184460" y="637560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solidFill>
                  <a:schemeClr val="bg1"/>
                </a:solidFill>
                <a:latin typeface="Amare Walter Neue Mager" panose="020B0403040202060203" pitchFamily="34" charset="77"/>
              </a:rPr>
              <a:pPr/>
              <a:t>3</a:t>
            </a:fld>
            <a:endParaRPr lang="en-US">
              <a:solidFill>
                <a:schemeClr val="bg1"/>
              </a:solidFill>
              <a:latin typeface="Amare Walter Neue Mager" panose="020B0403040202060203" pitchFamily="34" charset="77"/>
            </a:endParaRPr>
          </a:p>
        </p:txBody>
      </p:sp>
      <p:sp>
        <p:nvSpPr>
          <p:cNvPr id="20" name="Title 1">
            <a:extLst>
              <a:ext uri="{FF2B5EF4-FFF2-40B4-BE49-F238E27FC236}">
                <a16:creationId xmlns:a16="http://schemas.microsoft.com/office/drawing/2014/main" id="{6DFAB578-A0EC-D712-2F0C-0D8024E94020}"/>
              </a:ext>
            </a:extLst>
          </p:cNvPr>
          <p:cNvSpPr txBox="1">
            <a:spLocks/>
          </p:cNvSpPr>
          <p:nvPr>
            <p:custDataLst>
              <p:tags r:id="rId1"/>
            </p:custDataLst>
          </p:nvPr>
        </p:nvSpPr>
        <p:spPr>
          <a:xfrm>
            <a:off x="138700" y="216917"/>
            <a:ext cx="5620415" cy="432667"/>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1200" dirty="0">
                <a:solidFill>
                  <a:schemeClr val="accent3">
                    <a:lumMod val="60000"/>
                    <a:lumOff val="40000"/>
                  </a:schemeClr>
                </a:solidFill>
              </a:rPr>
              <a:t>Amare EDGE+™ Watermelon</a:t>
            </a:r>
          </a:p>
        </p:txBody>
      </p:sp>
      <p:sp>
        <p:nvSpPr>
          <p:cNvPr id="21" name="Content Placeholder 2">
            <a:extLst>
              <a:ext uri="{FF2B5EF4-FFF2-40B4-BE49-F238E27FC236}">
                <a16:creationId xmlns:a16="http://schemas.microsoft.com/office/drawing/2014/main" id="{E962857D-CD72-7D1D-56B2-A158838B3F86}"/>
              </a:ext>
            </a:extLst>
          </p:cNvPr>
          <p:cNvSpPr txBox="1">
            <a:spLocks/>
          </p:cNvSpPr>
          <p:nvPr>
            <p:custDataLst>
              <p:tags r:id="rId2"/>
            </p:custDataLst>
          </p:nvPr>
        </p:nvSpPr>
        <p:spPr>
          <a:xfrm>
            <a:off x="177600" y="703129"/>
            <a:ext cx="5415126" cy="3122596"/>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600"/>
              </a:spcAft>
              <a:buNone/>
            </a:pPr>
            <a:r>
              <a:rPr lang="en-US" b="1" dirty="0">
                <a:solidFill>
                  <a:schemeClr val="accent3"/>
                </a:solidFill>
                <a:effectLst/>
                <a:latin typeface="Amare Walter Neue Halbfett"/>
              </a:rPr>
              <a:t>How It Works?</a:t>
            </a:r>
            <a:endParaRPr lang="en-US" b="1" dirty="0">
              <a:solidFill>
                <a:schemeClr val="accent3"/>
              </a:solidFill>
              <a:latin typeface="Amare Walter Neue Halbfett"/>
            </a:endParaRPr>
          </a:p>
          <a:p>
            <a:pPr marL="0" indent="0">
              <a:lnSpc>
                <a:spcPct val="100000"/>
              </a:lnSpc>
              <a:spcAft>
                <a:spcPts val="800"/>
              </a:spcAft>
              <a:buNone/>
            </a:pPr>
            <a:r>
              <a:rPr lang="en-US" sz="1600" dirty="0">
                <a:solidFill>
                  <a:schemeClr val="accent3"/>
                </a:solidFill>
                <a:latin typeface="Amare Walter Neue Mager"/>
              </a:rPr>
              <a:t>Pantothenic acid (from D-calcium pantothenate) supports your body’s natural energy metabolism, contributes to the normal synthesis and metabolism of steroid hormones, vitamin D, and certain neurotransmitters, and helps reduce tiredness and fatigue—making it an essential vitamin for maintaining daily vitality.</a:t>
            </a:r>
          </a:p>
          <a:p>
            <a:pPr marL="0" indent="0">
              <a:lnSpc>
                <a:spcPct val="100000"/>
              </a:lnSpc>
              <a:spcAft>
                <a:spcPts val="800"/>
              </a:spcAft>
              <a:buNone/>
            </a:pPr>
            <a:r>
              <a:rPr lang="en-US" sz="1400" i="1" dirty="0">
                <a:solidFill>
                  <a:schemeClr val="accent3"/>
                </a:solidFill>
                <a:latin typeface="Amare Walter Neue Mittel Kursiv" panose="020B0503040202060203" pitchFamily="34" charset="0"/>
              </a:rPr>
              <a:t>Note:</a:t>
            </a:r>
            <a:r>
              <a:rPr lang="en-US" sz="1400" b="1" i="1" dirty="0">
                <a:solidFill>
                  <a:schemeClr val="accent3"/>
                </a:solidFill>
                <a:latin typeface="Amare Walter Neue Mager"/>
              </a:rPr>
              <a:t> </a:t>
            </a:r>
            <a:r>
              <a:rPr lang="en-US" sz="1400" i="1" dirty="0">
                <a:solidFill>
                  <a:schemeClr val="accent3"/>
                </a:solidFill>
                <a:latin typeface="Amare Walter Neue Mager"/>
              </a:rPr>
              <a:t>It is not intended to diagnose, treat, cure, or prevent any disease or health condition.</a:t>
            </a:r>
          </a:p>
        </p:txBody>
      </p:sp>
      <p:sp>
        <p:nvSpPr>
          <p:cNvPr id="2" name="TextBox 18">
            <a:extLst>
              <a:ext uri="{FF2B5EF4-FFF2-40B4-BE49-F238E27FC236}">
                <a16:creationId xmlns:a16="http://schemas.microsoft.com/office/drawing/2014/main" id="{29B0C2BB-0C46-4447-CDA7-357AC5213483}"/>
              </a:ext>
            </a:extLst>
          </p:cNvPr>
          <p:cNvSpPr txBox="1"/>
          <p:nvPr/>
        </p:nvSpPr>
        <p:spPr>
          <a:xfrm>
            <a:off x="138700" y="4831432"/>
            <a:ext cx="5778076" cy="1323439"/>
          </a:xfrm>
          <a:prstGeom prst="rect">
            <a:avLst/>
          </a:prstGeom>
          <a:noFill/>
          <a:ln w="6350">
            <a:solidFill>
              <a:schemeClr val="accent3"/>
            </a:solidFill>
          </a:ln>
        </p:spPr>
        <p:txBody>
          <a:bodyPr wrap="square" rtlCol="0">
            <a:spAutoFit/>
          </a:bodyPr>
          <a:lstStyle/>
          <a:p>
            <a:r>
              <a:rPr lang="en-US" sz="800" dirty="0">
                <a:solidFill>
                  <a:schemeClr val="accent3"/>
                </a:solidFill>
                <a:effectLst/>
                <a:latin typeface="Amare Walter Neue" panose="020B0503040202060203" pitchFamily="34" charset="77"/>
              </a:rPr>
              <a:t>*DISCLAIMER: Food supplements must not be used as a substitute for a varied and balanced diet and a healthy lifestyle. If you are pregnant, breastfeeding, taking any medications or under medical supervision, please consult a doctor or healthcare professional before use. Keep out of reach of young children. Do not exceed the recommended daily dose. Excessive consumption may produce laxative effects. The </a:t>
            </a:r>
            <a:r>
              <a:rPr lang="en-US" sz="800" dirty="0" err="1">
                <a:solidFill>
                  <a:schemeClr val="accent3"/>
                </a:solidFill>
                <a:effectLst/>
                <a:latin typeface="Amare Walter Neue" panose="020B0503040202060203" pitchFamily="34" charset="77"/>
              </a:rPr>
              <a:t>isomalto</a:t>
            </a:r>
            <a:r>
              <a:rPr lang="en-US" sz="800" dirty="0">
                <a:solidFill>
                  <a:schemeClr val="accent3"/>
                </a:solidFill>
                <a:effectLst/>
                <a:latin typeface="Amare Walter Neue" panose="020B0503040202060203" pitchFamily="34" charset="77"/>
              </a:rPr>
              <a:t>-oligosaccharide is a source of glucose. Should not be consumed by children under 12 years of age. For adults only. Amare products do not claim to diagnose, treat, cure, or prevent any disease or medical condition. Statements regarding vitamins and minerals are valid only when these nutrients are present in the supplement in amounts specified by relevant EU regulations. The provided information is based on scientific studies of individual ingredients contained within Amare products. These studies have not directly examined Amare products themselves; thus, no direct relationship should be inferred between</a:t>
            </a:r>
          </a:p>
          <a:p>
            <a:r>
              <a:rPr lang="en-US" sz="800" dirty="0">
                <a:solidFill>
                  <a:schemeClr val="accent3"/>
                </a:solidFill>
                <a:effectLst/>
                <a:latin typeface="Amare Walter Neue" panose="020B0503040202060203" pitchFamily="34" charset="77"/>
              </a:rPr>
              <a:t>these study findings and Amare products.</a:t>
            </a:r>
            <a:endParaRPr lang="en-US" sz="800" dirty="0">
              <a:solidFill>
                <a:schemeClr val="accent3"/>
              </a:solidFill>
              <a:latin typeface="Amare Walter Neue" panose="020B0503040202060203" pitchFamily="34" charset="77"/>
            </a:endParaRPr>
          </a:p>
        </p:txBody>
      </p:sp>
    </p:spTree>
    <p:extLst>
      <p:ext uri="{BB962C8B-B14F-4D97-AF65-F5344CB8AC3E}">
        <p14:creationId xmlns:p14="http://schemas.microsoft.com/office/powerpoint/2010/main" val="348616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A1837C-A6A4-592B-838A-8C6268384F11}"/>
            </a:ext>
          </a:extLst>
        </p:cNvPr>
        <p:cNvGrpSpPr/>
        <p:nvPr/>
      </p:nvGrpSpPr>
      <p:grpSpPr>
        <a:xfrm>
          <a:off x="0" y="0"/>
          <a:ext cx="0" cy="0"/>
          <a:chOff x="0" y="0"/>
          <a:chExt cx="0" cy="0"/>
        </a:xfrm>
      </p:grpSpPr>
      <p:pic>
        <p:nvPicPr>
          <p:cNvPr id="27" name="Resim 26" descr="metin, iş kartı, meyve, kavun içeren bir resim&#10;&#10;Yapay zeka tarafından oluşturulmuş içerik yanlış olabilir.">
            <a:extLst>
              <a:ext uri="{FF2B5EF4-FFF2-40B4-BE49-F238E27FC236}">
                <a16:creationId xmlns:a16="http://schemas.microsoft.com/office/drawing/2014/main" id="{A57B7630-9294-ECD0-3AC1-CDF304A0DE4F}"/>
              </a:ext>
            </a:extLst>
          </p:cNvPr>
          <p:cNvPicPr>
            <a:picLocks noChangeAspect="1"/>
          </p:cNvPicPr>
          <p:nvPr/>
        </p:nvPicPr>
        <p:blipFill>
          <a:blip r:embed="rId7"/>
          <a:stretch>
            <a:fillRect/>
          </a:stretch>
        </p:blipFill>
        <p:spPr>
          <a:xfrm>
            <a:off x="6097356" y="0"/>
            <a:ext cx="6111793" cy="6858000"/>
          </a:xfrm>
          <a:prstGeom prst="rect">
            <a:avLst/>
          </a:prstGeom>
        </p:spPr>
      </p:pic>
      <p:sp>
        <p:nvSpPr>
          <p:cNvPr id="24" name="Rectangle 16">
            <a:extLst>
              <a:ext uri="{FF2B5EF4-FFF2-40B4-BE49-F238E27FC236}">
                <a16:creationId xmlns:a16="http://schemas.microsoft.com/office/drawing/2014/main" id="{588D6744-8FEF-25D0-5A65-95166586BFB0}"/>
              </a:ext>
            </a:extLst>
          </p:cNvPr>
          <p:cNvSpPr/>
          <p:nvPr/>
        </p:nvSpPr>
        <p:spPr>
          <a:xfrm>
            <a:off x="6099138" y="-15406"/>
            <a:ext cx="6102350" cy="6858000"/>
          </a:xfrm>
          <a:prstGeom prst="rect">
            <a:avLst/>
          </a:prstGeom>
          <a:gradFill>
            <a:gsLst>
              <a:gs pos="44000">
                <a:schemeClr val="accent1">
                  <a:alpha val="0"/>
                  <a:lumMod val="0"/>
                </a:schemeClr>
              </a:gs>
              <a:gs pos="100000">
                <a:schemeClr val="accent3">
                  <a:alpha val="60411"/>
                  <a:lumMod val="74490"/>
                  <a:lumOff val="25510"/>
                </a:scheme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2">
            <a:extLst>
              <a:ext uri="{FF2B5EF4-FFF2-40B4-BE49-F238E27FC236}">
                <a16:creationId xmlns:a16="http://schemas.microsoft.com/office/drawing/2014/main" id="{6CDECE1C-B340-8C64-8E34-689D974CCCC5}"/>
              </a:ext>
            </a:extLst>
          </p:cNvPr>
          <p:cNvSpPr txBox="1">
            <a:spLocks/>
          </p:cNvSpPr>
          <p:nvPr>
            <p:custDataLst>
              <p:tags r:id="rId1"/>
            </p:custDataLst>
          </p:nvPr>
        </p:nvSpPr>
        <p:spPr>
          <a:xfrm>
            <a:off x="6091477" y="3664334"/>
            <a:ext cx="3988472" cy="2490537"/>
          </a:xfrm>
          <a:prstGeom prst="rect">
            <a:avLst/>
          </a:prstGeom>
          <a:solidFill>
            <a:schemeClr val="accent3">
              <a:lumMod val="75000"/>
            </a:schemeClr>
          </a:solidFill>
        </p:spPr>
        <p:txBody>
          <a:bodyPr vert="horz" lIns="182880" tIns="274320" rIns="274320" bIns="274320" numCol="1" spcCol="2743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l" rtl="0" fontAlgn="base">
              <a:lnSpc>
                <a:spcPct val="100000"/>
              </a:lnSpc>
              <a:spcAft>
                <a:spcPts val="800"/>
              </a:spcAft>
              <a:buNone/>
            </a:pPr>
            <a:r>
              <a:rPr lang="en-US" sz="1200" b="1" dirty="0">
                <a:solidFill>
                  <a:schemeClr val="accent3">
                    <a:lumMod val="60000"/>
                    <a:lumOff val="40000"/>
                  </a:schemeClr>
                </a:solidFill>
                <a:latin typeface="Amare Walter Neue Halbfett" panose="020B0503040202060203" pitchFamily="34" charset="77"/>
              </a:rPr>
              <a:t>Pantothenic acid contributes to:</a:t>
            </a:r>
          </a:p>
          <a:p>
            <a:pPr marL="0" indent="0" algn="l" rtl="0" fontAlgn="base">
              <a:lnSpc>
                <a:spcPct val="100000"/>
              </a:lnSpc>
              <a:spcAft>
                <a:spcPts val="800"/>
              </a:spcAft>
              <a:buNone/>
            </a:pPr>
            <a:r>
              <a:rPr lang="en-US" sz="1200" i="1" dirty="0">
                <a:solidFill>
                  <a:schemeClr val="bg1"/>
                </a:solidFill>
                <a:latin typeface="Amare Walter Neue Mager Kursiv" panose="020B0503040202060203" pitchFamily="34" charset="77"/>
              </a:rPr>
              <a:t>1) Normal energy-yielding metabolism</a:t>
            </a:r>
          </a:p>
          <a:p>
            <a:pPr marL="0" indent="0" algn="l" rtl="0" fontAlgn="base">
              <a:lnSpc>
                <a:spcPct val="100000"/>
              </a:lnSpc>
              <a:spcAft>
                <a:spcPts val="800"/>
              </a:spcAft>
              <a:buNone/>
            </a:pPr>
            <a:r>
              <a:rPr lang="en-US" sz="1200" i="1" dirty="0">
                <a:solidFill>
                  <a:schemeClr val="bg1"/>
                </a:solidFill>
                <a:latin typeface="Amare Walter Neue Mager Kursiv" panose="020B0503040202060203" pitchFamily="34" charset="77"/>
              </a:rPr>
              <a:t>2) Normal synthesis and metabolism of steroid hormones, vitamin D and certain neurotransmitters</a:t>
            </a:r>
          </a:p>
          <a:p>
            <a:pPr marL="0" indent="0" algn="l" rtl="0" fontAlgn="base">
              <a:lnSpc>
                <a:spcPct val="100000"/>
              </a:lnSpc>
              <a:spcAft>
                <a:spcPts val="800"/>
              </a:spcAft>
              <a:buNone/>
            </a:pPr>
            <a:r>
              <a:rPr lang="en-US" sz="1200" i="1" dirty="0">
                <a:solidFill>
                  <a:schemeClr val="bg1"/>
                </a:solidFill>
                <a:latin typeface="Amare Walter Neue Mager Kursiv" panose="020B0503040202060203" pitchFamily="34" charset="77"/>
              </a:rPr>
              <a:t>3) Reduction of tiredness and fatigue</a:t>
            </a:r>
          </a:p>
          <a:p>
            <a:pPr marL="0" indent="0" algn="l" rtl="0" fontAlgn="base">
              <a:lnSpc>
                <a:spcPct val="100000"/>
              </a:lnSpc>
              <a:spcAft>
                <a:spcPts val="800"/>
              </a:spcAft>
              <a:buNone/>
            </a:pPr>
            <a:r>
              <a:rPr lang="en-US" sz="1200" i="1" dirty="0">
                <a:solidFill>
                  <a:schemeClr val="bg1"/>
                </a:solidFill>
                <a:latin typeface="Amare Walter Neue Mager Kursiv" panose="020B0503040202060203" pitchFamily="34" charset="77"/>
              </a:rPr>
              <a:t>4) Normal mental performance</a:t>
            </a:r>
            <a:br>
              <a:rPr lang="en-US" sz="1200" i="1" dirty="0">
                <a:solidFill>
                  <a:schemeClr val="bg1"/>
                </a:solidFill>
                <a:latin typeface="Amare Walter Neue Mager Kursiv" panose="020B0503040202060203" pitchFamily="34" charset="77"/>
              </a:rPr>
            </a:br>
            <a:br>
              <a:rPr lang="en-US" sz="1200" i="1" dirty="0">
                <a:solidFill>
                  <a:schemeClr val="bg1"/>
                </a:solidFill>
                <a:latin typeface="Amare Walter Neue Mager Kursiv" panose="020B0503040202060203" pitchFamily="34" charset="77"/>
              </a:rPr>
            </a:br>
            <a:br>
              <a:rPr lang="en-US" sz="1200" i="1" dirty="0">
                <a:solidFill>
                  <a:schemeClr val="bg1"/>
                </a:solidFill>
                <a:latin typeface="Amare Walter Neue Mager Kursiv" panose="020B0503040202060203" pitchFamily="34" charset="77"/>
              </a:rPr>
            </a:br>
            <a:endParaRPr lang="en-US" sz="1200" i="1" dirty="0">
              <a:solidFill>
                <a:schemeClr val="bg1"/>
              </a:solidFill>
              <a:latin typeface="Amare Walter Neue Mager Kursiv" panose="020B0503040202060203" pitchFamily="34" charset="77"/>
            </a:endParaRPr>
          </a:p>
        </p:txBody>
      </p:sp>
      <p:sp>
        <p:nvSpPr>
          <p:cNvPr id="4" name="Title 1">
            <a:extLst>
              <a:ext uri="{FF2B5EF4-FFF2-40B4-BE49-F238E27FC236}">
                <a16:creationId xmlns:a16="http://schemas.microsoft.com/office/drawing/2014/main" id="{578FD34B-D1D5-70DC-0C4D-3BC52D757757}"/>
              </a:ext>
            </a:extLst>
          </p:cNvPr>
          <p:cNvSpPr txBox="1">
            <a:spLocks/>
          </p:cNvSpPr>
          <p:nvPr>
            <p:custDataLst>
              <p:tags r:id="rId2"/>
            </p:custDataLst>
          </p:nvPr>
        </p:nvSpPr>
        <p:spPr>
          <a:xfrm>
            <a:off x="138700" y="216917"/>
            <a:ext cx="5620415" cy="432667"/>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1200" dirty="0">
                <a:solidFill>
                  <a:schemeClr val="accent3">
                    <a:lumMod val="60000"/>
                    <a:lumOff val="40000"/>
                  </a:schemeClr>
                </a:solidFill>
              </a:rPr>
              <a:t>Amare EDGE+™ Watermelon</a:t>
            </a:r>
          </a:p>
        </p:txBody>
      </p:sp>
      <p:sp>
        <p:nvSpPr>
          <p:cNvPr id="8" name="Rectangle 7">
            <a:extLst>
              <a:ext uri="{FF2B5EF4-FFF2-40B4-BE49-F238E27FC236}">
                <a16:creationId xmlns:a16="http://schemas.microsoft.com/office/drawing/2014/main" id="{03E7FAB3-F611-F578-6F33-4D69A1480D25}"/>
              </a:ext>
            </a:extLst>
          </p:cNvPr>
          <p:cNvSpPr/>
          <p:nvPr>
            <p:custDataLst>
              <p:tags r:id="rId3"/>
            </p:custDataLst>
          </p:nvPr>
        </p:nvSpPr>
        <p:spPr>
          <a:xfrm>
            <a:off x="609600" y="6400800"/>
            <a:ext cx="1825782" cy="198083"/>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lide Number Placeholder 1">
            <a:extLst>
              <a:ext uri="{FF2B5EF4-FFF2-40B4-BE49-F238E27FC236}">
                <a16:creationId xmlns:a16="http://schemas.microsoft.com/office/drawing/2014/main" id="{E25A756D-56DC-9507-0A40-6CDA8AED1856}"/>
              </a:ext>
            </a:extLst>
          </p:cNvPr>
          <p:cNvSpPr txBox="1">
            <a:spLocks/>
          </p:cNvSpPr>
          <p:nvPr/>
        </p:nvSpPr>
        <p:spPr>
          <a:xfrm>
            <a:off x="9184460" y="6356350"/>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pPr/>
              <a:t>4</a:t>
            </a:fld>
            <a:endParaRPr lang="en-US"/>
          </a:p>
        </p:txBody>
      </p:sp>
      <p:pic>
        <p:nvPicPr>
          <p:cNvPr id="10" name="Picture 9" descr="A purple letter on a black background&#10;&#10;Description automatically generated">
            <a:extLst>
              <a:ext uri="{FF2B5EF4-FFF2-40B4-BE49-F238E27FC236}">
                <a16:creationId xmlns:a16="http://schemas.microsoft.com/office/drawing/2014/main" id="{8203790B-CC99-AD76-B001-C3C5CF7EA5B3}"/>
              </a:ext>
            </a:extLst>
          </p:cNvPr>
          <p:cNvPicPr>
            <a:picLocks noChangeAspect="1"/>
          </p:cNvPicPr>
          <p:nvPr/>
        </p:nvPicPr>
        <p:blipFill>
          <a:blip r:embed="rId8"/>
          <a:stretch>
            <a:fillRect/>
          </a:stretch>
        </p:blipFill>
        <p:spPr>
          <a:xfrm>
            <a:off x="245723" y="6429613"/>
            <a:ext cx="1184953" cy="218597"/>
          </a:xfrm>
          <a:prstGeom prst="rect">
            <a:avLst/>
          </a:prstGeom>
        </p:spPr>
      </p:pic>
      <p:sp>
        <p:nvSpPr>
          <p:cNvPr id="11" name="Slide Number Placeholder 1">
            <a:extLst>
              <a:ext uri="{FF2B5EF4-FFF2-40B4-BE49-F238E27FC236}">
                <a16:creationId xmlns:a16="http://schemas.microsoft.com/office/drawing/2014/main" id="{2176B677-3AB4-2D94-BAFF-5C378E5FBEB9}"/>
              </a:ext>
            </a:extLst>
          </p:cNvPr>
          <p:cNvSpPr txBox="1">
            <a:spLocks/>
          </p:cNvSpPr>
          <p:nvPr/>
        </p:nvSpPr>
        <p:spPr>
          <a:xfrm>
            <a:off x="9184460" y="635635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pPr/>
              <a:t>4</a:t>
            </a:fld>
            <a:endParaRPr lang="en-US"/>
          </a:p>
        </p:txBody>
      </p:sp>
      <p:pic>
        <p:nvPicPr>
          <p:cNvPr id="12" name="Picture 11" descr="A purple letter on a black background&#10;&#10;Description automatically generated">
            <a:extLst>
              <a:ext uri="{FF2B5EF4-FFF2-40B4-BE49-F238E27FC236}">
                <a16:creationId xmlns:a16="http://schemas.microsoft.com/office/drawing/2014/main" id="{AF048790-2130-A9EF-C226-4AEC4072CA33}"/>
              </a:ext>
            </a:extLst>
          </p:cNvPr>
          <p:cNvPicPr>
            <a:picLocks noChangeAspect="1"/>
          </p:cNvPicPr>
          <p:nvPr/>
        </p:nvPicPr>
        <p:blipFill>
          <a:blip r:embed="rId8"/>
          <a:stretch>
            <a:fillRect/>
          </a:stretch>
        </p:blipFill>
        <p:spPr>
          <a:xfrm>
            <a:off x="245723" y="6429613"/>
            <a:ext cx="1184953" cy="218597"/>
          </a:xfrm>
          <a:prstGeom prst="rect">
            <a:avLst/>
          </a:prstGeom>
        </p:spPr>
      </p:pic>
      <p:sp>
        <p:nvSpPr>
          <p:cNvPr id="13" name="Rectangle 12">
            <a:extLst>
              <a:ext uri="{FF2B5EF4-FFF2-40B4-BE49-F238E27FC236}">
                <a16:creationId xmlns:a16="http://schemas.microsoft.com/office/drawing/2014/main" id="{A899DD00-9E13-47F6-9B2F-A3F866C33FB6}"/>
              </a:ext>
            </a:extLst>
          </p:cNvPr>
          <p:cNvSpPr/>
          <p:nvPr/>
        </p:nvSpPr>
        <p:spPr>
          <a:xfrm>
            <a:off x="-6264" y="6224182"/>
            <a:ext cx="12207240" cy="649224"/>
          </a:xfrm>
          <a:prstGeom prst="rect">
            <a:avLst/>
          </a:prstGeom>
          <a:solidFill>
            <a:schemeClr val="accent3">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 purple letter on a black background&#10;&#10;Description automatically generated">
            <a:extLst>
              <a:ext uri="{FF2B5EF4-FFF2-40B4-BE49-F238E27FC236}">
                <a16:creationId xmlns:a16="http://schemas.microsoft.com/office/drawing/2014/main" id="{832017AA-523A-E0C9-82E9-7283346A38E6}"/>
              </a:ext>
            </a:extLst>
          </p:cNvPr>
          <p:cNvPicPr>
            <a:picLocks noChangeAspect="1"/>
          </p:cNvPicPr>
          <p:nvPr/>
        </p:nvPicPr>
        <p:blipFill>
          <a:blip r:embed="rId9">
            <a:extLst>
              <a:ext uri="{BEBA8EAE-BF5A-486C-A8C5-ECC9F3942E4B}">
                <a14:imgProps xmlns:a14="http://schemas.microsoft.com/office/drawing/2010/main">
                  <a14:imgLayer r:embed="rId10">
                    <a14:imgEffect>
                      <a14:brightnessContrast bright="100000"/>
                    </a14:imgEffect>
                  </a14:imgLayer>
                </a14:imgProps>
              </a:ext>
            </a:extLst>
          </a:blip>
          <a:stretch>
            <a:fillRect/>
          </a:stretch>
        </p:blipFill>
        <p:spPr>
          <a:xfrm>
            <a:off x="244700" y="6428590"/>
            <a:ext cx="1184953" cy="218597"/>
          </a:xfrm>
          <a:prstGeom prst="rect">
            <a:avLst/>
          </a:prstGeom>
        </p:spPr>
      </p:pic>
      <p:sp>
        <p:nvSpPr>
          <p:cNvPr id="19" name="Text Placeholder 2">
            <a:extLst>
              <a:ext uri="{FF2B5EF4-FFF2-40B4-BE49-F238E27FC236}">
                <a16:creationId xmlns:a16="http://schemas.microsoft.com/office/drawing/2014/main" id="{3B2BC49E-E3F4-2FAB-33AA-B8F04EF45A32}"/>
              </a:ext>
            </a:extLst>
          </p:cNvPr>
          <p:cNvSpPr txBox="1">
            <a:spLocks/>
          </p:cNvSpPr>
          <p:nvPr/>
        </p:nvSpPr>
        <p:spPr>
          <a:xfrm>
            <a:off x="7251037" y="646820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dirty="0">
                <a:solidFill>
                  <a:schemeClr val="bg1"/>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bg1"/>
                </a:solidFill>
                <a:latin typeface="Arial" panose="020B0604020202020204" pitchFamily="34" charset="0"/>
                <a:cs typeface="Arial" panose="020B0604020202020204" pitchFamily="34" charset="0"/>
              </a:rPr>
              <a:pPr algn="r"/>
              <a:t>2026</a:t>
            </a:fld>
            <a:r>
              <a:rPr lang="en-US" sz="700" dirty="0">
                <a:solidFill>
                  <a:schemeClr val="bg1"/>
                </a:solidFill>
                <a:latin typeface="Arial" panose="020B0604020202020204" pitchFamily="34" charset="0"/>
                <a:cs typeface="Arial" panose="020B0604020202020204" pitchFamily="34" charset="0"/>
              </a:rPr>
              <a:t> Amare Global. All rights reserved. </a:t>
            </a:r>
            <a:endParaRPr lang="en-US" sz="700" dirty="0">
              <a:solidFill>
                <a:schemeClr val="bg1"/>
              </a:solidFill>
              <a:latin typeface="Arial" panose="020B0604020202020204" pitchFamily="34" charset="0"/>
              <a:ea typeface="Arial" charset="0"/>
              <a:cs typeface="Arial" panose="020B0604020202020204" pitchFamily="34" charset="0"/>
            </a:endParaRPr>
          </a:p>
        </p:txBody>
      </p:sp>
      <p:sp>
        <p:nvSpPr>
          <p:cNvPr id="21" name="Slide Number Placeholder 1">
            <a:extLst>
              <a:ext uri="{FF2B5EF4-FFF2-40B4-BE49-F238E27FC236}">
                <a16:creationId xmlns:a16="http://schemas.microsoft.com/office/drawing/2014/main" id="{BD76127A-F1AF-4AC3-A279-B3C8307EEB2E}"/>
              </a:ext>
            </a:extLst>
          </p:cNvPr>
          <p:cNvSpPr txBox="1">
            <a:spLocks/>
          </p:cNvSpPr>
          <p:nvPr/>
        </p:nvSpPr>
        <p:spPr>
          <a:xfrm>
            <a:off x="9184460" y="635635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pPr/>
              <a:t>4</a:t>
            </a:fld>
            <a:endParaRPr lang="en-US"/>
          </a:p>
        </p:txBody>
      </p:sp>
      <p:sp>
        <p:nvSpPr>
          <p:cNvPr id="22" name="Slide Number Placeholder 1">
            <a:extLst>
              <a:ext uri="{FF2B5EF4-FFF2-40B4-BE49-F238E27FC236}">
                <a16:creationId xmlns:a16="http://schemas.microsoft.com/office/drawing/2014/main" id="{93270370-6331-95EC-5C14-28AFB39A4A99}"/>
              </a:ext>
            </a:extLst>
          </p:cNvPr>
          <p:cNvSpPr txBox="1">
            <a:spLocks/>
          </p:cNvSpPr>
          <p:nvPr/>
        </p:nvSpPr>
        <p:spPr>
          <a:xfrm>
            <a:off x="9184460" y="637560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solidFill>
                  <a:schemeClr val="bg1"/>
                </a:solidFill>
                <a:latin typeface="Amare Walter Neue Mager" panose="020B0403040202060203" pitchFamily="34" charset="77"/>
              </a:rPr>
              <a:pPr/>
              <a:t>4</a:t>
            </a:fld>
            <a:endParaRPr lang="en-US">
              <a:solidFill>
                <a:schemeClr val="bg1"/>
              </a:solidFill>
              <a:latin typeface="Amare Walter Neue Mager" panose="020B0403040202060203" pitchFamily="34" charset="77"/>
            </a:endParaRPr>
          </a:p>
        </p:txBody>
      </p:sp>
      <p:sp>
        <p:nvSpPr>
          <p:cNvPr id="2" name="Content Placeholder 2">
            <a:extLst>
              <a:ext uri="{FF2B5EF4-FFF2-40B4-BE49-F238E27FC236}">
                <a16:creationId xmlns:a16="http://schemas.microsoft.com/office/drawing/2014/main" id="{503DB3C8-B4DC-7753-EEDF-F09417B53B63}"/>
              </a:ext>
            </a:extLst>
          </p:cNvPr>
          <p:cNvSpPr txBox="1">
            <a:spLocks/>
          </p:cNvSpPr>
          <p:nvPr>
            <p:custDataLst>
              <p:tags r:id="rId4"/>
            </p:custDataLst>
          </p:nvPr>
        </p:nvSpPr>
        <p:spPr>
          <a:xfrm>
            <a:off x="177600" y="703129"/>
            <a:ext cx="5415126" cy="3122596"/>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600"/>
              </a:spcAft>
              <a:buNone/>
            </a:pPr>
            <a:r>
              <a:rPr lang="en-US" b="1" dirty="0">
                <a:solidFill>
                  <a:schemeClr val="accent3"/>
                </a:solidFill>
                <a:effectLst/>
                <a:latin typeface="Amare Walter Neue Halbfett"/>
              </a:rPr>
              <a:t>Why You’ll Love It?</a:t>
            </a:r>
            <a:endParaRPr lang="en-US" b="1" dirty="0">
              <a:solidFill>
                <a:schemeClr val="accent3"/>
              </a:solidFill>
              <a:latin typeface="Amare Walter Neue Halbfett"/>
            </a:endParaRPr>
          </a:p>
          <a:p>
            <a:pPr marL="0" indent="0">
              <a:lnSpc>
                <a:spcPct val="100000"/>
              </a:lnSpc>
              <a:spcAft>
                <a:spcPts val="800"/>
              </a:spcAft>
              <a:buNone/>
            </a:pPr>
            <a:r>
              <a:rPr lang="en-US" sz="1600" dirty="0">
                <a:solidFill>
                  <a:schemeClr val="accent3"/>
                </a:solidFill>
                <a:latin typeface="Amare Walter Neue Mager"/>
              </a:rPr>
              <a:t>Searching for a natural-based dietary supplement to support your active lifestyle? Meet Amare EDGE+™! Formulated with carefully selected natural-based ingredients, Amare EDGE+™ is designed to support you throughout your daily </a:t>
            </a:r>
            <a:r>
              <a:rPr lang="en-US" sz="1600" dirty="0" err="1">
                <a:solidFill>
                  <a:schemeClr val="accent3"/>
                </a:solidFill>
                <a:latin typeface="Amare Walter Neue Mager"/>
              </a:rPr>
              <a:t>activities.It</a:t>
            </a:r>
            <a:r>
              <a:rPr lang="en-US" sz="1600" dirty="0">
                <a:solidFill>
                  <a:schemeClr val="accent3"/>
                </a:solidFill>
                <a:latin typeface="Amare Walter Neue Mager"/>
              </a:rPr>
              <a:t> contains, pantothenic acid (from D-calcium pantothenate), a form of Vitamin B5, known for its vital role in maintaining normal body functions. Choose Amare EDGE+™ to naturally support your daily vitality and well-being</a:t>
            </a:r>
            <a:r>
              <a:rPr lang="en-US" sz="1400" i="1" dirty="0">
                <a:solidFill>
                  <a:schemeClr val="accent3"/>
                </a:solidFill>
                <a:latin typeface="Amare Walter Neue Mager"/>
              </a:rPr>
              <a:t>.</a:t>
            </a:r>
          </a:p>
        </p:txBody>
      </p:sp>
      <p:sp>
        <p:nvSpPr>
          <p:cNvPr id="3" name="TextBox 18">
            <a:extLst>
              <a:ext uri="{FF2B5EF4-FFF2-40B4-BE49-F238E27FC236}">
                <a16:creationId xmlns:a16="http://schemas.microsoft.com/office/drawing/2014/main" id="{26EE952B-A66B-CD9E-99D0-46B12ADB4A98}"/>
              </a:ext>
            </a:extLst>
          </p:cNvPr>
          <p:cNvSpPr txBox="1"/>
          <p:nvPr/>
        </p:nvSpPr>
        <p:spPr>
          <a:xfrm>
            <a:off x="138700" y="4831432"/>
            <a:ext cx="5778076" cy="1323439"/>
          </a:xfrm>
          <a:prstGeom prst="rect">
            <a:avLst/>
          </a:prstGeom>
          <a:noFill/>
          <a:ln w="6350">
            <a:solidFill>
              <a:schemeClr val="accent3"/>
            </a:solidFill>
          </a:ln>
        </p:spPr>
        <p:txBody>
          <a:bodyPr wrap="square" rtlCol="0">
            <a:spAutoFit/>
          </a:bodyPr>
          <a:lstStyle/>
          <a:p>
            <a:r>
              <a:rPr lang="en-US" sz="800" dirty="0">
                <a:solidFill>
                  <a:schemeClr val="accent3"/>
                </a:solidFill>
                <a:effectLst/>
                <a:latin typeface="Amare Walter Neue" panose="020B0503040202060203" pitchFamily="34" charset="77"/>
              </a:rPr>
              <a:t>*DISCLAIMER: Food supplements must not be used as a substitute for a varied and balanced diet and a healthy lifestyle. If you are pregnant, breastfeeding, taking any medications or under medical supervision, please consult a doctor or healthcare professional before use. Keep out of reach of young children. Do not exceed the recommended daily dose. Excessive consumption may produce laxative effects. The </a:t>
            </a:r>
            <a:r>
              <a:rPr lang="en-US" sz="800" dirty="0" err="1">
                <a:solidFill>
                  <a:schemeClr val="accent3"/>
                </a:solidFill>
                <a:effectLst/>
                <a:latin typeface="Amare Walter Neue" panose="020B0503040202060203" pitchFamily="34" charset="77"/>
              </a:rPr>
              <a:t>isomalto</a:t>
            </a:r>
            <a:r>
              <a:rPr lang="en-US" sz="800" dirty="0">
                <a:solidFill>
                  <a:schemeClr val="accent3"/>
                </a:solidFill>
                <a:effectLst/>
                <a:latin typeface="Amare Walter Neue" panose="020B0503040202060203" pitchFamily="34" charset="77"/>
              </a:rPr>
              <a:t>-oligosaccharide is a source of glucose. Should not be consumed by children under 12 years of age. For adults only. Amare products do not claim to diagnose, treat, cure, or prevent any disease or medical condition. Statements regarding vitamins and minerals are valid only when these nutrients are present in the supplement in amounts specified by relevant EU regulations. The provided information is based on scientific studies of individual ingredients contained within Amare products. These studies have not directly examined Amare products themselves; thus, no direct relationship should be inferred between</a:t>
            </a:r>
          </a:p>
          <a:p>
            <a:r>
              <a:rPr lang="en-US" sz="800" dirty="0">
                <a:solidFill>
                  <a:schemeClr val="accent3"/>
                </a:solidFill>
                <a:effectLst/>
                <a:latin typeface="Amare Walter Neue" panose="020B0503040202060203" pitchFamily="34" charset="77"/>
              </a:rPr>
              <a:t>these study findings and Amare products.</a:t>
            </a:r>
            <a:endParaRPr lang="en-US" sz="800" dirty="0">
              <a:solidFill>
                <a:schemeClr val="accent3"/>
              </a:solidFill>
              <a:latin typeface="Amare Walter Neue" panose="020B0503040202060203" pitchFamily="34" charset="77"/>
            </a:endParaRPr>
          </a:p>
        </p:txBody>
      </p:sp>
    </p:spTree>
    <p:extLst>
      <p:ext uri="{BB962C8B-B14F-4D97-AF65-F5344CB8AC3E}">
        <p14:creationId xmlns:p14="http://schemas.microsoft.com/office/powerpoint/2010/main" val="3259185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2F427-71BC-7829-5FDC-7064EC410A77}"/>
            </a:ext>
          </a:extLst>
        </p:cNvPr>
        <p:cNvGrpSpPr/>
        <p:nvPr/>
      </p:nvGrpSpPr>
      <p:grpSpPr>
        <a:xfrm>
          <a:off x="0" y="0"/>
          <a:ext cx="0" cy="0"/>
          <a:chOff x="0" y="0"/>
          <a:chExt cx="0" cy="0"/>
        </a:xfrm>
      </p:grpSpPr>
      <p:pic>
        <p:nvPicPr>
          <p:cNvPr id="6" name="Resim 5">
            <a:extLst>
              <a:ext uri="{FF2B5EF4-FFF2-40B4-BE49-F238E27FC236}">
                <a16:creationId xmlns:a16="http://schemas.microsoft.com/office/drawing/2014/main" id="{0E605292-04ED-AA90-FBCB-1619D8823C03}"/>
              </a:ext>
            </a:extLst>
          </p:cNvPr>
          <p:cNvPicPr>
            <a:picLocks noChangeAspect="1"/>
          </p:cNvPicPr>
          <p:nvPr/>
        </p:nvPicPr>
        <p:blipFill>
          <a:blip r:embed="rId5"/>
          <a:stretch>
            <a:fillRect/>
          </a:stretch>
        </p:blipFill>
        <p:spPr>
          <a:xfrm>
            <a:off x="6091278" y="0"/>
            <a:ext cx="6111793" cy="6858000"/>
          </a:xfrm>
          <a:prstGeom prst="rect">
            <a:avLst/>
          </a:prstGeom>
        </p:spPr>
      </p:pic>
      <p:sp>
        <p:nvSpPr>
          <p:cNvPr id="17" name="Rectangle 16">
            <a:extLst>
              <a:ext uri="{FF2B5EF4-FFF2-40B4-BE49-F238E27FC236}">
                <a16:creationId xmlns:a16="http://schemas.microsoft.com/office/drawing/2014/main" id="{A93D90E6-C3D1-36F0-F34B-58110D48703C}"/>
              </a:ext>
            </a:extLst>
          </p:cNvPr>
          <p:cNvSpPr/>
          <p:nvPr/>
        </p:nvSpPr>
        <p:spPr>
          <a:xfrm>
            <a:off x="6089650" y="15406"/>
            <a:ext cx="6102350" cy="6858000"/>
          </a:xfrm>
          <a:prstGeom prst="rect">
            <a:avLst/>
          </a:prstGeom>
          <a:gradFill>
            <a:gsLst>
              <a:gs pos="44000">
                <a:schemeClr val="accent1">
                  <a:alpha val="0"/>
                  <a:lumMod val="0"/>
                </a:schemeClr>
              </a:gs>
              <a:gs pos="100000">
                <a:schemeClr val="accent3">
                  <a:alpha val="60411"/>
                  <a:lumMod val="74490"/>
                  <a:lumOff val="25510"/>
                </a:scheme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689FE1C-B530-E5EA-F363-6DC8ED56B6C6}"/>
              </a:ext>
            </a:extLst>
          </p:cNvPr>
          <p:cNvSpPr/>
          <p:nvPr/>
        </p:nvSpPr>
        <p:spPr>
          <a:xfrm>
            <a:off x="-6264" y="6224182"/>
            <a:ext cx="12207240" cy="649224"/>
          </a:xfrm>
          <a:prstGeom prst="rect">
            <a:avLst/>
          </a:prstGeom>
          <a:solidFill>
            <a:schemeClr val="accent3">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urple letter on a black background&#10;&#10;Description automatically generated">
            <a:extLst>
              <a:ext uri="{FF2B5EF4-FFF2-40B4-BE49-F238E27FC236}">
                <a16:creationId xmlns:a16="http://schemas.microsoft.com/office/drawing/2014/main" id="{6E177B2E-9F52-4691-D889-341786126C8F}"/>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100000"/>
                    </a14:imgEffect>
                  </a14:imgLayer>
                </a14:imgProps>
              </a:ext>
            </a:extLst>
          </a:blip>
          <a:stretch>
            <a:fillRect/>
          </a:stretch>
        </p:blipFill>
        <p:spPr>
          <a:xfrm>
            <a:off x="244700" y="6428590"/>
            <a:ext cx="1184953" cy="218597"/>
          </a:xfrm>
          <a:prstGeom prst="rect">
            <a:avLst/>
          </a:prstGeom>
        </p:spPr>
      </p:pic>
      <p:sp>
        <p:nvSpPr>
          <p:cNvPr id="9" name="Text Placeholder 2">
            <a:extLst>
              <a:ext uri="{FF2B5EF4-FFF2-40B4-BE49-F238E27FC236}">
                <a16:creationId xmlns:a16="http://schemas.microsoft.com/office/drawing/2014/main" id="{3C95A078-62F0-EF00-0CBB-B25976BED9DC}"/>
              </a:ext>
            </a:extLst>
          </p:cNvPr>
          <p:cNvSpPr txBox="1">
            <a:spLocks/>
          </p:cNvSpPr>
          <p:nvPr/>
        </p:nvSpPr>
        <p:spPr>
          <a:xfrm>
            <a:off x="7251037" y="646820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bg1"/>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bg1"/>
                </a:solidFill>
                <a:latin typeface="Arial" panose="020B0604020202020204" pitchFamily="34" charset="0"/>
                <a:cs typeface="Arial" panose="020B0604020202020204" pitchFamily="34" charset="0"/>
              </a:rPr>
              <a:pPr algn="r"/>
              <a:t>2026</a:t>
            </a:fld>
            <a:r>
              <a:rPr lang="en-US" sz="700">
                <a:solidFill>
                  <a:schemeClr val="bg1"/>
                </a:solidFill>
                <a:latin typeface="Arial" panose="020B0604020202020204" pitchFamily="34" charset="0"/>
                <a:cs typeface="Arial" panose="020B0604020202020204" pitchFamily="34" charset="0"/>
              </a:rPr>
              <a:t> Amare Global. All rights reserved. </a:t>
            </a:r>
            <a:endParaRPr lang="en-US" sz="700">
              <a:solidFill>
                <a:schemeClr val="bg1"/>
              </a:solidFill>
              <a:latin typeface="Arial" panose="020B0604020202020204" pitchFamily="34" charset="0"/>
              <a:ea typeface="Arial" charset="0"/>
              <a:cs typeface="Arial" panose="020B0604020202020204" pitchFamily="34" charset="0"/>
            </a:endParaRPr>
          </a:p>
        </p:txBody>
      </p:sp>
      <p:sp>
        <p:nvSpPr>
          <p:cNvPr id="10" name="Slide Number Placeholder 1">
            <a:extLst>
              <a:ext uri="{FF2B5EF4-FFF2-40B4-BE49-F238E27FC236}">
                <a16:creationId xmlns:a16="http://schemas.microsoft.com/office/drawing/2014/main" id="{7B4C6889-464A-1EAC-E572-0BC579371B48}"/>
              </a:ext>
            </a:extLst>
          </p:cNvPr>
          <p:cNvSpPr txBox="1">
            <a:spLocks/>
          </p:cNvSpPr>
          <p:nvPr/>
        </p:nvSpPr>
        <p:spPr>
          <a:xfrm>
            <a:off x="9184460" y="637560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solidFill>
                  <a:schemeClr val="bg1"/>
                </a:solidFill>
                <a:latin typeface="Amare Walter Neue Mager" panose="020B0403040202060203" pitchFamily="34" charset="77"/>
              </a:rPr>
              <a:pPr/>
              <a:t>5</a:t>
            </a:fld>
            <a:endParaRPr lang="en-US">
              <a:solidFill>
                <a:schemeClr val="bg1"/>
              </a:solidFill>
              <a:latin typeface="Amare Walter Neue Mager" panose="020B0403040202060203" pitchFamily="34" charset="77"/>
            </a:endParaRPr>
          </a:p>
        </p:txBody>
      </p:sp>
      <p:sp>
        <p:nvSpPr>
          <p:cNvPr id="20" name="Title 1">
            <a:extLst>
              <a:ext uri="{FF2B5EF4-FFF2-40B4-BE49-F238E27FC236}">
                <a16:creationId xmlns:a16="http://schemas.microsoft.com/office/drawing/2014/main" id="{6DFAB578-A0EC-D712-2F0C-0D8024E94020}"/>
              </a:ext>
            </a:extLst>
          </p:cNvPr>
          <p:cNvSpPr txBox="1">
            <a:spLocks/>
          </p:cNvSpPr>
          <p:nvPr>
            <p:custDataLst>
              <p:tags r:id="rId1"/>
            </p:custDataLst>
          </p:nvPr>
        </p:nvSpPr>
        <p:spPr>
          <a:xfrm>
            <a:off x="138700" y="216917"/>
            <a:ext cx="5620415" cy="432667"/>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1200" dirty="0">
                <a:solidFill>
                  <a:schemeClr val="accent3">
                    <a:lumMod val="60000"/>
                    <a:lumOff val="40000"/>
                  </a:schemeClr>
                </a:solidFill>
              </a:rPr>
              <a:t>Amare EDGE+™ Watermelon</a:t>
            </a:r>
          </a:p>
        </p:txBody>
      </p:sp>
      <p:sp>
        <p:nvSpPr>
          <p:cNvPr id="21" name="Content Placeholder 2">
            <a:extLst>
              <a:ext uri="{FF2B5EF4-FFF2-40B4-BE49-F238E27FC236}">
                <a16:creationId xmlns:a16="http://schemas.microsoft.com/office/drawing/2014/main" id="{E962857D-CD72-7D1D-56B2-A158838B3F86}"/>
              </a:ext>
            </a:extLst>
          </p:cNvPr>
          <p:cNvSpPr txBox="1">
            <a:spLocks/>
          </p:cNvSpPr>
          <p:nvPr>
            <p:custDataLst>
              <p:tags r:id="rId2"/>
            </p:custDataLst>
          </p:nvPr>
        </p:nvSpPr>
        <p:spPr>
          <a:xfrm>
            <a:off x="177600" y="703129"/>
            <a:ext cx="5415126" cy="2810092"/>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600"/>
              </a:spcAft>
              <a:buNone/>
            </a:pPr>
            <a:r>
              <a:rPr lang="en-US" b="1" dirty="0">
                <a:solidFill>
                  <a:schemeClr val="accent3"/>
                </a:solidFill>
                <a:effectLst/>
                <a:latin typeface="Amare Walter Neue Halbfett"/>
              </a:rPr>
              <a:t>How To Use?</a:t>
            </a:r>
            <a:endParaRPr lang="en-US" b="1" dirty="0">
              <a:solidFill>
                <a:schemeClr val="accent3"/>
              </a:solidFill>
              <a:latin typeface="Amare Walter Neue Halbfett"/>
            </a:endParaRPr>
          </a:p>
          <a:p>
            <a:pPr marL="0" indent="0">
              <a:lnSpc>
                <a:spcPct val="100000"/>
              </a:lnSpc>
              <a:spcAft>
                <a:spcPts val="800"/>
              </a:spcAft>
              <a:buNone/>
            </a:pPr>
            <a:r>
              <a:rPr lang="en-US" sz="1600" dirty="0">
                <a:solidFill>
                  <a:schemeClr val="accent3"/>
                </a:solidFill>
                <a:latin typeface="Amare Walter Neue Mager"/>
              </a:rPr>
              <a:t>As a food supplement for adults, mix 1 stick into 250 ml water and drink. Do not exceed the recommended stated daily intake. Food supplements are not a substitute for a varied balanced diet and healthy lifestyle. The product is not </a:t>
            </a:r>
            <a:r>
              <a:rPr lang="en-US" sz="1600" dirty="0" err="1">
                <a:solidFill>
                  <a:schemeClr val="accent3"/>
                </a:solidFill>
                <a:latin typeface="Amare Walter Neue Mager"/>
              </a:rPr>
              <a:t>suitablefor</a:t>
            </a:r>
            <a:r>
              <a:rPr lang="en-US" sz="1600" dirty="0">
                <a:solidFill>
                  <a:schemeClr val="accent3"/>
                </a:solidFill>
                <a:latin typeface="Amare Walter Neue Mager"/>
              </a:rPr>
              <a:t> use by children. If you are </a:t>
            </a:r>
            <a:r>
              <a:rPr lang="en-US" sz="1600" dirty="0" err="1">
                <a:solidFill>
                  <a:schemeClr val="accent3"/>
                </a:solidFill>
                <a:latin typeface="Amare Walter Neue Mager"/>
              </a:rPr>
              <a:t>preganant</a:t>
            </a:r>
            <a:r>
              <a:rPr lang="en-US" sz="1600" dirty="0">
                <a:solidFill>
                  <a:schemeClr val="accent3"/>
                </a:solidFill>
                <a:latin typeface="Amare Walter Neue Mager"/>
              </a:rPr>
              <a:t>, </a:t>
            </a:r>
            <a:r>
              <a:rPr lang="en-US" sz="1600" dirty="0" err="1">
                <a:solidFill>
                  <a:schemeClr val="accent3"/>
                </a:solidFill>
                <a:latin typeface="Amare Walter Neue Mager"/>
              </a:rPr>
              <a:t>breastfeading</a:t>
            </a:r>
            <a:r>
              <a:rPr lang="en-US" sz="1600" dirty="0">
                <a:solidFill>
                  <a:schemeClr val="accent3"/>
                </a:solidFill>
                <a:latin typeface="Amare Walter Neue Mager"/>
              </a:rPr>
              <a:t>, have a serious medical condition or are taking any prescription medications, please consult with your doctor before use.</a:t>
            </a:r>
            <a:endParaRPr lang="en-US" sz="1400" i="1" dirty="0">
              <a:solidFill>
                <a:schemeClr val="accent3"/>
              </a:solidFill>
              <a:latin typeface="Amare Walter Neue Mager"/>
            </a:endParaRPr>
          </a:p>
        </p:txBody>
      </p:sp>
      <p:sp>
        <p:nvSpPr>
          <p:cNvPr id="3" name="TextBox 18">
            <a:extLst>
              <a:ext uri="{FF2B5EF4-FFF2-40B4-BE49-F238E27FC236}">
                <a16:creationId xmlns:a16="http://schemas.microsoft.com/office/drawing/2014/main" id="{F1BC7FDF-B292-92BF-A6F9-B44EDA3DABBF}"/>
              </a:ext>
            </a:extLst>
          </p:cNvPr>
          <p:cNvSpPr txBox="1"/>
          <p:nvPr/>
        </p:nvSpPr>
        <p:spPr>
          <a:xfrm>
            <a:off x="138700" y="4831432"/>
            <a:ext cx="5778076" cy="1323439"/>
          </a:xfrm>
          <a:prstGeom prst="rect">
            <a:avLst/>
          </a:prstGeom>
          <a:noFill/>
          <a:ln w="6350">
            <a:solidFill>
              <a:schemeClr val="accent3"/>
            </a:solidFill>
          </a:ln>
        </p:spPr>
        <p:txBody>
          <a:bodyPr wrap="square" rtlCol="0">
            <a:spAutoFit/>
          </a:bodyPr>
          <a:lstStyle/>
          <a:p>
            <a:r>
              <a:rPr lang="en-US" sz="800" dirty="0">
                <a:solidFill>
                  <a:schemeClr val="accent3"/>
                </a:solidFill>
                <a:effectLst/>
                <a:latin typeface="Amare Walter Neue" panose="020B0503040202060203" pitchFamily="34" charset="77"/>
              </a:rPr>
              <a:t>*DISCLAIMER: Food supplements must not be used as a substitute for a varied and balanced diet and a healthy lifestyle. If you are pregnant, breastfeeding, taking any medications or under medical supervision, please consult a doctor or healthcare professional before use. Keep out of reach of young children. Do not exceed the recommended daily dose. Excessive consumption may produce laxative effects. The </a:t>
            </a:r>
            <a:r>
              <a:rPr lang="en-US" sz="800" dirty="0" err="1">
                <a:solidFill>
                  <a:schemeClr val="accent3"/>
                </a:solidFill>
                <a:effectLst/>
                <a:latin typeface="Amare Walter Neue" panose="020B0503040202060203" pitchFamily="34" charset="77"/>
              </a:rPr>
              <a:t>isomalto</a:t>
            </a:r>
            <a:r>
              <a:rPr lang="en-US" sz="800" dirty="0">
                <a:solidFill>
                  <a:schemeClr val="accent3"/>
                </a:solidFill>
                <a:effectLst/>
                <a:latin typeface="Amare Walter Neue" panose="020B0503040202060203" pitchFamily="34" charset="77"/>
              </a:rPr>
              <a:t>-oligosaccharide is a source of glucose. Should not be consumed by children under 12 years of age. For adults only. Amare products do not claim to diagnose, treat, cure, or prevent any disease or medical condition. Statements regarding vitamins and minerals are valid only when these nutrients are present in the supplement in amounts specified by relevant EU regulations. The provided information is based on scientific studies of individual ingredients contained within Amare products. These studies have not directly examined Amare products themselves; thus, no direct relationship should be inferred between</a:t>
            </a:r>
          </a:p>
          <a:p>
            <a:r>
              <a:rPr lang="en-US" sz="800" dirty="0">
                <a:solidFill>
                  <a:schemeClr val="accent3"/>
                </a:solidFill>
                <a:effectLst/>
                <a:latin typeface="Amare Walter Neue" panose="020B0503040202060203" pitchFamily="34" charset="77"/>
              </a:rPr>
              <a:t>these study findings and Amare products.</a:t>
            </a:r>
            <a:endParaRPr lang="en-US" sz="800" dirty="0">
              <a:solidFill>
                <a:schemeClr val="accent3"/>
              </a:solidFill>
              <a:latin typeface="Amare Walter Neue" panose="020B0503040202060203" pitchFamily="34" charset="77"/>
            </a:endParaRPr>
          </a:p>
        </p:txBody>
      </p:sp>
    </p:spTree>
    <p:extLst>
      <p:ext uri="{BB962C8B-B14F-4D97-AF65-F5344CB8AC3E}">
        <p14:creationId xmlns:p14="http://schemas.microsoft.com/office/powerpoint/2010/main" val="3019047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8F259F-6596-FF52-CDD9-1BB110552015}"/>
            </a:ext>
          </a:extLst>
        </p:cNvPr>
        <p:cNvGrpSpPr/>
        <p:nvPr/>
      </p:nvGrpSpPr>
      <p:grpSpPr>
        <a:xfrm>
          <a:off x="0" y="0"/>
          <a:ext cx="0" cy="0"/>
          <a:chOff x="0" y="0"/>
          <a:chExt cx="0" cy="0"/>
        </a:xfrm>
      </p:grpSpPr>
      <p:sp>
        <p:nvSpPr>
          <p:cNvPr id="21" name="Rectangle 20">
            <a:extLst>
              <a:ext uri="{FF2B5EF4-FFF2-40B4-BE49-F238E27FC236}">
                <a16:creationId xmlns:a16="http://schemas.microsoft.com/office/drawing/2014/main" id="{A3AC21E3-7BFA-0631-0C56-067069E4E280}"/>
              </a:ext>
            </a:extLst>
          </p:cNvPr>
          <p:cNvSpPr/>
          <p:nvPr/>
        </p:nvSpPr>
        <p:spPr>
          <a:xfrm>
            <a:off x="0" y="0"/>
            <a:ext cx="4270662"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Resim 5" descr="metin, yazı tipi, daire, grafik içeren bir resim&#10;&#10;Yapay zeka tarafından oluşturulmuş içerik yanlış olabilir.">
            <a:extLst>
              <a:ext uri="{FF2B5EF4-FFF2-40B4-BE49-F238E27FC236}">
                <a16:creationId xmlns:a16="http://schemas.microsoft.com/office/drawing/2014/main" id="{25BCBE6A-4C27-009B-48AD-95AE7F832DAE}"/>
              </a:ext>
            </a:extLst>
          </p:cNvPr>
          <p:cNvPicPr>
            <a:picLocks noChangeAspect="1"/>
          </p:cNvPicPr>
          <p:nvPr/>
        </p:nvPicPr>
        <p:blipFill>
          <a:blip r:embed="rId5"/>
          <a:stretch>
            <a:fillRect/>
          </a:stretch>
        </p:blipFill>
        <p:spPr>
          <a:xfrm>
            <a:off x="342940" y="1921340"/>
            <a:ext cx="3650319" cy="3206101"/>
          </a:xfrm>
          <a:prstGeom prst="rect">
            <a:avLst/>
          </a:prstGeom>
        </p:spPr>
      </p:pic>
      <p:pic>
        <p:nvPicPr>
          <p:cNvPr id="32" name="Resim 31" descr="metin, meyve, içecek, karpuz içeren bir resim&#10;&#10;Yapay zeka tarafından oluşturulmuş içerik yanlış olabilir.">
            <a:extLst>
              <a:ext uri="{FF2B5EF4-FFF2-40B4-BE49-F238E27FC236}">
                <a16:creationId xmlns:a16="http://schemas.microsoft.com/office/drawing/2014/main" id="{3CCF0FA8-E1DD-B24B-24B4-F914F5A8B4A8}"/>
              </a:ext>
            </a:extLst>
          </p:cNvPr>
          <p:cNvPicPr>
            <a:picLocks noChangeAspect="1"/>
          </p:cNvPicPr>
          <p:nvPr/>
        </p:nvPicPr>
        <p:blipFill>
          <a:blip r:embed="rId6"/>
          <a:stretch>
            <a:fillRect/>
          </a:stretch>
        </p:blipFill>
        <p:spPr>
          <a:xfrm>
            <a:off x="4269012" y="-12032"/>
            <a:ext cx="7938970" cy="6870032"/>
          </a:xfrm>
          <a:prstGeom prst="rect">
            <a:avLst/>
          </a:prstGeom>
        </p:spPr>
      </p:pic>
      <p:sp>
        <p:nvSpPr>
          <p:cNvPr id="49" name="Rectangle 48">
            <a:extLst>
              <a:ext uri="{FF2B5EF4-FFF2-40B4-BE49-F238E27FC236}">
                <a16:creationId xmlns:a16="http://schemas.microsoft.com/office/drawing/2014/main" id="{061AB481-E1A0-4315-48AC-4BECECA8DE04}"/>
              </a:ext>
            </a:extLst>
          </p:cNvPr>
          <p:cNvSpPr/>
          <p:nvPr/>
        </p:nvSpPr>
        <p:spPr>
          <a:xfrm>
            <a:off x="4243028" y="-6016"/>
            <a:ext cx="7964953" cy="6870032"/>
          </a:xfrm>
          <a:prstGeom prst="rect">
            <a:avLst/>
          </a:prstGeom>
          <a:solidFill>
            <a:schemeClr val="accent3">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      </a:t>
            </a:r>
          </a:p>
        </p:txBody>
      </p:sp>
      <p:pic>
        <p:nvPicPr>
          <p:cNvPr id="9" name="Picture 8" descr="A purple letter on a black background&#10;&#10;Description automatically generated">
            <a:extLst>
              <a:ext uri="{FF2B5EF4-FFF2-40B4-BE49-F238E27FC236}">
                <a16:creationId xmlns:a16="http://schemas.microsoft.com/office/drawing/2014/main" id="{7BAE8996-3ECA-7503-B618-6179D4BFE3DC}"/>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100000"/>
                    </a14:imgEffect>
                  </a14:imgLayer>
                </a14:imgProps>
              </a:ext>
            </a:extLst>
          </a:blip>
          <a:stretch>
            <a:fillRect/>
          </a:stretch>
        </p:blipFill>
        <p:spPr>
          <a:xfrm>
            <a:off x="244700" y="6428590"/>
            <a:ext cx="1184953" cy="218597"/>
          </a:xfrm>
          <a:prstGeom prst="rect">
            <a:avLst/>
          </a:prstGeom>
        </p:spPr>
      </p:pic>
      <p:sp>
        <p:nvSpPr>
          <p:cNvPr id="5" name="Title 1">
            <a:extLst>
              <a:ext uri="{FF2B5EF4-FFF2-40B4-BE49-F238E27FC236}">
                <a16:creationId xmlns:a16="http://schemas.microsoft.com/office/drawing/2014/main" id="{2F27DA1B-8EF8-E1D8-B6D5-F01506E1D0C9}"/>
              </a:ext>
            </a:extLst>
          </p:cNvPr>
          <p:cNvSpPr txBox="1">
            <a:spLocks/>
          </p:cNvSpPr>
          <p:nvPr>
            <p:custDataLst>
              <p:tags r:id="rId1"/>
            </p:custDataLst>
          </p:nvPr>
        </p:nvSpPr>
        <p:spPr>
          <a:xfrm>
            <a:off x="138700" y="216917"/>
            <a:ext cx="5620415" cy="432667"/>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1200" dirty="0">
                <a:solidFill>
                  <a:schemeClr val="bg1"/>
                </a:solidFill>
              </a:rPr>
              <a:t>Amare EDGE+™ Watermelon</a:t>
            </a:r>
          </a:p>
        </p:txBody>
      </p:sp>
      <p:sp>
        <p:nvSpPr>
          <p:cNvPr id="33" name="Title 1">
            <a:extLst>
              <a:ext uri="{FF2B5EF4-FFF2-40B4-BE49-F238E27FC236}">
                <a16:creationId xmlns:a16="http://schemas.microsoft.com/office/drawing/2014/main" id="{AB27F141-4215-8EC0-6B08-1A7F63B140B9}"/>
              </a:ext>
            </a:extLst>
          </p:cNvPr>
          <p:cNvSpPr txBox="1">
            <a:spLocks/>
          </p:cNvSpPr>
          <p:nvPr>
            <p:custDataLst>
              <p:tags r:id="rId2"/>
            </p:custDataLst>
          </p:nvPr>
        </p:nvSpPr>
        <p:spPr>
          <a:xfrm>
            <a:off x="244700" y="780783"/>
            <a:ext cx="3664496" cy="791990"/>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4400" dirty="0">
                <a:solidFill>
                  <a:schemeClr val="bg1"/>
                </a:solidFill>
                <a:latin typeface="Amare Walter Neue Leicht" panose="020B0303040202060203" pitchFamily="34" charset="77"/>
              </a:rPr>
              <a:t>Key Features</a:t>
            </a:r>
            <a:endParaRPr lang="en-US" sz="4400" baseline="30000" dirty="0">
              <a:solidFill>
                <a:schemeClr val="bg1"/>
              </a:solidFill>
              <a:latin typeface="Amare Walter Neue Leicht" panose="020B0303040202060203" pitchFamily="34" charset="77"/>
            </a:endParaRPr>
          </a:p>
        </p:txBody>
      </p:sp>
    </p:spTree>
    <p:extLst>
      <p:ext uri="{BB962C8B-B14F-4D97-AF65-F5344CB8AC3E}">
        <p14:creationId xmlns:p14="http://schemas.microsoft.com/office/powerpoint/2010/main" val="25603963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E818CBE1-0D2D-10C7-C263-5DC8CDE84CE4}"/>
            </a:ext>
          </a:extLst>
        </p:cNvPr>
        <p:cNvGrpSpPr/>
        <p:nvPr/>
      </p:nvGrpSpPr>
      <p:grpSpPr>
        <a:xfrm>
          <a:off x="0" y="0"/>
          <a:ext cx="0" cy="0"/>
          <a:chOff x="0" y="0"/>
          <a:chExt cx="0" cy="0"/>
        </a:xfrm>
      </p:grpSpPr>
      <p:pic>
        <p:nvPicPr>
          <p:cNvPr id="8" name="Resim 7" descr="daire, kırpıntı çizim, çizgi film, çizim içeren bir resim&#10;&#10;Yapay zeka tarafından oluşturulmuş içerik yanlış olabilir.">
            <a:extLst>
              <a:ext uri="{FF2B5EF4-FFF2-40B4-BE49-F238E27FC236}">
                <a16:creationId xmlns:a16="http://schemas.microsoft.com/office/drawing/2014/main" id="{425DD465-5D1A-E7DA-B42D-E20B0B5CAE4F}"/>
              </a:ext>
            </a:extLst>
          </p:cNvPr>
          <p:cNvPicPr>
            <a:picLocks noChangeAspect="1"/>
          </p:cNvPicPr>
          <p:nvPr/>
        </p:nvPicPr>
        <p:blipFill>
          <a:blip r:embed="rId11"/>
          <a:stretch>
            <a:fillRect/>
          </a:stretch>
        </p:blipFill>
        <p:spPr>
          <a:xfrm>
            <a:off x="4780246" y="1537368"/>
            <a:ext cx="740944" cy="740944"/>
          </a:xfrm>
          <a:prstGeom prst="rect">
            <a:avLst/>
          </a:prstGeom>
        </p:spPr>
      </p:pic>
      <p:pic>
        <p:nvPicPr>
          <p:cNvPr id="10" name="Resim 9" descr="daire içeren bir resim&#10;&#10;Yapay zeka tarafından oluşturulmuş içerik yanlış olabilir.">
            <a:extLst>
              <a:ext uri="{FF2B5EF4-FFF2-40B4-BE49-F238E27FC236}">
                <a16:creationId xmlns:a16="http://schemas.microsoft.com/office/drawing/2014/main" id="{911375EC-4C69-9187-78C6-F6EFABC88DF0}"/>
              </a:ext>
            </a:extLst>
          </p:cNvPr>
          <p:cNvPicPr>
            <a:picLocks noChangeAspect="1"/>
          </p:cNvPicPr>
          <p:nvPr/>
        </p:nvPicPr>
        <p:blipFill>
          <a:blip r:embed="rId12"/>
          <a:stretch>
            <a:fillRect/>
          </a:stretch>
        </p:blipFill>
        <p:spPr>
          <a:xfrm>
            <a:off x="4780246" y="2974675"/>
            <a:ext cx="740944" cy="740944"/>
          </a:xfrm>
          <a:prstGeom prst="rect">
            <a:avLst/>
          </a:prstGeom>
        </p:spPr>
      </p:pic>
      <p:pic>
        <p:nvPicPr>
          <p:cNvPr id="12" name="Resim 11" descr="daire içeren bir resim&#10;&#10;Yapay zeka tarafından oluşturulmuş içerik yanlış olabilir.">
            <a:extLst>
              <a:ext uri="{FF2B5EF4-FFF2-40B4-BE49-F238E27FC236}">
                <a16:creationId xmlns:a16="http://schemas.microsoft.com/office/drawing/2014/main" id="{B9D8ABA0-62DB-AD5F-1E82-2F3DC9D033FB}"/>
              </a:ext>
            </a:extLst>
          </p:cNvPr>
          <p:cNvPicPr>
            <a:picLocks noChangeAspect="1"/>
          </p:cNvPicPr>
          <p:nvPr/>
        </p:nvPicPr>
        <p:blipFill>
          <a:blip r:embed="rId13"/>
          <a:stretch>
            <a:fillRect/>
          </a:stretch>
        </p:blipFill>
        <p:spPr>
          <a:xfrm>
            <a:off x="4801656" y="4475767"/>
            <a:ext cx="740944" cy="740944"/>
          </a:xfrm>
          <a:prstGeom prst="rect">
            <a:avLst/>
          </a:prstGeom>
        </p:spPr>
      </p:pic>
      <p:sp>
        <p:nvSpPr>
          <p:cNvPr id="37" name="Rectangle 36">
            <a:extLst>
              <a:ext uri="{FF2B5EF4-FFF2-40B4-BE49-F238E27FC236}">
                <a16:creationId xmlns:a16="http://schemas.microsoft.com/office/drawing/2014/main" id="{CF301691-4F13-F650-635E-1321AEE555CD}"/>
              </a:ext>
            </a:extLst>
          </p:cNvPr>
          <p:cNvSpPr/>
          <p:nvPr/>
        </p:nvSpPr>
        <p:spPr>
          <a:xfrm>
            <a:off x="-6264" y="-15406"/>
            <a:ext cx="4270662" cy="687340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a:extLst>
              <a:ext uri="{FF2B5EF4-FFF2-40B4-BE49-F238E27FC236}">
                <a16:creationId xmlns:a16="http://schemas.microsoft.com/office/drawing/2014/main" id="{B3610CC2-AAD1-9BD0-77C3-AC50A7348A39}"/>
              </a:ext>
            </a:extLst>
          </p:cNvPr>
          <p:cNvSpPr txBox="1">
            <a:spLocks/>
          </p:cNvSpPr>
          <p:nvPr>
            <p:custDataLst>
              <p:tags r:id="rId1"/>
            </p:custDataLst>
          </p:nvPr>
        </p:nvSpPr>
        <p:spPr>
          <a:xfrm>
            <a:off x="138700" y="216917"/>
            <a:ext cx="5620415" cy="432667"/>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1200" dirty="0">
                <a:solidFill>
                  <a:schemeClr val="bg1"/>
                </a:solidFill>
              </a:rPr>
              <a:t>Amare EDGE+™ Watermelon</a:t>
            </a:r>
          </a:p>
        </p:txBody>
      </p:sp>
      <p:sp>
        <p:nvSpPr>
          <p:cNvPr id="4" name="Title 1">
            <a:extLst>
              <a:ext uri="{FF2B5EF4-FFF2-40B4-BE49-F238E27FC236}">
                <a16:creationId xmlns:a16="http://schemas.microsoft.com/office/drawing/2014/main" id="{775608F5-0B02-0467-FBCF-318DA274274F}"/>
              </a:ext>
            </a:extLst>
          </p:cNvPr>
          <p:cNvSpPr txBox="1">
            <a:spLocks/>
          </p:cNvSpPr>
          <p:nvPr>
            <p:custDataLst>
              <p:tags r:id="rId2"/>
            </p:custDataLst>
          </p:nvPr>
        </p:nvSpPr>
        <p:spPr>
          <a:xfrm>
            <a:off x="244700" y="780783"/>
            <a:ext cx="3664496" cy="791990"/>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4400" dirty="0">
                <a:solidFill>
                  <a:schemeClr val="bg1"/>
                </a:solidFill>
                <a:latin typeface="Amare Walter Neue Leicht" panose="020B0303040202060203" pitchFamily="34" charset="77"/>
              </a:rPr>
              <a:t>Key Benefits</a:t>
            </a:r>
            <a:endParaRPr lang="en-US" sz="4400" baseline="30000" dirty="0">
              <a:solidFill>
                <a:schemeClr val="bg1"/>
              </a:solidFill>
              <a:latin typeface="Amare Walter Neue Leicht" panose="020B0303040202060203" pitchFamily="34" charset="77"/>
            </a:endParaRPr>
          </a:p>
        </p:txBody>
      </p:sp>
      <p:sp>
        <p:nvSpPr>
          <p:cNvPr id="5" name="Content Placeholder 2">
            <a:extLst>
              <a:ext uri="{FF2B5EF4-FFF2-40B4-BE49-F238E27FC236}">
                <a16:creationId xmlns:a16="http://schemas.microsoft.com/office/drawing/2014/main" id="{7E4FB0EA-779A-7D71-2662-2A1FAE3972CE}"/>
              </a:ext>
            </a:extLst>
          </p:cNvPr>
          <p:cNvSpPr txBox="1">
            <a:spLocks/>
          </p:cNvSpPr>
          <p:nvPr>
            <p:custDataLst>
              <p:tags r:id="rId3"/>
            </p:custDataLst>
          </p:nvPr>
        </p:nvSpPr>
        <p:spPr>
          <a:xfrm>
            <a:off x="4780247" y="1143689"/>
            <a:ext cx="2336999" cy="481499"/>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600"/>
              </a:spcAft>
              <a:buNone/>
            </a:pPr>
            <a:r>
              <a:rPr lang="en-US" sz="2000" b="1" dirty="0">
                <a:solidFill>
                  <a:schemeClr val="accent3"/>
                </a:solidFill>
                <a:latin typeface="Amare Walter Neue Halbfett"/>
              </a:rPr>
              <a:t>Metabolism</a:t>
            </a:r>
            <a:endParaRPr lang="en-US" sz="2000" i="1" dirty="0">
              <a:solidFill>
                <a:schemeClr val="accent3"/>
              </a:solidFill>
              <a:latin typeface="Amare Walter Neue Mager"/>
            </a:endParaRPr>
          </a:p>
        </p:txBody>
      </p:sp>
      <p:sp>
        <p:nvSpPr>
          <p:cNvPr id="18" name="Content Placeholder 2">
            <a:extLst>
              <a:ext uri="{FF2B5EF4-FFF2-40B4-BE49-F238E27FC236}">
                <a16:creationId xmlns:a16="http://schemas.microsoft.com/office/drawing/2014/main" id="{7F2370FA-12F6-B729-5210-64FD109E7B63}"/>
              </a:ext>
            </a:extLst>
          </p:cNvPr>
          <p:cNvSpPr txBox="1">
            <a:spLocks/>
          </p:cNvSpPr>
          <p:nvPr>
            <p:custDataLst>
              <p:tags r:id="rId4"/>
            </p:custDataLst>
          </p:nvPr>
        </p:nvSpPr>
        <p:spPr>
          <a:xfrm>
            <a:off x="5521191" y="1650904"/>
            <a:ext cx="5710853" cy="538051"/>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pPr>
            <a:r>
              <a:rPr lang="en-US" sz="1400" dirty="0">
                <a:solidFill>
                  <a:schemeClr val="accent3"/>
                </a:solidFill>
                <a:latin typeface="Amare Walter Neue Mager"/>
              </a:rPr>
              <a:t>Pantothenic acid contributes to normal energy-yielding metabolism.</a:t>
            </a:r>
            <a:endParaRPr lang="en-US" sz="1400" i="1" dirty="0">
              <a:solidFill>
                <a:schemeClr val="accent3"/>
              </a:solidFill>
              <a:latin typeface="Amare Walter Neue Mager"/>
            </a:endParaRPr>
          </a:p>
        </p:txBody>
      </p:sp>
      <p:sp>
        <p:nvSpPr>
          <p:cNvPr id="23" name="Content Placeholder 2">
            <a:extLst>
              <a:ext uri="{FF2B5EF4-FFF2-40B4-BE49-F238E27FC236}">
                <a16:creationId xmlns:a16="http://schemas.microsoft.com/office/drawing/2014/main" id="{24BA9268-A699-29B3-015F-FF019B2AB5E2}"/>
              </a:ext>
            </a:extLst>
          </p:cNvPr>
          <p:cNvSpPr txBox="1">
            <a:spLocks/>
          </p:cNvSpPr>
          <p:nvPr>
            <p:custDataLst>
              <p:tags r:id="rId5"/>
            </p:custDataLst>
          </p:nvPr>
        </p:nvSpPr>
        <p:spPr>
          <a:xfrm>
            <a:off x="5521192" y="3023982"/>
            <a:ext cx="5710854" cy="740945"/>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pPr>
            <a:r>
              <a:rPr lang="en-US" sz="1400" dirty="0">
                <a:solidFill>
                  <a:schemeClr val="accent3"/>
                </a:solidFill>
                <a:latin typeface="Amare Walter Neue Mager"/>
              </a:rPr>
              <a:t>Pantothenic acid contributes to </a:t>
            </a:r>
            <a:r>
              <a:rPr lang="en-US" sz="1400" dirty="0" err="1">
                <a:solidFill>
                  <a:schemeClr val="accent3"/>
                </a:solidFill>
                <a:latin typeface="Amare Walter Neue Mager"/>
              </a:rPr>
              <a:t>thereduction</a:t>
            </a:r>
            <a:r>
              <a:rPr lang="en-US" sz="1400" dirty="0">
                <a:solidFill>
                  <a:schemeClr val="accent3"/>
                </a:solidFill>
                <a:latin typeface="Amare Walter Neue Mager"/>
              </a:rPr>
              <a:t> of tiredness and fatigue.</a:t>
            </a:r>
          </a:p>
          <a:p>
            <a:pPr>
              <a:lnSpc>
                <a:spcPct val="100000"/>
              </a:lnSpc>
              <a:spcBef>
                <a:spcPts val="0"/>
              </a:spcBef>
            </a:pPr>
            <a:r>
              <a:rPr lang="en-US" sz="1400" dirty="0">
                <a:solidFill>
                  <a:schemeClr val="accent3"/>
                </a:solidFill>
                <a:latin typeface="Amare Walter Neue Mager"/>
              </a:rPr>
              <a:t>Pantothenic acid contributes to normal synthesis and metabolism of steroid hormones, vitamin D and some neurotransmitters</a:t>
            </a:r>
            <a:endParaRPr lang="en-US" sz="1400" i="1" dirty="0">
              <a:solidFill>
                <a:schemeClr val="accent3"/>
              </a:solidFill>
              <a:latin typeface="Amare Walter Neue Mager"/>
            </a:endParaRPr>
          </a:p>
        </p:txBody>
      </p:sp>
      <p:sp>
        <p:nvSpPr>
          <p:cNvPr id="28" name="Content Placeholder 2">
            <a:extLst>
              <a:ext uri="{FF2B5EF4-FFF2-40B4-BE49-F238E27FC236}">
                <a16:creationId xmlns:a16="http://schemas.microsoft.com/office/drawing/2014/main" id="{EEBB252B-38BE-C9CA-87F1-8F94EC286D1B}"/>
              </a:ext>
            </a:extLst>
          </p:cNvPr>
          <p:cNvSpPr txBox="1">
            <a:spLocks/>
          </p:cNvSpPr>
          <p:nvPr>
            <p:custDataLst>
              <p:tags r:id="rId6"/>
            </p:custDataLst>
          </p:nvPr>
        </p:nvSpPr>
        <p:spPr>
          <a:xfrm>
            <a:off x="4780247" y="2587478"/>
            <a:ext cx="2336999" cy="481499"/>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600"/>
              </a:spcAft>
              <a:buNone/>
            </a:pPr>
            <a:r>
              <a:rPr lang="en-US" sz="2000" b="1" dirty="0">
                <a:solidFill>
                  <a:schemeClr val="accent3"/>
                </a:solidFill>
                <a:latin typeface="Amare Walter Neue Halbfett"/>
              </a:rPr>
              <a:t>Nervous System</a:t>
            </a:r>
            <a:endParaRPr lang="en-US" sz="2000" i="1" dirty="0">
              <a:solidFill>
                <a:schemeClr val="accent3"/>
              </a:solidFill>
              <a:latin typeface="Amare Walter Neue Mager"/>
            </a:endParaRPr>
          </a:p>
        </p:txBody>
      </p:sp>
      <p:sp>
        <p:nvSpPr>
          <p:cNvPr id="35" name="Content Placeholder 2">
            <a:extLst>
              <a:ext uri="{FF2B5EF4-FFF2-40B4-BE49-F238E27FC236}">
                <a16:creationId xmlns:a16="http://schemas.microsoft.com/office/drawing/2014/main" id="{98F63853-55A1-0FAA-9FCC-6605DCFE0ABE}"/>
              </a:ext>
            </a:extLst>
          </p:cNvPr>
          <p:cNvSpPr txBox="1">
            <a:spLocks/>
          </p:cNvSpPr>
          <p:nvPr>
            <p:custDataLst>
              <p:tags r:id="rId7"/>
            </p:custDataLst>
          </p:nvPr>
        </p:nvSpPr>
        <p:spPr>
          <a:xfrm>
            <a:off x="5521192" y="4584314"/>
            <a:ext cx="5710854" cy="538051"/>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pPr>
            <a:r>
              <a:rPr lang="en-US" sz="1400" dirty="0">
                <a:solidFill>
                  <a:schemeClr val="accent3"/>
                </a:solidFill>
                <a:latin typeface="Amare Walter Neue Mager"/>
              </a:rPr>
              <a:t>Pantothenic acid contributes to normal mental performance.</a:t>
            </a:r>
            <a:endParaRPr lang="en-US" sz="1400" i="1" dirty="0">
              <a:solidFill>
                <a:schemeClr val="accent3"/>
              </a:solidFill>
              <a:latin typeface="Amare Walter Neue Mager"/>
            </a:endParaRPr>
          </a:p>
        </p:txBody>
      </p:sp>
      <p:sp>
        <p:nvSpPr>
          <p:cNvPr id="36" name="Content Placeholder 2">
            <a:extLst>
              <a:ext uri="{FF2B5EF4-FFF2-40B4-BE49-F238E27FC236}">
                <a16:creationId xmlns:a16="http://schemas.microsoft.com/office/drawing/2014/main" id="{9637722E-8104-97F4-31A5-9E313E457102}"/>
              </a:ext>
            </a:extLst>
          </p:cNvPr>
          <p:cNvSpPr txBox="1">
            <a:spLocks/>
          </p:cNvSpPr>
          <p:nvPr>
            <p:custDataLst>
              <p:tags r:id="rId8"/>
            </p:custDataLst>
          </p:nvPr>
        </p:nvSpPr>
        <p:spPr>
          <a:xfrm>
            <a:off x="4780247" y="4089035"/>
            <a:ext cx="2336999" cy="481499"/>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600"/>
              </a:spcAft>
              <a:buNone/>
            </a:pPr>
            <a:r>
              <a:rPr lang="en-US" sz="2000" b="1" dirty="0">
                <a:solidFill>
                  <a:schemeClr val="accent3"/>
                </a:solidFill>
                <a:latin typeface="Amare Walter Neue Halbfett"/>
              </a:rPr>
              <a:t>Brain Function</a:t>
            </a:r>
            <a:endParaRPr lang="en-US" sz="2000" i="1" dirty="0">
              <a:solidFill>
                <a:schemeClr val="accent3"/>
              </a:solidFill>
              <a:latin typeface="Amare Walter Neue Mager"/>
            </a:endParaRPr>
          </a:p>
        </p:txBody>
      </p:sp>
      <p:sp>
        <p:nvSpPr>
          <p:cNvPr id="43" name="TextBox 18">
            <a:extLst>
              <a:ext uri="{FF2B5EF4-FFF2-40B4-BE49-F238E27FC236}">
                <a16:creationId xmlns:a16="http://schemas.microsoft.com/office/drawing/2014/main" id="{33D866AA-E92B-74B7-1848-CF66CC432B56}"/>
              </a:ext>
            </a:extLst>
          </p:cNvPr>
          <p:cNvSpPr txBox="1"/>
          <p:nvPr/>
        </p:nvSpPr>
        <p:spPr>
          <a:xfrm>
            <a:off x="390595" y="3914545"/>
            <a:ext cx="3518601" cy="2185214"/>
          </a:xfrm>
          <a:prstGeom prst="rect">
            <a:avLst/>
          </a:prstGeom>
          <a:noFill/>
          <a:ln w="6350">
            <a:solidFill>
              <a:schemeClr val="bg1"/>
            </a:solidFill>
          </a:ln>
        </p:spPr>
        <p:txBody>
          <a:bodyPr wrap="square" rtlCol="0">
            <a:spAutoFit/>
          </a:bodyPr>
          <a:lstStyle/>
          <a:p>
            <a:r>
              <a:rPr lang="en-US" sz="800" dirty="0">
                <a:solidFill>
                  <a:schemeClr val="bg1"/>
                </a:solidFill>
                <a:effectLst/>
                <a:latin typeface="Amare Walter Neue" panose="020B0503040202060203" pitchFamily="34" charset="77"/>
              </a:rPr>
              <a:t>*DISCLAIMER: Food supplements must not be used as a substitute for a varied and balanced diet and a healthy lifestyle. If you are pregnant, breastfeeding, taking any medications or under medical supervision, please consult a doctor or healthcare professional before use. Keep out of reach of young children. Do not exceed the recommended daily dose. Excessive consumption may produce laxative effects. The </a:t>
            </a:r>
            <a:r>
              <a:rPr lang="en-US" sz="800" dirty="0" err="1">
                <a:solidFill>
                  <a:schemeClr val="bg1"/>
                </a:solidFill>
                <a:effectLst/>
                <a:latin typeface="Amare Walter Neue" panose="020B0503040202060203" pitchFamily="34" charset="77"/>
              </a:rPr>
              <a:t>isomalto</a:t>
            </a:r>
            <a:r>
              <a:rPr lang="en-US" sz="800" dirty="0">
                <a:solidFill>
                  <a:schemeClr val="bg1"/>
                </a:solidFill>
                <a:effectLst/>
                <a:latin typeface="Amare Walter Neue" panose="020B0503040202060203" pitchFamily="34" charset="77"/>
              </a:rPr>
              <a:t>-oligosaccharide is a source of glucose. Should not be consumed by children under 12 years of age. For adults only. Amare products do not claim to diagnose, treat, cure, or prevent any disease or medical condition. Statements regarding vitamins and minerals are valid only when these nutrients are present in the supplement in amounts specified by relevant EU regulations. The provided information is based on scientific studies of individual ingredients contained within Amare products. These studies have not directly examined Amare products themselves; thus, no direct relationship should be inferred between</a:t>
            </a:r>
          </a:p>
          <a:p>
            <a:r>
              <a:rPr lang="en-US" sz="800" dirty="0">
                <a:solidFill>
                  <a:schemeClr val="bg1"/>
                </a:solidFill>
                <a:effectLst/>
                <a:latin typeface="Amare Walter Neue" panose="020B0503040202060203" pitchFamily="34" charset="77"/>
              </a:rPr>
              <a:t>these study findings and Amare products.</a:t>
            </a:r>
            <a:endParaRPr lang="en-US" sz="800" dirty="0">
              <a:solidFill>
                <a:schemeClr val="bg1"/>
              </a:solidFill>
              <a:latin typeface="Amare Walter Neue" panose="020B0503040202060203" pitchFamily="34" charset="77"/>
            </a:endParaRPr>
          </a:p>
        </p:txBody>
      </p:sp>
      <p:sp>
        <p:nvSpPr>
          <p:cNvPr id="46" name="Rectangle 4">
            <a:extLst>
              <a:ext uri="{FF2B5EF4-FFF2-40B4-BE49-F238E27FC236}">
                <a16:creationId xmlns:a16="http://schemas.microsoft.com/office/drawing/2014/main" id="{B0ADA8A8-4E3D-32C8-E3E0-65439B70EB63}"/>
              </a:ext>
            </a:extLst>
          </p:cNvPr>
          <p:cNvSpPr/>
          <p:nvPr/>
        </p:nvSpPr>
        <p:spPr>
          <a:xfrm>
            <a:off x="-6264" y="6224182"/>
            <a:ext cx="12207240" cy="649224"/>
          </a:xfrm>
          <a:prstGeom prst="rect">
            <a:avLst/>
          </a:prstGeom>
          <a:solidFill>
            <a:schemeClr val="accent3">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Picture 7" descr="A purple letter on a black background&#10;&#10;Description automatically generated">
            <a:extLst>
              <a:ext uri="{FF2B5EF4-FFF2-40B4-BE49-F238E27FC236}">
                <a16:creationId xmlns:a16="http://schemas.microsoft.com/office/drawing/2014/main" id="{6CEAA1AF-7EFE-B82B-2725-C56E340F2679}"/>
              </a:ext>
            </a:extLst>
          </p:cNvPr>
          <p:cNvPicPr>
            <a:picLocks noChangeAspect="1"/>
          </p:cNvPicPr>
          <p:nvPr/>
        </p:nvPicPr>
        <p:blipFill>
          <a:blip r:embed="rId14">
            <a:extLst>
              <a:ext uri="{BEBA8EAE-BF5A-486C-A8C5-ECC9F3942E4B}">
                <a14:imgProps xmlns:a14="http://schemas.microsoft.com/office/drawing/2010/main">
                  <a14:imgLayer r:embed="rId15">
                    <a14:imgEffect>
                      <a14:brightnessContrast bright="100000"/>
                    </a14:imgEffect>
                  </a14:imgLayer>
                </a14:imgProps>
              </a:ext>
            </a:extLst>
          </a:blip>
          <a:stretch>
            <a:fillRect/>
          </a:stretch>
        </p:blipFill>
        <p:spPr>
          <a:xfrm>
            <a:off x="244700" y="6428590"/>
            <a:ext cx="1184953" cy="218597"/>
          </a:xfrm>
          <a:prstGeom prst="rect">
            <a:avLst/>
          </a:prstGeom>
        </p:spPr>
      </p:pic>
      <p:sp>
        <p:nvSpPr>
          <p:cNvPr id="48" name="Text Placeholder 2">
            <a:extLst>
              <a:ext uri="{FF2B5EF4-FFF2-40B4-BE49-F238E27FC236}">
                <a16:creationId xmlns:a16="http://schemas.microsoft.com/office/drawing/2014/main" id="{5B4D24A6-41BE-C445-7244-13E296254CA1}"/>
              </a:ext>
            </a:extLst>
          </p:cNvPr>
          <p:cNvSpPr txBox="1">
            <a:spLocks/>
          </p:cNvSpPr>
          <p:nvPr/>
        </p:nvSpPr>
        <p:spPr>
          <a:xfrm>
            <a:off x="7251037" y="646820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bg1"/>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bg1"/>
                </a:solidFill>
                <a:latin typeface="Arial" panose="020B0604020202020204" pitchFamily="34" charset="0"/>
                <a:cs typeface="Arial" panose="020B0604020202020204" pitchFamily="34" charset="0"/>
              </a:rPr>
              <a:pPr algn="r"/>
              <a:t>2026</a:t>
            </a:fld>
            <a:r>
              <a:rPr lang="en-US" sz="700">
                <a:solidFill>
                  <a:schemeClr val="bg1"/>
                </a:solidFill>
                <a:latin typeface="Arial" panose="020B0604020202020204" pitchFamily="34" charset="0"/>
                <a:cs typeface="Arial" panose="020B0604020202020204" pitchFamily="34" charset="0"/>
              </a:rPr>
              <a:t> Amare Global. All rights reserved. </a:t>
            </a:r>
            <a:endParaRPr lang="en-US" sz="700">
              <a:solidFill>
                <a:schemeClr val="bg1"/>
              </a:solidFill>
              <a:latin typeface="Arial" panose="020B0604020202020204" pitchFamily="34" charset="0"/>
              <a:ea typeface="Arial" charset="0"/>
              <a:cs typeface="Arial" panose="020B0604020202020204" pitchFamily="34" charset="0"/>
            </a:endParaRPr>
          </a:p>
        </p:txBody>
      </p:sp>
      <p:sp>
        <p:nvSpPr>
          <p:cNvPr id="49" name="Slide Number Placeholder 1">
            <a:extLst>
              <a:ext uri="{FF2B5EF4-FFF2-40B4-BE49-F238E27FC236}">
                <a16:creationId xmlns:a16="http://schemas.microsoft.com/office/drawing/2014/main" id="{A0C136A8-48FE-4726-E32F-72514238072F}"/>
              </a:ext>
            </a:extLst>
          </p:cNvPr>
          <p:cNvSpPr txBox="1">
            <a:spLocks/>
          </p:cNvSpPr>
          <p:nvPr/>
        </p:nvSpPr>
        <p:spPr>
          <a:xfrm>
            <a:off x="9184460" y="637560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solidFill>
                  <a:schemeClr val="bg1"/>
                </a:solidFill>
                <a:latin typeface="Amare Walter Neue Mager" panose="020B0403040202060203" pitchFamily="34" charset="77"/>
              </a:rPr>
              <a:pPr/>
              <a:t>7</a:t>
            </a:fld>
            <a:endParaRPr lang="en-US">
              <a:solidFill>
                <a:schemeClr val="bg1"/>
              </a:solidFill>
              <a:latin typeface="Amare Walter Neue Mager" panose="020B0403040202060203" pitchFamily="34" charset="77"/>
            </a:endParaRPr>
          </a:p>
        </p:txBody>
      </p:sp>
      <p:pic>
        <p:nvPicPr>
          <p:cNvPr id="2" name="Resim 1" descr="metin, iş kartı, tasarım içeren bir resim&#10;&#10;Yapay zeka tarafından oluşturulmuş içerik yanlış olabilir.">
            <a:extLst>
              <a:ext uri="{FF2B5EF4-FFF2-40B4-BE49-F238E27FC236}">
                <a16:creationId xmlns:a16="http://schemas.microsoft.com/office/drawing/2014/main" id="{471BF663-AE25-27F7-581E-C151446E9748}"/>
              </a:ext>
            </a:extLst>
          </p:cNvPr>
          <p:cNvPicPr>
            <a:picLocks noChangeAspect="1"/>
          </p:cNvPicPr>
          <p:nvPr/>
        </p:nvPicPr>
        <p:blipFill>
          <a:blip r:embed="rId16"/>
          <a:stretch>
            <a:fillRect/>
          </a:stretch>
        </p:blipFill>
        <p:spPr>
          <a:xfrm>
            <a:off x="665447" y="1314618"/>
            <a:ext cx="2672443" cy="2672443"/>
          </a:xfrm>
          <a:prstGeom prst="rect">
            <a:avLst/>
          </a:prstGeom>
          <a:effectLst>
            <a:outerShdw blurRad="197133" dist="50800" dir="5400000" algn="ctr" rotWithShape="0">
              <a:srgbClr val="000000">
                <a:alpha val="90000"/>
              </a:srgbClr>
            </a:outerShdw>
          </a:effectLst>
        </p:spPr>
      </p:pic>
    </p:spTree>
    <p:extLst>
      <p:ext uri="{BB962C8B-B14F-4D97-AF65-F5344CB8AC3E}">
        <p14:creationId xmlns:p14="http://schemas.microsoft.com/office/powerpoint/2010/main" val="20456649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D377F3B9-A166-0D94-3DF7-CCA330A7C56C}"/>
            </a:ext>
          </a:extLst>
        </p:cNvPr>
        <p:cNvGrpSpPr/>
        <p:nvPr/>
      </p:nvGrpSpPr>
      <p:grpSpPr>
        <a:xfrm>
          <a:off x="0" y="0"/>
          <a:ext cx="0" cy="0"/>
          <a:chOff x="0" y="0"/>
          <a:chExt cx="0" cy="0"/>
        </a:xfrm>
      </p:grpSpPr>
      <p:pic>
        <p:nvPicPr>
          <p:cNvPr id="9" name="Resim 8" descr="metin, ekran görüntüsü, yazı tipi, sayı, numara içeren bir resim&#10;&#10;Yapay zeka tarafından oluşturulmuş içerik yanlış olabilir.">
            <a:extLst>
              <a:ext uri="{FF2B5EF4-FFF2-40B4-BE49-F238E27FC236}">
                <a16:creationId xmlns:a16="http://schemas.microsoft.com/office/drawing/2014/main" id="{57468F6C-7BBD-3D64-FC9A-283DFF56C27E}"/>
              </a:ext>
            </a:extLst>
          </p:cNvPr>
          <p:cNvPicPr>
            <a:picLocks noChangeAspect="1"/>
          </p:cNvPicPr>
          <p:nvPr/>
        </p:nvPicPr>
        <p:blipFill>
          <a:blip r:embed="rId4"/>
          <a:stretch>
            <a:fillRect/>
          </a:stretch>
        </p:blipFill>
        <p:spPr>
          <a:xfrm>
            <a:off x="706522" y="1803469"/>
            <a:ext cx="4483748" cy="3500069"/>
          </a:xfrm>
          <a:prstGeom prst="rect">
            <a:avLst/>
          </a:prstGeom>
        </p:spPr>
      </p:pic>
      <p:pic>
        <p:nvPicPr>
          <p:cNvPr id="12" name="Resim 11" descr="metin, iş kartı, etiket, piksel içeren bir resim&#10;&#10;Yapay zeka tarafından oluşturulmuş içerik yanlış olabilir.">
            <a:extLst>
              <a:ext uri="{FF2B5EF4-FFF2-40B4-BE49-F238E27FC236}">
                <a16:creationId xmlns:a16="http://schemas.microsoft.com/office/drawing/2014/main" id="{9ADB4E1D-CFB3-1744-70ED-20D5AD996E33}"/>
              </a:ext>
            </a:extLst>
          </p:cNvPr>
          <p:cNvPicPr>
            <a:picLocks noChangeAspect="1"/>
          </p:cNvPicPr>
          <p:nvPr/>
        </p:nvPicPr>
        <p:blipFill>
          <a:blip r:embed="rId5"/>
          <a:stretch>
            <a:fillRect/>
          </a:stretch>
        </p:blipFill>
        <p:spPr>
          <a:xfrm>
            <a:off x="6089694" y="0"/>
            <a:ext cx="6111793" cy="6858000"/>
          </a:xfrm>
          <a:prstGeom prst="rect">
            <a:avLst/>
          </a:prstGeom>
        </p:spPr>
      </p:pic>
      <p:sp>
        <p:nvSpPr>
          <p:cNvPr id="10" name="Rectangle 16">
            <a:extLst>
              <a:ext uri="{FF2B5EF4-FFF2-40B4-BE49-F238E27FC236}">
                <a16:creationId xmlns:a16="http://schemas.microsoft.com/office/drawing/2014/main" id="{780D3A05-746D-2EAC-B151-E4C3EFAFBF90}"/>
              </a:ext>
            </a:extLst>
          </p:cNvPr>
          <p:cNvSpPr/>
          <p:nvPr/>
        </p:nvSpPr>
        <p:spPr>
          <a:xfrm>
            <a:off x="6098626" y="-15406"/>
            <a:ext cx="6102350" cy="6858000"/>
          </a:xfrm>
          <a:prstGeom prst="rect">
            <a:avLst/>
          </a:prstGeom>
          <a:gradFill>
            <a:gsLst>
              <a:gs pos="44000">
                <a:schemeClr val="accent1">
                  <a:alpha val="0"/>
                  <a:lumMod val="0"/>
                </a:schemeClr>
              </a:gs>
              <a:gs pos="100000">
                <a:schemeClr val="accent3">
                  <a:alpha val="60411"/>
                  <a:lumMod val="74490"/>
                  <a:lumOff val="25510"/>
                </a:schemeClr>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B700DC96-0856-6903-00F8-EE646EAA07C8}"/>
              </a:ext>
            </a:extLst>
          </p:cNvPr>
          <p:cNvSpPr>
            <a:spLocks noGrp="1"/>
          </p:cNvSpPr>
          <p:nvPr>
            <p:ph type="sldNum" sz="quarter" idx="12"/>
          </p:nvPr>
        </p:nvSpPr>
        <p:spPr>
          <a:xfrm>
            <a:off x="9184460" y="6356350"/>
            <a:ext cx="2743200" cy="365125"/>
          </a:xfrm>
        </p:spPr>
        <p:txBody>
          <a:bodyPr/>
          <a:lstStyle/>
          <a:p>
            <a:fld id="{FEDAFF86-66A4-D342-B39A-0C3E2798F66C}" type="slidenum">
              <a:rPr lang="en-US" smtClean="0"/>
              <a:pPr/>
              <a:t>8</a:t>
            </a:fld>
            <a:endParaRPr lang="en-US"/>
          </a:p>
        </p:txBody>
      </p:sp>
      <p:pic>
        <p:nvPicPr>
          <p:cNvPr id="3" name="Picture 2" descr="A purple letter on a black background&#10;&#10;Description automatically generated">
            <a:extLst>
              <a:ext uri="{FF2B5EF4-FFF2-40B4-BE49-F238E27FC236}">
                <a16:creationId xmlns:a16="http://schemas.microsoft.com/office/drawing/2014/main" id="{9C35E6DF-8F7F-7E37-F93E-343C45A12CFB}"/>
              </a:ext>
            </a:extLst>
          </p:cNvPr>
          <p:cNvPicPr>
            <a:picLocks noChangeAspect="1"/>
          </p:cNvPicPr>
          <p:nvPr/>
        </p:nvPicPr>
        <p:blipFill>
          <a:blip r:embed="rId6"/>
          <a:stretch>
            <a:fillRect/>
          </a:stretch>
        </p:blipFill>
        <p:spPr>
          <a:xfrm>
            <a:off x="245723" y="6429613"/>
            <a:ext cx="1184953" cy="218597"/>
          </a:xfrm>
          <a:prstGeom prst="rect">
            <a:avLst/>
          </a:prstGeom>
        </p:spPr>
      </p:pic>
      <p:sp>
        <p:nvSpPr>
          <p:cNvPr id="4" name="Slide Number Placeholder 1">
            <a:extLst>
              <a:ext uri="{FF2B5EF4-FFF2-40B4-BE49-F238E27FC236}">
                <a16:creationId xmlns:a16="http://schemas.microsoft.com/office/drawing/2014/main" id="{4AA6ACE8-129A-66E0-4DEC-37767CF62313}"/>
              </a:ext>
            </a:extLst>
          </p:cNvPr>
          <p:cNvSpPr txBox="1">
            <a:spLocks/>
          </p:cNvSpPr>
          <p:nvPr/>
        </p:nvSpPr>
        <p:spPr>
          <a:xfrm>
            <a:off x="9184460" y="635635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pPr/>
              <a:t>8</a:t>
            </a:fld>
            <a:endParaRPr lang="en-US"/>
          </a:p>
        </p:txBody>
      </p:sp>
      <p:pic>
        <p:nvPicPr>
          <p:cNvPr id="5" name="Picture 4" descr="A purple letter on a black background&#10;&#10;Description automatically generated">
            <a:extLst>
              <a:ext uri="{FF2B5EF4-FFF2-40B4-BE49-F238E27FC236}">
                <a16:creationId xmlns:a16="http://schemas.microsoft.com/office/drawing/2014/main" id="{987C3F7F-8EAB-A7BA-0F84-FE326C381BFF}"/>
              </a:ext>
            </a:extLst>
          </p:cNvPr>
          <p:cNvPicPr>
            <a:picLocks noChangeAspect="1"/>
          </p:cNvPicPr>
          <p:nvPr/>
        </p:nvPicPr>
        <p:blipFill>
          <a:blip r:embed="rId6"/>
          <a:stretch>
            <a:fillRect/>
          </a:stretch>
        </p:blipFill>
        <p:spPr>
          <a:xfrm>
            <a:off x="245723" y="6429613"/>
            <a:ext cx="1184953" cy="218597"/>
          </a:xfrm>
          <a:prstGeom prst="rect">
            <a:avLst/>
          </a:prstGeom>
        </p:spPr>
      </p:pic>
      <p:sp>
        <p:nvSpPr>
          <p:cNvPr id="6" name="Rectangle 5">
            <a:extLst>
              <a:ext uri="{FF2B5EF4-FFF2-40B4-BE49-F238E27FC236}">
                <a16:creationId xmlns:a16="http://schemas.microsoft.com/office/drawing/2014/main" id="{80DF4232-7B14-2701-62FA-383957A6783B}"/>
              </a:ext>
            </a:extLst>
          </p:cNvPr>
          <p:cNvSpPr/>
          <p:nvPr/>
        </p:nvSpPr>
        <p:spPr>
          <a:xfrm>
            <a:off x="-6264" y="6224182"/>
            <a:ext cx="12207240" cy="649224"/>
          </a:xfrm>
          <a:prstGeom prst="rect">
            <a:avLst/>
          </a:prstGeom>
          <a:solidFill>
            <a:schemeClr val="accent3">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purple letter on a black background&#10;&#10;Description automatically generated">
            <a:extLst>
              <a:ext uri="{FF2B5EF4-FFF2-40B4-BE49-F238E27FC236}">
                <a16:creationId xmlns:a16="http://schemas.microsoft.com/office/drawing/2014/main" id="{E9A4D5D6-2DD8-9905-A041-F6FDCAA023A9}"/>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100000"/>
                    </a14:imgEffect>
                  </a14:imgLayer>
                </a14:imgProps>
              </a:ext>
            </a:extLst>
          </a:blip>
          <a:stretch>
            <a:fillRect/>
          </a:stretch>
        </p:blipFill>
        <p:spPr>
          <a:xfrm>
            <a:off x="244700" y="6428590"/>
            <a:ext cx="1184953" cy="218597"/>
          </a:xfrm>
          <a:prstGeom prst="rect">
            <a:avLst/>
          </a:prstGeom>
        </p:spPr>
      </p:pic>
      <p:sp>
        <p:nvSpPr>
          <p:cNvPr id="16" name="Text Placeholder 2">
            <a:extLst>
              <a:ext uri="{FF2B5EF4-FFF2-40B4-BE49-F238E27FC236}">
                <a16:creationId xmlns:a16="http://schemas.microsoft.com/office/drawing/2014/main" id="{0142CFFB-2095-3E42-5B95-BF24612F9DC6}"/>
              </a:ext>
            </a:extLst>
          </p:cNvPr>
          <p:cNvSpPr txBox="1">
            <a:spLocks/>
          </p:cNvSpPr>
          <p:nvPr/>
        </p:nvSpPr>
        <p:spPr>
          <a:xfrm>
            <a:off x="7251037" y="646820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bg1"/>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bg1"/>
                </a:solidFill>
                <a:latin typeface="Arial" panose="020B0604020202020204" pitchFamily="34" charset="0"/>
                <a:cs typeface="Arial" panose="020B0604020202020204" pitchFamily="34" charset="0"/>
              </a:rPr>
              <a:pPr algn="r"/>
              <a:t>2026</a:t>
            </a:fld>
            <a:r>
              <a:rPr lang="en-US" sz="700">
                <a:solidFill>
                  <a:schemeClr val="bg1"/>
                </a:solidFill>
                <a:latin typeface="Arial" panose="020B0604020202020204" pitchFamily="34" charset="0"/>
                <a:cs typeface="Arial" panose="020B0604020202020204" pitchFamily="34" charset="0"/>
              </a:rPr>
              <a:t> Amare Global. All rights reserved. </a:t>
            </a:r>
            <a:endParaRPr lang="en-US" sz="700">
              <a:solidFill>
                <a:schemeClr val="bg1"/>
              </a:solidFill>
              <a:latin typeface="Arial" panose="020B0604020202020204" pitchFamily="34" charset="0"/>
              <a:ea typeface="Arial" charset="0"/>
              <a:cs typeface="Arial" panose="020B0604020202020204" pitchFamily="34" charset="0"/>
            </a:endParaRPr>
          </a:p>
        </p:txBody>
      </p:sp>
      <p:sp>
        <p:nvSpPr>
          <p:cNvPr id="17" name="Slide Number Placeholder 1">
            <a:extLst>
              <a:ext uri="{FF2B5EF4-FFF2-40B4-BE49-F238E27FC236}">
                <a16:creationId xmlns:a16="http://schemas.microsoft.com/office/drawing/2014/main" id="{6BE70DAD-B770-06CD-1408-C488EB17CA8F}"/>
              </a:ext>
            </a:extLst>
          </p:cNvPr>
          <p:cNvSpPr txBox="1">
            <a:spLocks/>
          </p:cNvSpPr>
          <p:nvPr/>
        </p:nvSpPr>
        <p:spPr>
          <a:xfrm>
            <a:off x="9184460" y="635635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pPr/>
              <a:t>8</a:t>
            </a:fld>
            <a:endParaRPr lang="en-US"/>
          </a:p>
        </p:txBody>
      </p:sp>
      <p:sp>
        <p:nvSpPr>
          <p:cNvPr id="18" name="Slide Number Placeholder 1">
            <a:extLst>
              <a:ext uri="{FF2B5EF4-FFF2-40B4-BE49-F238E27FC236}">
                <a16:creationId xmlns:a16="http://schemas.microsoft.com/office/drawing/2014/main" id="{521F1AEB-4420-2E23-3A55-1C5886B20D4B}"/>
              </a:ext>
            </a:extLst>
          </p:cNvPr>
          <p:cNvSpPr txBox="1">
            <a:spLocks/>
          </p:cNvSpPr>
          <p:nvPr/>
        </p:nvSpPr>
        <p:spPr>
          <a:xfrm>
            <a:off x="9184460" y="637560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solidFill>
                  <a:schemeClr val="bg1"/>
                </a:solidFill>
                <a:latin typeface="Amare Walter Neue Mager" panose="020B0403040202060203" pitchFamily="34" charset="77"/>
              </a:rPr>
              <a:pPr/>
              <a:t>8</a:t>
            </a:fld>
            <a:endParaRPr lang="en-US">
              <a:solidFill>
                <a:schemeClr val="bg1"/>
              </a:solidFill>
              <a:latin typeface="Amare Walter Neue Mager" panose="020B0403040202060203" pitchFamily="34" charset="77"/>
            </a:endParaRPr>
          </a:p>
        </p:txBody>
      </p:sp>
      <p:sp>
        <p:nvSpPr>
          <p:cNvPr id="19" name="Title 1">
            <a:extLst>
              <a:ext uri="{FF2B5EF4-FFF2-40B4-BE49-F238E27FC236}">
                <a16:creationId xmlns:a16="http://schemas.microsoft.com/office/drawing/2014/main" id="{D158A783-E3D8-A430-8FAF-2F3ADAF1BAF7}"/>
              </a:ext>
            </a:extLst>
          </p:cNvPr>
          <p:cNvSpPr txBox="1">
            <a:spLocks/>
          </p:cNvSpPr>
          <p:nvPr>
            <p:custDataLst>
              <p:tags r:id="rId1"/>
            </p:custDataLst>
          </p:nvPr>
        </p:nvSpPr>
        <p:spPr>
          <a:xfrm>
            <a:off x="138700" y="216917"/>
            <a:ext cx="5620415" cy="432667"/>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1200" dirty="0">
                <a:solidFill>
                  <a:schemeClr val="accent3">
                    <a:lumMod val="60000"/>
                    <a:lumOff val="40000"/>
                  </a:schemeClr>
                </a:solidFill>
              </a:rPr>
              <a:t>Amare EDGE+™ Watermelon</a:t>
            </a:r>
          </a:p>
        </p:txBody>
      </p:sp>
      <p:sp>
        <p:nvSpPr>
          <p:cNvPr id="22" name="Title 1">
            <a:extLst>
              <a:ext uri="{FF2B5EF4-FFF2-40B4-BE49-F238E27FC236}">
                <a16:creationId xmlns:a16="http://schemas.microsoft.com/office/drawing/2014/main" id="{1CB7FE89-0BE7-3FE3-CDA1-7F7DE0A757B0}"/>
              </a:ext>
            </a:extLst>
          </p:cNvPr>
          <p:cNvSpPr txBox="1">
            <a:spLocks/>
          </p:cNvSpPr>
          <p:nvPr>
            <p:custDataLst>
              <p:tags r:id="rId2"/>
            </p:custDataLst>
          </p:nvPr>
        </p:nvSpPr>
        <p:spPr>
          <a:xfrm>
            <a:off x="244700" y="780783"/>
            <a:ext cx="5968532" cy="791990"/>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4400" dirty="0">
                <a:solidFill>
                  <a:schemeClr val="accent3"/>
                </a:solidFill>
                <a:latin typeface="Amare Walter Neue Leicht" panose="020B0303040202060203" pitchFamily="34" charset="77"/>
              </a:rPr>
              <a:t>Nutritional Information</a:t>
            </a:r>
            <a:endParaRPr lang="en-US" sz="4400" baseline="30000" dirty="0">
              <a:solidFill>
                <a:schemeClr val="accent3"/>
              </a:solidFill>
              <a:latin typeface="Amare Walter Neue Leicht" panose="020B0303040202060203" pitchFamily="34" charset="77"/>
            </a:endParaRPr>
          </a:p>
        </p:txBody>
      </p:sp>
    </p:spTree>
    <p:extLst>
      <p:ext uri="{BB962C8B-B14F-4D97-AF65-F5344CB8AC3E}">
        <p14:creationId xmlns:p14="http://schemas.microsoft.com/office/powerpoint/2010/main" val="10123209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D377F3B9-A166-0D94-3DF7-CCA330A7C56C}"/>
            </a:ext>
          </a:extLst>
        </p:cNvPr>
        <p:cNvGrpSpPr/>
        <p:nvPr/>
      </p:nvGrpSpPr>
      <p:grpSpPr>
        <a:xfrm>
          <a:off x="0" y="0"/>
          <a:ext cx="0" cy="0"/>
          <a:chOff x="0" y="0"/>
          <a:chExt cx="0" cy="0"/>
        </a:xfrm>
      </p:grpSpPr>
      <p:pic>
        <p:nvPicPr>
          <p:cNvPr id="9" name="Resim 8" descr="yeryüzü bitkisi, yeşil, bitki, yaprak içeren bir resim&#10;&#10;Yapay zeka tarafından oluşturulmuş içerik yanlış olabilir.">
            <a:extLst>
              <a:ext uri="{FF2B5EF4-FFF2-40B4-BE49-F238E27FC236}">
                <a16:creationId xmlns:a16="http://schemas.microsoft.com/office/drawing/2014/main" id="{1CDACD15-9F18-E178-BB76-2A85357BDCAB}"/>
              </a:ext>
            </a:extLst>
          </p:cNvPr>
          <p:cNvPicPr>
            <a:picLocks noChangeAspect="1"/>
          </p:cNvPicPr>
          <p:nvPr/>
        </p:nvPicPr>
        <p:blipFill>
          <a:blip r:embed="rId4"/>
          <a:stretch>
            <a:fillRect/>
          </a:stretch>
        </p:blipFill>
        <p:spPr>
          <a:xfrm>
            <a:off x="353171" y="1668825"/>
            <a:ext cx="1887349" cy="1034998"/>
          </a:xfrm>
          <a:prstGeom prst="rect">
            <a:avLst/>
          </a:prstGeom>
        </p:spPr>
      </p:pic>
      <p:pic>
        <p:nvPicPr>
          <p:cNvPr id="11" name="Resim 10" descr="meyve, kavun, Ebucehil karpuzu, doğal gıdalar içeren bir resim&#10;&#10;Yapay zeka tarafından oluşturulmuş içerik yanlış olabilir.">
            <a:extLst>
              <a:ext uri="{FF2B5EF4-FFF2-40B4-BE49-F238E27FC236}">
                <a16:creationId xmlns:a16="http://schemas.microsoft.com/office/drawing/2014/main" id="{F3717410-3BDC-1FAC-39A1-8140F91D2873}"/>
              </a:ext>
            </a:extLst>
          </p:cNvPr>
          <p:cNvPicPr>
            <a:picLocks noChangeAspect="1"/>
          </p:cNvPicPr>
          <p:nvPr/>
        </p:nvPicPr>
        <p:blipFill>
          <a:blip r:embed="rId5"/>
          <a:stretch>
            <a:fillRect/>
          </a:stretch>
        </p:blipFill>
        <p:spPr>
          <a:xfrm>
            <a:off x="2800932" y="1625332"/>
            <a:ext cx="2354113" cy="1034998"/>
          </a:xfrm>
          <a:prstGeom prst="rect">
            <a:avLst/>
          </a:prstGeom>
        </p:spPr>
      </p:pic>
      <p:pic>
        <p:nvPicPr>
          <p:cNvPr id="13" name="Resim 12" descr="Çin kirazı, meyve, yemek, gıda içeren bir resim&#10;&#10;Yapay zeka tarafından oluşturulmuş içerik yanlış olabilir.">
            <a:extLst>
              <a:ext uri="{FF2B5EF4-FFF2-40B4-BE49-F238E27FC236}">
                <a16:creationId xmlns:a16="http://schemas.microsoft.com/office/drawing/2014/main" id="{00FE7E9F-6FF6-DA5D-1333-D744F310CF6A}"/>
              </a:ext>
            </a:extLst>
          </p:cNvPr>
          <p:cNvPicPr>
            <a:picLocks noChangeAspect="1"/>
          </p:cNvPicPr>
          <p:nvPr/>
        </p:nvPicPr>
        <p:blipFill>
          <a:blip r:embed="rId6"/>
          <a:stretch>
            <a:fillRect/>
          </a:stretch>
        </p:blipFill>
        <p:spPr>
          <a:xfrm>
            <a:off x="5690621" y="1638282"/>
            <a:ext cx="2151172" cy="1034998"/>
          </a:xfrm>
          <a:prstGeom prst="rect">
            <a:avLst/>
          </a:prstGeom>
        </p:spPr>
      </p:pic>
      <p:pic>
        <p:nvPicPr>
          <p:cNvPr id="20" name="Resim 19" descr="ekran görüntüsü, sarı içeren bir resim&#10;&#10;Yapay zeka tarafından oluşturulmuş içerik yanlış olabilir.">
            <a:extLst>
              <a:ext uri="{FF2B5EF4-FFF2-40B4-BE49-F238E27FC236}">
                <a16:creationId xmlns:a16="http://schemas.microsoft.com/office/drawing/2014/main" id="{30FCD7E0-E135-90D2-94A3-12048F3B49A3}"/>
              </a:ext>
            </a:extLst>
          </p:cNvPr>
          <p:cNvPicPr>
            <a:picLocks noChangeAspect="1"/>
          </p:cNvPicPr>
          <p:nvPr/>
        </p:nvPicPr>
        <p:blipFill>
          <a:blip r:embed="rId7"/>
          <a:stretch>
            <a:fillRect/>
          </a:stretch>
        </p:blipFill>
        <p:spPr>
          <a:xfrm>
            <a:off x="2811340" y="2893980"/>
            <a:ext cx="2475878" cy="1034998"/>
          </a:xfrm>
          <a:prstGeom prst="rect">
            <a:avLst/>
          </a:prstGeom>
        </p:spPr>
      </p:pic>
      <p:pic>
        <p:nvPicPr>
          <p:cNvPr id="24" name="Resim 23" descr="sebze, pancar, kök sebze, üretmek, mahsul içeren bir resim&#10;&#10;Yapay zeka tarafından oluşturulmuş içerik yanlış olabilir.">
            <a:extLst>
              <a:ext uri="{FF2B5EF4-FFF2-40B4-BE49-F238E27FC236}">
                <a16:creationId xmlns:a16="http://schemas.microsoft.com/office/drawing/2014/main" id="{6008D3EB-9C9E-49B1-D1BD-2EDE020DC891}"/>
              </a:ext>
            </a:extLst>
          </p:cNvPr>
          <p:cNvPicPr>
            <a:picLocks noChangeAspect="1"/>
          </p:cNvPicPr>
          <p:nvPr/>
        </p:nvPicPr>
        <p:blipFill>
          <a:blip r:embed="rId8"/>
          <a:stretch>
            <a:fillRect/>
          </a:stretch>
        </p:blipFill>
        <p:spPr>
          <a:xfrm>
            <a:off x="353171" y="2911501"/>
            <a:ext cx="1968526" cy="1034998"/>
          </a:xfrm>
          <a:prstGeom prst="rect">
            <a:avLst/>
          </a:prstGeom>
        </p:spPr>
      </p:pic>
      <p:pic>
        <p:nvPicPr>
          <p:cNvPr id="31" name="Resim 30" descr="metin, iş kartı içeren bir resim&#10;&#10;Yapay zeka tarafından oluşturulmuş içerik yanlış olabilir.">
            <a:extLst>
              <a:ext uri="{FF2B5EF4-FFF2-40B4-BE49-F238E27FC236}">
                <a16:creationId xmlns:a16="http://schemas.microsoft.com/office/drawing/2014/main" id="{4FDAA977-9CD8-6BB4-250A-6EB94F53BD95}"/>
              </a:ext>
            </a:extLst>
          </p:cNvPr>
          <p:cNvPicPr>
            <a:picLocks noChangeAspect="1"/>
          </p:cNvPicPr>
          <p:nvPr/>
        </p:nvPicPr>
        <p:blipFill>
          <a:blip r:embed="rId9"/>
          <a:stretch>
            <a:fillRect/>
          </a:stretch>
        </p:blipFill>
        <p:spPr>
          <a:xfrm>
            <a:off x="8863333" y="0"/>
            <a:ext cx="3321094" cy="6858000"/>
          </a:xfrm>
          <a:prstGeom prst="rect">
            <a:avLst/>
          </a:prstGeom>
        </p:spPr>
      </p:pic>
      <p:sp>
        <p:nvSpPr>
          <p:cNvPr id="2" name="Slide Number Placeholder 1">
            <a:extLst>
              <a:ext uri="{FF2B5EF4-FFF2-40B4-BE49-F238E27FC236}">
                <a16:creationId xmlns:a16="http://schemas.microsoft.com/office/drawing/2014/main" id="{B700DC96-0856-6903-00F8-EE646EAA07C8}"/>
              </a:ext>
            </a:extLst>
          </p:cNvPr>
          <p:cNvSpPr>
            <a:spLocks noGrp="1"/>
          </p:cNvSpPr>
          <p:nvPr>
            <p:ph type="sldNum" sz="quarter" idx="12"/>
          </p:nvPr>
        </p:nvSpPr>
        <p:spPr>
          <a:xfrm>
            <a:off x="9184460" y="6356350"/>
            <a:ext cx="2743200" cy="365125"/>
          </a:xfrm>
        </p:spPr>
        <p:txBody>
          <a:bodyPr/>
          <a:lstStyle/>
          <a:p>
            <a:fld id="{FEDAFF86-66A4-D342-B39A-0C3E2798F66C}" type="slidenum">
              <a:rPr lang="en-US" smtClean="0"/>
              <a:pPr/>
              <a:t>9</a:t>
            </a:fld>
            <a:endParaRPr lang="en-US"/>
          </a:p>
        </p:txBody>
      </p:sp>
      <p:pic>
        <p:nvPicPr>
          <p:cNvPr id="3" name="Picture 2" descr="A purple letter on a black background&#10;&#10;Description automatically generated">
            <a:extLst>
              <a:ext uri="{FF2B5EF4-FFF2-40B4-BE49-F238E27FC236}">
                <a16:creationId xmlns:a16="http://schemas.microsoft.com/office/drawing/2014/main" id="{9C35E6DF-8F7F-7E37-F93E-343C45A12CFB}"/>
              </a:ext>
            </a:extLst>
          </p:cNvPr>
          <p:cNvPicPr>
            <a:picLocks noChangeAspect="1"/>
          </p:cNvPicPr>
          <p:nvPr/>
        </p:nvPicPr>
        <p:blipFill>
          <a:blip r:embed="rId10"/>
          <a:stretch>
            <a:fillRect/>
          </a:stretch>
        </p:blipFill>
        <p:spPr>
          <a:xfrm>
            <a:off x="245723" y="6429613"/>
            <a:ext cx="1184953" cy="218597"/>
          </a:xfrm>
          <a:prstGeom prst="rect">
            <a:avLst/>
          </a:prstGeom>
        </p:spPr>
      </p:pic>
      <p:sp>
        <p:nvSpPr>
          <p:cNvPr id="8" name="TextBox 7">
            <a:extLst>
              <a:ext uri="{FF2B5EF4-FFF2-40B4-BE49-F238E27FC236}">
                <a16:creationId xmlns:a16="http://schemas.microsoft.com/office/drawing/2014/main" id="{A0FAA47C-48BD-529E-55EE-E199AE418968}"/>
              </a:ext>
            </a:extLst>
          </p:cNvPr>
          <p:cNvSpPr txBox="1"/>
          <p:nvPr/>
        </p:nvSpPr>
        <p:spPr>
          <a:xfrm>
            <a:off x="404040" y="4483044"/>
            <a:ext cx="7211950" cy="1169551"/>
          </a:xfrm>
          <a:prstGeom prst="rect">
            <a:avLst/>
          </a:prstGeom>
          <a:noFill/>
        </p:spPr>
        <p:txBody>
          <a:bodyPr wrap="square">
            <a:spAutoFit/>
          </a:bodyPr>
          <a:lstStyle/>
          <a:p>
            <a:pPr algn="l">
              <a:lnSpc>
                <a:spcPts val="1740"/>
              </a:lnSpc>
            </a:pPr>
            <a:r>
              <a:rPr lang="en-US" sz="1100" dirty="0" err="1">
                <a:solidFill>
                  <a:schemeClr val="accent3"/>
                </a:solidFill>
                <a:effectLst/>
                <a:latin typeface="Amare Walter Neue Mager" panose="020B0403040202060203" pitchFamily="34" charset="77"/>
              </a:rPr>
              <a:t>Isomalto</a:t>
            </a:r>
            <a:r>
              <a:rPr lang="en-US" sz="1100" dirty="0">
                <a:solidFill>
                  <a:schemeClr val="accent3"/>
                </a:solidFill>
                <a:effectLst/>
                <a:latin typeface="Amare Walter Neue Mager" panose="020B0403040202060203" pitchFamily="34" charset="77"/>
              </a:rPr>
              <a:t>-oligosaccharide, sweetener: xylitol, </a:t>
            </a:r>
            <a:r>
              <a:rPr lang="en-US" sz="1100" dirty="0" err="1">
                <a:solidFill>
                  <a:schemeClr val="accent3"/>
                </a:solidFill>
                <a:effectLst/>
                <a:latin typeface="Amare Walter Neue Mager" panose="020B0403040202060203" pitchFamily="34" charset="77"/>
              </a:rPr>
              <a:t>flavouring</a:t>
            </a:r>
            <a:r>
              <a:rPr lang="en-US" sz="1100" dirty="0">
                <a:solidFill>
                  <a:schemeClr val="accent3"/>
                </a:solidFill>
                <a:effectLst/>
                <a:latin typeface="Amare Walter Neue Mager" panose="020B0403040202060203" pitchFamily="34" charset="77"/>
              </a:rPr>
              <a:t>, acidity regulator: malic acid, sweetener: </a:t>
            </a:r>
            <a:r>
              <a:rPr lang="en-US" sz="1100" dirty="0" err="1">
                <a:solidFill>
                  <a:schemeClr val="accent3"/>
                </a:solidFill>
                <a:effectLst/>
                <a:latin typeface="Amare Walter Neue Mager" panose="020B0403040202060203" pitchFamily="34" charset="77"/>
              </a:rPr>
              <a:t>steviol</a:t>
            </a:r>
            <a:r>
              <a:rPr lang="en-US" sz="1100" dirty="0">
                <a:solidFill>
                  <a:schemeClr val="accent3"/>
                </a:solidFill>
                <a:effectLst/>
                <a:latin typeface="Amare Walter Neue Mager" panose="020B0403040202060203" pitchFamily="34" charset="77"/>
              </a:rPr>
              <a:t> glycosides from Stevia, </a:t>
            </a:r>
            <a:r>
              <a:rPr lang="en-US" sz="1100" dirty="0" err="1">
                <a:solidFill>
                  <a:schemeClr val="accent3"/>
                </a:solidFill>
                <a:effectLst/>
                <a:latin typeface="Amare Walter Neue Mager" panose="020B0403040202060203" pitchFamily="34" charset="77"/>
              </a:rPr>
              <a:t>colour</a:t>
            </a:r>
            <a:r>
              <a:rPr lang="en-US" sz="1100" dirty="0">
                <a:solidFill>
                  <a:schemeClr val="accent3"/>
                </a:solidFill>
                <a:effectLst/>
                <a:latin typeface="Amare Walter Neue Mager" panose="020B0403040202060203" pitchFamily="34" charset="77"/>
              </a:rPr>
              <a:t>: Beetroot Red, acidity regulator: citric acid, black chebulic (Terminalia </a:t>
            </a:r>
            <a:r>
              <a:rPr lang="en-US" sz="1100" dirty="0" err="1">
                <a:solidFill>
                  <a:schemeClr val="accent3"/>
                </a:solidFill>
                <a:effectLst/>
                <a:latin typeface="Amare Walter Neue Mager" panose="020B0403040202060203" pitchFamily="34" charset="77"/>
              </a:rPr>
              <a:t>chebula</a:t>
            </a:r>
            <a:r>
              <a:rPr lang="en-US" sz="1100" dirty="0">
                <a:solidFill>
                  <a:schemeClr val="accent3"/>
                </a:solidFill>
                <a:effectLst/>
                <a:latin typeface="Amare Walter Neue Mager" panose="020B0403040202060203" pitchFamily="34" charset="77"/>
              </a:rPr>
              <a:t>) fruit extract†, mango (Mangifera indica) fruit extract, anti-caking agent: silicon dioxide, frankincense (Boswellia serrata) gum-resin extract†, goji (</a:t>
            </a:r>
            <a:r>
              <a:rPr lang="en-US" sz="1100" dirty="0" err="1">
                <a:solidFill>
                  <a:schemeClr val="accent3"/>
                </a:solidFill>
                <a:effectLst/>
                <a:latin typeface="Amare Walter Neue Mager" panose="020B0403040202060203" pitchFamily="34" charset="77"/>
              </a:rPr>
              <a:t>Lycium</a:t>
            </a:r>
            <a:r>
              <a:rPr lang="en-US" sz="1100" dirty="0">
                <a:solidFill>
                  <a:schemeClr val="accent3"/>
                </a:solidFill>
                <a:effectLst/>
                <a:latin typeface="Amare Walter Neue Mager" panose="020B0403040202060203" pitchFamily="34" charset="77"/>
              </a:rPr>
              <a:t> </a:t>
            </a:r>
            <a:r>
              <a:rPr lang="en-US" sz="1100" dirty="0" err="1">
                <a:solidFill>
                  <a:schemeClr val="accent3"/>
                </a:solidFill>
                <a:effectLst/>
                <a:latin typeface="Amare Walter Neue Mager" panose="020B0403040202060203" pitchFamily="34" charset="77"/>
              </a:rPr>
              <a:t>barbarum</a:t>
            </a:r>
            <a:r>
              <a:rPr lang="en-US" sz="1100" dirty="0">
                <a:solidFill>
                  <a:schemeClr val="accent3"/>
                </a:solidFill>
                <a:effectLst/>
                <a:latin typeface="Amare Walter Neue Mager" panose="020B0403040202060203" pitchFamily="34" charset="77"/>
              </a:rPr>
              <a:t>) fruit extract, </a:t>
            </a:r>
            <a:r>
              <a:rPr lang="en-US" sz="1100" dirty="0" err="1">
                <a:solidFill>
                  <a:schemeClr val="accent3"/>
                </a:solidFill>
                <a:effectLst/>
                <a:latin typeface="Amare Walter Neue Mager" panose="020B0403040202060203" pitchFamily="34" charset="77"/>
              </a:rPr>
              <a:t>flavouring</a:t>
            </a:r>
            <a:r>
              <a:rPr lang="en-US" sz="1100" dirty="0">
                <a:solidFill>
                  <a:schemeClr val="accent3"/>
                </a:solidFill>
                <a:effectLst/>
                <a:latin typeface="Amare Walter Neue Mager" panose="020B0403040202060203" pitchFamily="34" charset="77"/>
              </a:rPr>
              <a:t>, </a:t>
            </a:r>
            <a:r>
              <a:rPr lang="en-US" sz="1100" dirty="0" err="1">
                <a:solidFill>
                  <a:schemeClr val="accent3"/>
                </a:solidFill>
                <a:effectLst/>
                <a:latin typeface="Amare Walter Neue Mager" panose="020B0403040202060203" pitchFamily="34" charset="77"/>
              </a:rPr>
              <a:t>colour</a:t>
            </a:r>
            <a:r>
              <a:rPr lang="en-US" sz="1100" dirty="0">
                <a:solidFill>
                  <a:schemeClr val="accent3"/>
                </a:solidFill>
                <a:effectLst/>
                <a:latin typeface="Amare Walter Neue Mager" panose="020B0403040202060203" pitchFamily="34" charset="77"/>
              </a:rPr>
              <a:t>: beta-carotene, pantothenic acid (D-pantothenate, calcium).</a:t>
            </a:r>
            <a:endParaRPr lang="en-US" sz="1100" dirty="0">
              <a:solidFill>
                <a:schemeClr val="accent3"/>
              </a:solidFill>
              <a:latin typeface="Amare Walter Neue Mager" panose="020B0403040202060203" pitchFamily="34" charset="77"/>
            </a:endParaRPr>
          </a:p>
        </p:txBody>
      </p:sp>
      <p:sp>
        <p:nvSpPr>
          <p:cNvPr id="4" name="Slide Number Placeholder 1">
            <a:extLst>
              <a:ext uri="{FF2B5EF4-FFF2-40B4-BE49-F238E27FC236}">
                <a16:creationId xmlns:a16="http://schemas.microsoft.com/office/drawing/2014/main" id="{4AA6ACE8-129A-66E0-4DEC-37767CF62313}"/>
              </a:ext>
            </a:extLst>
          </p:cNvPr>
          <p:cNvSpPr txBox="1">
            <a:spLocks/>
          </p:cNvSpPr>
          <p:nvPr/>
        </p:nvSpPr>
        <p:spPr>
          <a:xfrm>
            <a:off x="9184460" y="635635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pPr/>
              <a:t>9</a:t>
            </a:fld>
            <a:endParaRPr lang="en-US"/>
          </a:p>
        </p:txBody>
      </p:sp>
      <p:pic>
        <p:nvPicPr>
          <p:cNvPr id="5" name="Picture 4" descr="A purple letter on a black background&#10;&#10;Description automatically generated">
            <a:extLst>
              <a:ext uri="{FF2B5EF4-FFF2-40B4-BE49-F238E27FC236}">
                <a16:creationId xmlns:a16="http://schemas.microsoft.com/office/drawing/2014/main" id="{987C3F7F-8EAB-A7BA-0F84-FE326C381BFF}"/>
              </a:ext>
            </a:extLst>
          </p:cNvPr>
          <p:cNvPicPr>
            <a:picLocks noChangeAspect="1"/>
          </p:cNvPicPr>
          <p:nvPr/>
        </p:nvPicPr>
        <p:blipFill>
          <a:blip r:embed="rId10"/>
          <a:stretch>
            <a:fillRect/>
          </a:stretch>
        </p:blipFill>
        <p:spPr>
          <a:xfrm>
            <a:off x="245723" y="6429613"/>
            <a:ext cx="1184953" cy="218597"/>
          </a:xfrm>
          <a:prstGeom prst="rect">
            <a:avLst/>
          </a:prstGeom>
        </p:spPr>
      </p:pic>
      <p:sp>
        <p:nvSpPr>
          <p:cNvPr id="6" name="Rectangle 5">
            <a:extLst>
              <a:ext uri="{FF2B5EF4-FFF2-40B4-BE49-F238E27FC236}">
                <a16:creationId xmlns:a16="http://schemas.microsoft.com/office/drawing/2014/main" id="{80DF4232-7B14-2701-62FA-383957A6783B}"/>
              </a:ext>
            </a:extLst>
          </p:cNvPr>
          <p:cNvSpPr/>
          <p:nvPr/>
        </p:nvSpPr>
        <p:spPr>
          <a:xfrm>
            <a:off x="-6264" y="6224182"/>
            <a:ext cx="12207240" cy="649224"/>
          </a:xfrm>
          <a:prstGeom prst="rect">
            <a:avLst/>
          </a:prstGeom>
          <a:solidFill>
            <a:schemeClr val="accent3">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purple letter on a black background&#10;&#10;Description automatically generated">
            <a:extLst>
              <a:ext uri="{FF2B5EF4-FFF2-40B4-BE49-F238E27FC236}">
                <a16:creationId xmlns:a16="http://schemas.microsoft.com/office/drawing/2014/main" id="{E9A4D5D6-2DD8-9905-A041-F6FDCAA023A9}"/>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bright="100000"/>
                    </a14:imgEffect>
                  </a14:imgLayer>
                </a14:imgProps>
              </a:ext>
            </a:extLst>
          </a:blip>
          <a:stretch>
            <a:fillRect/>
          </a:stretch>
        </p:blipFill>
        <p:spPr>
          <a:xfrm>
            <a:off x="244700" y="6428590"/>
            <a:ext cx="1184953" cy="218597"/>
          </a:xfrm>
          <a:prstGeom prst="rect">
            <a:avLst/>
          </a:prstGeom>
        </p:spPr>
      </p:pic>
      <p:sp>
        <p:nvSpPr>
          <p:cNvPr id="16" name="Text Placeholder 2">
            <a:extLst>
              <a:ext uri="{FF2B5EF4-FFF2-40B4-BE49-F238E27FC236}">
                <a16:creationId xmlns:a16="http://schemas.microsoft.com/office/drawing/2014/main" id="{0142CFFB-2095-3E42-5B95-BF24612F9DC6}"/>
              </a:ext>
            </a:extLst>
          </p:cNvPr>
          <p:cNvSpPr txBox="1">
            <a:spLocks/>
          </p:cNvSpPr>
          <p:nvPr/>
        </p:nvSpPr>
        <p:spPr>
          <a:xfrm>
            <a:off x="7251037" y="6468207"/>
            <a:ext cx="4213225" cy="156760"/>
          </a:xfrm>
          <a:prstGeom prst="rect">
            <a:avLst/>
          </a:prstGeom>
        </p:spPr>
        <p:txBody>
          <a:bodyPr>
            <a:noAutofit/>
          </a:bodyPr>
          <a:lstStyle>
            <a:lvl1pPr marL="0" indent="0" algn="l" defTabSz="914400" rtl="0" eaLnBrk="1" latinLnBrk="0" hangingPunct="1">
              <a:lnSpc>
                <a:spcPct val="90000"/>
              </a:lnSpc>
              <a:spcBef>
                <a:spcPts val="1000"/>
              </a:spcBef>
              <a:buFont typeface="Arial" panose="020B0604020202020204" pitchFamily="34" charset="0"/>
              <a:buNone/>
              <a:defRPr sz="700" b="0" i="0" kern="1200">
                <a:solidFill>
                  <a:schemeClr val="tx2"/>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700">
                <a:solidFill>
                  <a:schemeClr val="bg1"/>
                </a:solidFill>
                <a:latin typeface="Arial" panose="020B0604020202020204" pitchFamily="34" charset="0"/>
                <a:cs typeface="Arial" panose="020B0604020202020204" pitchFamily="34" charset="0"/>
              </a:rPr>
              <a:t>Copyright © </a:t>
            </a:r>
            <a:fld id="{9FB19062-2D99-6645-8272-5FFAA846905C}" type="datetimeyyyy">
              <a:rPr lang="en-US" sz="700" smtClean="0">
                <a:solidFill>
                  <a:schemeClr val="bg1"/>
                </a:solidFill>
                <a:latin typeface="Arial" panose="020B0604020202020204" pitchFamily="34" charset="0"/>
                <a:cs typeface="Arial" panose="020B0604020202020204" pitchFamily="34" charset="0"/>
              </a:rPr>
              <a:pPr algn="r"/>
              <a:t>2026</a:t>
            </a:fld>
            <a:r>
              <a:rPr lang="en-US" sz="700">
                <a:solidFill>
                  <a:schemeClr val="bg1"/>
                </a:solidFill>
                <a:latin typeface="Arial" panose="020B0604020202020204" pitchFamily="34" charset="0"/>
                <a:cs typeface="Arial" panose="020B0604020202020204" pitchFamily="34" charset="0"/>
              </a:rPr>
              <a:t> Amare Global. All rights reserved. </a:t>
            </a:r>
            <a:endParaRPr lang="en-US" sz="700">
              <a:solidFill>
                <a:schemeClr val="bg1"/>
              </a:solidFill>
              <a:latin typeface="Arial" panose="020B0604020202020204" pitchFamily="34" charset="0"/>
              <a:ea typeface="Arial" charset="0"/>
              <a:cs typeface="Arial" panose="020B0604020202020204" pitchFamily="34" charset="0"/>
            </a:endParaRPr>
          </a:p>
        </p:txBody>
      </p:sp>
      <p:sp>
        <p:nvSpPr>
          <p:cNvPr id="17" name="Slide Number Placeholder 1">
            <a:extLst>
              <a:ext uri="{FF2B5EF4-FFF2-40B4-BE49-F238E27FC236}">
                <a16:creationId xmlns:a16="http://schemas.microsoft.com/office/drawing/2014/main" id="{6BE70DAD-B770-06CD-1408-C488EB17CA8F}"/>
              </a:ext>
            </a:extLst>
          </p:cNvPr>
          <p:cNvSpPr txBox="1">
            <a:spLocks/>
          </p:cNvSpPr>
          <p:nvPr/>
        </p:nvSpPr>
        <p:spPr>
          <a:xfrm>
            <a:off x="9184460" y="635635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pPr/>
              <a:t>9</a:t>
            </a:fld>
            <a:endParaRPr lang="en-US"/>
          </a:p>
        </p:txBody>
      </p:sp>
      <p:sp>
        <p:nvSpPr>
          <p:cNvPr id="18" name="Slide Number Placeholder 1">
            <a:extLst>
              <a:ext uri="{FF2B5EF4-FFF2-40B4-BE49-F238E27FC236}">
                <a16:creationId xmlns:a16="http://schemas.microsoft.com/office/drawing/2014/main" id="{521F1AEB-4420-2E23-3A55-1C5886B20D4B}"/>
              </a:ext>
            </a:extLst>
          </p:cNvPr>
          <p:cNvSpPr txBox="1">
            <a:spLocks/>
          </p:cNvSpPr>
          <p:nvPr/>
        </p:nvSpPr>
        <p:spPr>
          <a:xfrm>
            <a:off x="9184460" y="6375600"/>
            <a:ext cx="2743200" cy="365125"/>
          </a:xfrm>
          <a:prstGeom prst="rect">
            <a:avLst/>
          </a:prstGeom>
        </p:spPr>
        <p:txBody>
          <a:bodyPr vert="horz" wrap="square" lIns="91440" tIns="45720" rIns="0" bIns="45720" rtlCol="0" anchor="ctr"/>
          <a:lstStyle>
            <a:defPPr>
              <a:defRPr lang="en-US"/>
            </a:defPPr>
            <a:lvl1pPr marL="0" indent="0" algn="r" defTabSz="914400" rtl="0" eaLnBrk="1" latinLnBrk="0" hangingPunct="1">
              <a:tabLst>
                <a:tab pos="2563813" algn="l"/>
              </a:tabLst>
              <a:defRPr sz="900" kern="1200">
                <a:solidFill>
                  <a:schemeClr val="tx2"/>
                </a:solidFill>
                <a:latin typeface="Amare Walter Neue" panose="020B0503040202060203" pitchFamily="34"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EDAFF86-66A4-D342-B39A-0C3E2798F66C}" type="slidenum">
              <a:rPr lang="en-US" smtClean="0">
                <a:solidFill>
                  <a:schemeClr val="bg1"/>
                </a:solidFill>
                <a:latin typeface="Amare Walter Neue Mager" panose="020B0403040202060203" pitchFamily="34" charset="77"/>
              </a:rPr>
              <a:pPr/>
              <a:t>9</a:t>
            </a:fld>
            <a:endParaRPr lang="en-US">
              <a:solidFill>
                <a:schemeClr val="bg1"/>
              </a:solidFill>
              <a:latin typeface="Amare Walter Neue Mager" panose="020B0403040202060203" pitchFamily="34" charset="77"/>
            </a:endParaRPr>
          </a:p>
        </p:txBody>
      </p:sp>
      <p:sp>
        <p:nvSpPr>
          <p:cNvPr id="19" name="Title 1">
            <a:extLst>
              <a:ext uri="{FF2B5EF4-FFF2-40B4-BE49-F238E27FC236}">
                <a16:creationId xmlns:a16="http://schemas.microsoft.com/office/drawing/2014/main" id="{D158A783-E3D8-A430-8FAF-2F3ADAF1BAF7}"/>
              </a:ext>
            </a:extLst>
          </p:cNvPr>
          <p:cNvSpPr txBox="1">
            <a:spLocks/>
          </p:cNvSpPr>
          <p:nvPr>
            <p:custDataLst>
              <p:tags r:id="rId1"/>
            </p:custDataLst>
          </p:nvPr>
        </p:nvSpPr>
        <p:spPr>
          <a:xfrm>
            <a:off x="138700" y="216917"/>
            <a:ext cx="5620415" cy="432667"/>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1200" dirty="0">
                <a:solidFill>
                  <a:schemeClr val="accent3">
                    <a:lumMod val="60000"/>
                    <a:lumOff val="40000"/>
                  </a:schemeClr>
                </a:solidFill>
              </a:rPr>
              <a:t>Amare EDGE+™ Watermelon</a:t>
            </a:r>
          </a:p>
        </p:txBody>
      </p:sp>
      <p:sp>
        <p:nvSpPr>
          <p:cNvPr id="22" name="Title 1">
            <a:extLst>
              <a:ext uri="{FF2B5EF4-FFF2-40B4-BE49-F238E27FC236}">
                <a16:creationId xmlns:a16="http://schemas.microsoft.com/office/drawing/2014/main" id="{1CB7FE89-0BE7-3FE3-CDA1-7F7DE0A757B0}"/>
              </a:ext>
            </a:extLst>
          </p:cNvPr>
          <p:cNvSpPr txBox="1">
            <a:spLocks/>
          </p:cNvSpPr>
          <p:nvPr>
            <p:custDataLst>
              <p:tags r:id="rId2"/>
            </p:custDataLst>
          </p:nvPr>
        </p:nvSpPr>
        <p:spPr>
          <a:xfrm>
            <a:off x="244700" y="780783"/>
            <a:ext cx="3664496" cy="791990"/>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b="0" i="0" kern="1200">
                <a:solidFill>
                  <a:schemeClr val="tx1"/>
                </a:solidFill>
                <a:latin typeface="Amare Walter Neue Mager" panose="020B0403040202060203" pitchFamily="34" charset="77"/>
                <a:ea typeface="+mj-ea"/>
                <a:cs typeface="+mj-cs"/>
              </a:defRPr>
            </a:lvl1pPr>
          </a:lstStyle>
          <a:p>
            <a:r>
              <a:rPr lang="en-US" sz="4400" dirty="0">
                <a:solidFill>
                  <a:schemeClr val="accent3"/>
                </a:solidFill>
                <a:latin typeface="Amare Walter Neue Leicht" panose="020B0303040202060203" pitchFamily="34" charset="77"/>
              </a:rPr>
              <a:t>Ingredients</a:t>
            </a:r>
            <a:endParaRPr lang="en-US" sz="4400" baseline="30000" dirty="0">
              <a:solidFill>
                <a:schemeClr val="accent3"/>
              </a:solidFill>
              <a:latin typeface="Amare Walter Neue Leicht" panose="020B0303040202060203" pitchFamily="34" charset="77"/>
            </a:endParaRPr>
          </a:p>
        </p:txBody>
      </p:sp>
    </p:spTree>
    <p:extLst>
      <p:ext uri="{BB962C8B-B14F-4D97-AF65-F5344CB8AC3E}">
        <p14:creationId xmlns:p14="http://schemas.microsoft.com/office/powerpoint/2010/main" val="27071434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308BF6-DA2F-956F-344B-5947F320B3BE}"/>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BFA03599-81ED-D92E-822A-E6F31C7DB055}"/>
              </a:ext>
            </a:extLst>
          </p:cNvPr>
          <p:cNvSpPr txBox="1">
            <a:spLocks/>
          </p:cNvSpPr>
          <p:nvPr>
            <p:custDataLst>
              <p:tags r:id="rId1"/>
            </p:custDataLst>
          </p:nvPr>
        </p:nvSpPr>
        <p:spPr>
          <a:xfrm>
            <a:off x="1804962" y="1439729"/>
            <a:ext cx="8582075" cy="897071"/>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spcAft>
                <a:spcPts val="600"/>
              </a:spcAft>
              <a:buNone/>
            </a:pPr>
            <a:r>
              <a:rPr lang="en-US" sz="2400" dirty="0">
                <a:solidFill>
                  <a:schemeClr val="bg1"/>
                </a:solidFill>
                <a:latin typeface="Amare Walter Neue Mager"/>
              </a:rPr>
              <a:t>You can reach out product brochure in your official language: </a:t>
            </a:r>
            <a:r>
              <a:rPr lang="en-US" sz="2400" b="1" dirty="0">
                <a:solidFill>
                  <a:schemeClr val="bg1"/>
                </a:solidFill>
                <a:latin typeface="Amare Walter Neue Mager"/>
                <a:hlinkClick r:id="rId5">
                  <a:extLst>
                    <a:ext uri="{A12FA001-AC4F-418D-AE19-62706E023703}">
                      <ahyp:hlinkClr xmlns:ahyp="http://schemas.microsoft.com/office/drawing/2018/hyperlinkcolor" val="tx"/>
                    </a:ext>
                  </a:extLst>
                </a:hlinkClick>
              </a:rPr>
              <a:t>EDGE+ Watermelon EU Product Brochure</a:t>
            </a:r>
            <a:endParaRPr lang="en-US" sz="2400" b="1" dirty="0">
              <a:solidFill>
                <a:schemeClr val="bg1"/>
              </a:solidFill>
              <a:latin typeface="Amare Walter Neue Mager"/>
            </a:endParaRPr>
          </a:p>
        </p:txBody>
      </p:sp>
      <p:sp>
        <p:nvSpPr>
          <p:cNvPr id="6" name="Content Placeholder 2">
            <a:extLst>
              <a:ext uri="{FF2B5EF4-FFF2-40B4-BE49-F238E27FC236}">
                <a16:creationId xmlns:a16="http://schemas.microsoft.com/office/drawing/2014/main" id="{98E60067-A5E5-2E55-B6A6-1EFD927DDEE4}"/>
              </a:ext>
            </a:extLst>
          </p:cNvPr>
          <p:cNvSpPr txBox="1">
            <a:spLocks/>
          </p:cNvSpPr>
          <p:nvPr>
            <p:custDataLst>
              <p:tags r:id="rId2"/>
            </p:custDataLst>
          </p:nvPr>
        </p:nvSpPr>
        <p:spPr>
          <a:xfrm>
            <a:off x="4093093" y="3293929"/>
            <a:ext cx="4005812" cy="897071"/>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mare Walter Neue" panose="020B05030402020602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mare Walter Neue" panose="020B05030402020602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mare Walter Neue" panose="020B05030402020602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mare Walter Neue" panose="020B050304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spcAft>
                <a:spcPts val="600"/>
              </a:spcAft>
              <a:buNone/>
            </a:pPr>
            <a:r>
              <a:rPr lang="en-US" sz="2400" dirty="0">
                <a:solidFill>
                  <a:schemeClr val="bg1"/>
                </a:solidFill>
                <a:latin typeface="Amare Walter Neue Mager"/>
              </a:rPr>
              <a:t>For More Please Check Out</a:t>
            </a:r>
          </a:p>
          <a:p>
            <a:pPr marL="0" indent="0" algn="ctr">
              <a:lnSpc>
                <a:spcPct val="100000"/>
              </a:lnSpc>
              <a:spcAft>
                <a:spcPts val="600"/>
              </a:spcAft>
              <a:buNone/>
            </a:pPr>
            <a:r>
              <a:rPr lang="en-US" sz="2400" b="1" dirty="0" err="1">
                <a:solidFill>
                  <a:schemeClr val="bg1"/>
                </a:solidFill>
                <a:latin typeface="Amare Walter Neue Mager"/>
                <a:hlinkClick r:id="rId6">
                  <a:extLst>
                    <a:ext uri="{A12FA001-AC4F-418D-AE19-62706E023703}">
                      <ahyp:hlinkClr xmlns:ahyp="http://schemas.microsoft.com/office/drawing/2018/hyperlinkcolor" val="tx"/>
                    </a:ext>
                  </a:extLst>
                </a:hlinkClick>
              </a:rPr>
              <a:t>www.amare.com</a:t>
            </a:r>
            <a:endParaRPr lang="en-US" sz="2400" b="1" dirty="0">
              <a:solidFill>
                <a:schemeClr val="bg1"/>
              </a:solidFill>
              <a:latin typeface="Amare Walter Neue Mager"/>
            </a:endParaRPr>
          </a:p>
        </p:txBody>
      </p:sp>
      <p:pic>
        <p:nvPicPr>
          <p:cNvPr id="8" name="Picture 6" descr="A purple letter on a black background&#10;&#10;Description automatically generated">
            <a:extLst>
              <a:ext uri="{FF2B5EF4-FFF2-40B4-BE49-F238E27FC236}">
                <a16:creationId xmlns:a16="http://schemas.microsoft.com/office/drawing/2014/main" id="{D1F45023-24D5-6DBC-3ECC-95516518CDC0}"/>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100000"/>
                    </a14:imgEffect>
                  </a14:imgLayer>
                </a14:imgProps>
              </a:ext>
            </a:extLst>
          </a:blip>
          <a:stretch>
            <a:fillRect/>
          </a:stretch>
        </p:blipFill>
        <p:spPr>
          <a:xfrm>
            <a:off x="4093093" y="5045695"/>
            <a:ext cx="4039254" cy="745151"/>
          </a:xfrm>
          <a:prstGeom prst="rect">
            <a:avLst/>
          </a:prstGeom>
        </p:spPr>
      </p:pic>
    </p:spTree>
    <p:extLst>
      <p:ext uri="{BB962C8B-B14F-4D97-AF65-F5344CB8AC3E}">
        <p14:creationId xmlns:p14="http://schemas.microsoft.com/office/powerpoint/2010/main" val="2890307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308BF6-DA2F-956F-344B-5947F320B3BE}"/>
            </a:ext>
          </a:extLst>
        </p:cNvPr>
        <p:cNvGrpSpPr/>
        <p:nvPr/>
      </p:nvGrpSpPr>
      <p:grpSpPr>
        <a:xfrm>
          <a:off x="0" y="0"/>
          <a:ext cx="0" cy="0"/>
          <a:chOff x="0" y="0"/>
          <a:chExt cx="0" cy="0"/>
        </a:xfrm>
      </p:grpSpPr>
      <p:pic>
        <p:nvPicPr>
          <p:cNvPr id="7" name="Graphic 6">
            <a:extLst>
              <a:ext uri="{FF2B5EF4-FFF2-40B4-BE49-F238E27FC236}">
                <a16:creationId xmlns:a16="http://schemas.microsoft.com/office/drawing/2014/main" id="{248ABA2B-875F-222D-960C-DF7AFBF4FA2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541566" y="2161925"/>
            <a:ext cx="9108869" cy="2534151"/>
          </a:xfrm>
          <a:prstGeom prst="rect">
            <a:avLst/>
          </a:prstGeom>
        </p:spPr>
      </p:pic>
    </p:spTree>
    <p:extLst>
      <p:ext uri="{BB962C8B-B14F-4D97-AF65-F5344CB8AC3E}">
        <p14:creationId xmlns:p14="http://schemas.microsoft.com/office/powerpoint/2010/main" val="200662083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LUS_ID" val="title"/>
</p:tagLst>
</file>

<file path=ppt/tags/tag2.xml><?xml version="1.0" encoding="utf-8"?>
<p:tagLst xmlns:a="http://schemas.openxmlformats.org/drawingml/2006/main" xmlns:r="http://schemas.openxmlformats.org/officeDocument/2006/relationships" xmlns:p="http://schemas.openxmlformats.org/presentationml/2006/main">
  <p:tag name="PLUS_ID" val="detail_0"/>
</p:tagLst>
</file>

<file path=ppt/tags/tag3.xml><?xml version="1.0" encoding="utf-8"?>
<p:tagLst xmlns:a="http://schemas.openxmlformats.org/drawingml/2006/main" xmlns:r="http://schemas.openxmlformats.org/officeDocument/2006/relationships" xmlns:p="http://schemas.openxmlformats.org/presentationml/2006/main">
  <p:tag name="PLUS_ID" val="title"/>
</p:tagLst>
</file>

<file path=ppt/tags/tag4.xml><?xml version="1.0" encoding="utf-8"?>
<p:tagLst xmlns:a="http://schemas.openxmlformats.org/drawingml/2006/main" xmlns:r="http://schemas.openxmlformats.org/officeDocument/2006/relationships" xmlns:p="http://schemas.openxmlformats.org/presentationml/2006/main">
  <p:tag name="PLUS_ID" val="detail_0"/>
</p:tagLst>
</file>

<file path=ppt/tags/tag5.xml><?xml version="1.0" encoding="utf-8"?>
<p:tagLst xmlns:a="http://schemas.openxmlformats.org/drawingml/2006/main" xmlns:r="http://schemas.openxmlformats.org/officeDocument/2006/relationships" xmlns:p="http://schemas.openxmlformats.org/presentationml/2006/main">
  <p:tag name="PLUS_ID" val="detail_0"/>
</p:tagLst>
</file>

<file path=ppt/tags/tag6.xml><?xml version="1.0" encoding="utf-8"?>
<p:tagLst xmlns:a="http://schemas.openxmlformats.org/drawingml/2006/main" xmlns:r="http://schemas.openxmlformats.org/officeDocument/2006/relationships" xmlns:p="http://schemas.openxmlformats.org/presentationml/2006/main">
  <p:tag name="PLUS_ID" val="title"/>
</p:tagLst>
</file>

<file path=ppt/tags/tag7.xml><?xml version="1.0" encoding="utf-8"?>
<p:tagLst xmlns:a="http://schemas.openxmlformats.org/drawingml/2006/main" xmlns:r="http://schemas.openxmlformats.org/officeDocument/2006/relationships" xmlns:p="http://schemas.openxmlformats.org/presentationml/2006/main">
  <p:tag name="PLUS_ID" val="logo"/>
</p:tagLst>
</file>

<file path=ppt/tags/tag8.xml><?xml version="1.0" encoding="utf-8"?>
<p:tagLst xmlns:a="http://schemas.openxmlformats.org/drawingml/2006/main" xmlns:r="http://schemas.openxmlformats.org/officeDocument/2006/relationships" xmlns:p="http://schemas.openxmlformats.org/presentationml/2006/main">
  <p:tag name="PLUS_ID" val="detail_0"/>
</p:tagLst>
</file>

<file path=ppt/tags/tag9.xml><?xml version="1.0" encoding="utf-8"?>
<p:tagLst xmlns:a="http://schemas.openxmlformats.org/drawingml/2006/main" xmlns:r="http://schemas.openxmlformats.org/officeDocument/2006/relationships" xmlns:p="http://schemas.openxmlformats.org/presentationml/2006/main">
  <p:tag name="PLUS_ID" val="title"/>
</p:tagLst>
</file>

<file path=ppt/tags/tag10.xml><?xml version="1.0" encoding="utf-8"?>
<p:tagLst xmlns:a="http://schemas.openxmlformats.org/drawingml/2006/main" xmlns:r="http://schemas.openxmlformats.org/officeDocument/2006/relationships" xmlns:p="http://schemas.openxmlformats.org/presentationml/2006/main">
  <p:tag name="PLUS_ID" val="detail_0"/>
</p:tagLst>
</file>

<file path=ppt/tags/tag11.xml><?xml version="1.0" encoding="utf-8"?>
<p:tagLst xmlns:a="http://schemas.openxmlformats.org/drawingml/2006/main" xmlns:r="http://schemas.openxmlformats.org/officeDocument/2006/relationships" xmlns:p="http://schemas.openxmlformats.org/presentationml/2006/main">
  <p:tag name="PLUS_ID" val="title"/>
</p:tagLst>
</file>

<file path=ppt/tags/tag12.xml><?xml version="1.0" encoding="utf-8"?>
<p:tagLst xmlns:a="http://schemas.openxmlformats.org/drawingml/2006/main" xmlns:r="http://schemas.openxmlformats.org/officeDocument/2006/relationships" xmlns:p="http://schemas.openxmlformats.org/presentationml/2006/main">
  <p:tag name="PLUS_ID" val="title"/>
</p:tagLst>
</file>

<file path=ppt/tags/tag13.xml><?xml version="1.0" encoding="utf-8"?>
<p:tagLst xmlns:a="http://schemas.openxmlformats.org/drawingml/2006/main" xmlns:r="http://schemas.openxmlformats.org/officeDocument/2006/relationships" xmlns:p="http://schemas.openxmlformats.org/presentationml/2006/main">
  <p:tag name="PLUS_ID" val="title"/>
</p:tagLst>
</file>

<file path=ppt/tags/tag14.xml><?xml version="1.0" encoding="utf-8"?>
<p:tagLst xmlns:a="http://schemas.openxmlformats.org/drawingml/2006/main" xmlns:r="http://schemas.openxmlformats.org/officeDocument/2006/relationships" xmlns:p="http://schemas.openxmlformats.org/presentationml/2006/main">
  <p:tag name="PLUS_ID" val="title"/>
</p:tagLst>
</file>

<file path=ppt/tags/tag15.xml><?xml version="1.0" encoding="utf-8"?>
<p:tagLst xmlns:a="http://schemas.openxmlformats.org/drawingml/2006/main" xmlns:r="http://schemas.openxmlformats.org/officeDocument/2006/relationships" xmlns:p="http://schemas.openxmlformats.org/presentationml/2006/main">
  <p:tag name="PLUS_ID" val="detail_0"/>
</p:tagLst>
</file>

<file path=ppt/tags/tag16.xml><?xml version="1.0" encoding="utf-8"?>
<p:tagLst xmlns:a="http://schemas.openxmlformats.org/drawingml/2006/main" xmlns:r="http://schemas.openxmlformats.org/officeDocument/2006/relationships" xmlns:p="http://schemas.openxmlformats.org/presentationml/2006/main">
  <p:tag name="PLUS_ID" val="detail_0"/>
</p:tagLst>
</file>

<file path=ppt/tags/tag17.xml><?xml version="1.0" encoding="utf-8"?>
<p:tagLst xmlns:a="http://schemas.openxmlformats.org/drawingml/2006/main" xmlns:r="http://schemas.openxmlformats.org/officeDocument/2006/relationships" xmlns:p="http://schemas.openxmlformats.org/presentationml/2006/main">
  <p:tag name="PLUS_ID" val="detail_0"/>
</p:tagLst>
</file>

<file path=ppt/tags/tag18.xml><?xml version="1.0" encoding="utf-8"?>
<p:tagLst xmlns:a="http://schemas.openxmlformats.org/drawingml/2006/main" xmlns:r="http://schemas.openxmlformats.org/officeDocument/2006/relationships" xmlns:p="http://schemas.openxmlformats.org/presentationml/2006/main">
  <p:tag name="PLUS_ID" val="detail_0"/>
</p:tagLst>
</file>

<file path=ppt/tags/tag19.xml><?xml version="1.0" encoding="utf-8"?>
<p:tagLst xmlns:a="http://schemas.openxmlformats.org/drawingml/2006/main" xmlns:r="http://schemas.openxmlformats.org/officeDocument/2006/relationships" xmlns:p="http://schemas.openxmlformats.org/presentationml/2006/main">
  <p:tag name="PLUS_ID" val="detail_0"/>
</p:tagLst>
</file>

<file path=ppt/tags/tag20.xml><?xml version="1.0" encoding="utf-8"?>
<p:tagLst xmlns:a="http://schemas.openxmlformats.org/drawingml/2006/main" xmlns:r="http://schemas.openxmlformats.org/officeDocument/2006/relationships" xmlns:p="http://schemas.openxmlformats.org/presentationml/2006/main">
  <p:tag name="PLUS_ID" val="detail_0"/>
</p:tagLst>
</file>

<file path=ppt/tags/tag21.xml><?xml version="1.0" encoding="utf-8"?>
<p:tagLst xmlns:a="http://schemas.openxmlformats.org/drawingml/2006/main" xmlns:r="http://schemas.openxmlformats.org/officeDocument/2006/relationships" xmlns:p="http://schemas.openxmlformats.org/presentationml/2006/main">
  <p:tag name="PLUS_ID" val="title"/>
</p:tagLst>
</file>

<file path=ppt/tags/tag22.xml><?xml version="1.0" encoding="utf-8"?>
<p:tagLst xmlns:a="http://schemas.openxmlformats.org/drawingml/2006/main" xmlns:r="http://schemas.openxmlformats.org/officeDocument/2006/relationships" xmlns:p="http://schemas.openxmlformats.org/presentationml/2006/main">
  <p:tag name="PLUS_ID" val="title"/>
</p:tagLst>
</file>

<file path=ppt/tags/tag23.xml><?xml version="1.0" encoding="utf-8"?>
<p:tagLst xmlns:a="http://schemas.openxmlformats.org/drawingml/2006/main" xmlns:r="http://schemas.openxmlformats.org/officeDocument/2006/relationships" xmlns:p="http://schemas.openxmlformats.org/presentationml/2006/main">
  <p:tag name="PLUS_ID" val="title"/>
</p:tagLst>
</file>

<file path=ppt/tags/tag24.xml><?xml version="1.0" encoding="utf-8"?>
<p:tagLst xmlns:a="http://schemas.openxmlformats.org/drawingml/2006/main" xmlns:r="http://schemas.openxmlformats.org/officeDocument/2006/relationships" xmlns:p="http://schemas.openxmlformats.org/presentationml/2006/main">
  <p:tag name="PLUS_ID" val="title"/>
</p:tagLst>
</file>

<file path=ppt/tags/tag25.xml><?xml version="1.0" encoding="utf-8"?>
<p:tagLst xmlns:a="http://schemas.openxmlformats.org/drawingml/2006/main" xmlns:r="http://schemas.openxmlformats.org/officeDocument/2006/relationships" xmlns:p="http://schemas.openxmlformats.org/presentationml/2006/main">
  <p:tag name="PLUS_ID" val="detail_0"/>
</p:tagLst>
</file>

<file path=ppt/tags/tag26.xml><?xml version="1.0" encoding="utf-8"?>
<p:tagLst xmlns:a="http://schemas.openxmlformats.org/drawingml/2006/main" xmlns:r="http://schemas.openxmlformats.org/officeDocument/2006/relationships" xmlns:p="http://schemas.openxmlformats.org/presentationml/2006/main">
  <p:tag name="PLUS_ID" val="detail_0"/>
</p:tagLst>
</file>

<file path=ppt/theme/theme1.xml><?xml version="1.0" encoding="utf-8"?>
<a:theme xmlns:a="http://schemas.openxmlformats.org/drawingml/2006/main" name="Office Theme">
  <a:themeElements>
    <a:clrScheme name="Amare">
      <a:dk1>
        <a:srgbClr val="000000"/>
      </a:dk1>
      <a:lt1>
        <a:srgbClr val="FFFFFF"/>
      </a:lt1>
      <a:dk2>
        <a:srgbClr val="434043"/>
      </a:dk2>
      <a:lt2>
        <a:srgbClr val="E7E7E0"/>
      </a:lt2>
      <a:accent1>
        <a:srgbClr val="50037F"/>
      </a:accent1>
      <a:accent2>
        <a:srgbClr val="975ED2"/>
      </a:accent2>
      <a:accent3>
        <a:srgbClr val="5F2756"/>
      </a:accent3>
      <a:accent4>
        <a:srgbClr val="FFFFFF"/>
      </a:accent4>
      <a:accent5>
        <a:srgbClr val="FFFFFF"/>
      </a:accent5>
      <a:accent6>
        <a:srgbClr val="FFFFFF"/>
      </a:accent6>
      <a:hlink>
        <a:srgbClr val="975ED2"/>
      </a:hlink>
      <a:folHlink>
        <a:srgbClr val="975ED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fe50855b-3af3-474b-a012-e8fd2f7c30f3">
      <Terms xmlns="http://schemas.microsoft.com/office/infopath/2007/PartnerControls"/>
    </lcf76f155ced4ddcb4097134ff3c332f>
    <TaxCatchAll xmlns="6be857c2-1e1f-42cd-a678-e2b3ec80201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D7D6878CD4CD742A7636982EBFDF5AE" ma:contentTypeVersion="16" ma:contentTypeDescription="Create a new document." ma:contentTypeScope="" ma:versionID="e4e6b30919a629ddca1854f8de8a3784">
  <xsd:schema xmlns:xsd="http://www.w3.org/2001/XMLSchema" xmlns:xs="http://www.w3.org/2001/XMLSchema" xmlns:p="http://schemas.microsoft.com/office/2006/metadata/properties" xmlns:ns2="fe50855b-3af3-474b-a012-e8fd2f7c30f3" xmlns:ns3="6be857c2-1e1f-42cd-a678-e2b3ec80201d" targetNamespace="http://schemas.microsoft.com/office/2006/metadata/properties" ma:root="true" ma:fieldsID="400c2b0fd58d116ac43278a55b388e5c" ns2:_="" ns3:_="">
    <xsd:import namespace="fe50855b-3af3-474b-a012-e8fd2f7c30f3"/>
    <xsd:import namespace="6be857c2-1e1f-42cd-a678-e2b3ec80201d"/>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SearchProperties"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e50855b-3af3-474b-a012-e8fd2f7c30f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f557d969-218b-4b5c-82b9-8fe4df7d07ae"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Location" ma:index="22" nillable="true" ma:displayName="Location" ma:indexed="true" ma:internalName="MediaServiceLocation"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be857c2-1e1f-42cd-a678-e2b3ec80201d"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5b22715a-479a-4da3-9e80-d9dacde84fb3}" ma:internalName="TaxCatchAll" ma:showField="CatchAllData" ma:web="6be857c2-1e1f-42cd-a678-e2b3ec80201d">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E80EAF3-AAEF-4D27-AB95-0AF6B48CA28A}">
  <ds:schemaRefs>
    <ds:schemaRef ds:uri="http://schemas.openxmlformats.org/package/2006/metadata/core-properties"/>
    <ds:schemaRef ds:uri="http://purl.org/dc/elements/1.1/"/>
    <ds:schemaRef ds:uri="6be857c2-1e1f-42cd-a678-e2b3ec80201d"/>
    <ds:schemaRef ds:uri="http://www.w3.org/XML/1998/namespace"/>
    <ds:schemaRef ds:uri="http://purl.org/dc/dcmitype/"/>
    <ds:schemaRef ds:uri="http://schemas.microsoft.com/office/2006/documentManagement/types"/>
    <ds:schemaRef ds:uri="http://purl.org/dc/terms/"/>
    <ds:schemaRef ds:uri="http://schemas.microsoft.com/office/infopath/2007/PartnerControls"/>
    <ds:schemaRef ds:uri="fe50855b-3af3-474b-a012-e8fd2f7c30f3"/>
    <ds:schemaRef ds:uri="http://schemas.microsoft.com/office/2006/metadata/properties"/>
  </ds:schemaRefs>
</ds:datastoreItem>
</file>

<file path=customXml/itemProps2.xml><?xml version="1.0" encoding="utf-8"?>
<ds:datastoreItem xmlns:ds="http://schemas.openxmlformats.org/officeDocument/2006/customXml" ds:itemID="{315C9668-9205-4529-8B14-F6E2EA321191}">
  <ds:schemaRefs>
    <ds:schemaRef ds:uri="http://schemas.microsoft.com/sharepoint/v3/contenttype/forms"/>
  </ds:schemaRefs>
</ds:datastoreItem>
</file>

<file path=customXml/itemProps3.xml><?xml version="1.0" encoding="utf-8"?>
<ds:datastoreItem xmlns:ds="http://schemas.openxmlformats.org/officeDocument/2006/customXml" ds:itemID="{4F2C8CDC-2C46-4957-961C-E5626826078B}">
  <ds:schemaRefs>
    <ds:schemaRef ds:uri="6be857c2-1e1f-42cd-a678-e2b3ec80201d"/>
    <ds:schemaRef ds:uri="fe50855b-3af3-474b-a012-e8fd2f7c30f3"/>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238</TotalTime>
  <Words>1545</Words>
  <Application>Microsoft Macintosh PowerPoint</Application>
  <PresentationFormat>Geniş ekran</PresentationFormat>
  <Paragraphs>84</Paragraphs>
  <Slides>11</Slides>
  <Notes>9</Notes>
  <HiddenSlides>0</HiddenSlides>
  <MMClips>0</MMClips>
  <ScaleCrop>false</ScaleCrop>
  <HeadingPairs>
    <vt:vector size="6" baseType="variant">
      <vt:variant>
        <vt:lpstr>Kullanılan Yazı Tipleri</vt:lpstr>
      </vt:variant>
      <vt:variant>
        <vt:i4>8</vt:i4>
      </vt:variant>
      <vt:variant>
        <vt:lpstr>Tema</vt:lpstr>
      </vt:variant>
      <vt:variant>
        <vt:i4>1</vt:i4>
      </vt:variant>
      <vt:variant>
        <vt:lpstr>Slayt Başlıkları</vt:lpstr>
      </vt:variant>
      <vt:variant>
        <vt:i4>11</vt:i4>
      </vt:variant>
    </vt:vector>
  </HeadingPairs>
  <TitlesOfParts>
    <vt:vector size="20" baseType="lpstr">
      <vt:lpstr>Amare Walter Neue Mittel Kursiv</vt:lpstr>
      <vt:lpstr>Amare Walter Neue Halbfett</vt:lpstr>
      <vt:lpstr>Amare Walter Neue Mager Kursiv</vt:lpstr>
      <vt:lpstr>Amare Walter Neue Mager</vt:lpstr>
      <vt:lpstr>Aptos</vt:lpstr>
      <vt:lpstr>Amare Walter Neue Leicht</vt:lpstr>
      <vt:lpstr>Arial</vt:lpstr>
      <vt:lpstr>Amare Walter Neue</vt:lpstr>
      <vt:lpstr>Office Theme</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lpstr>PowerPoint Sunusu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George Lopez</dc:creator>
  <cp:lastModifiedBy>Gökhan Yalgın</cp:lastModifiedBy>
  <cp:revision>10</cp:revision>
  <cp:lastPrinted>2025-04-09T23:50:38Z</cp:lastPrinted>
  <dcterms:created xsi:type="dcterms:W3CDTF">2024-09-07T19:54:54Z</dcterms:created>
  <dcterms:modified xsi:type="dcterms:W3CDTF">2026-05-11T12:24:38Z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0x0101004D7D6878CD4CD742A7636982EBFDF5AE</vt:lpwstr>
  </property>
  <property fmtid="{D5CDD505-2E9C-101B-9397-08002B2CF9AE}" pid="3" name="MediaServiceImageTags">
    <vt:lpwstr/>
  </property>
</Properties>
</file>