
<file path=[Content_Types].xml><?xml version="1.0" encoding="utf-8"?>
<Types xmlns="http://schemas.openxmlformats.org/package/2006/content-types">
  <Default Extension="emf" ContentType="image/x-emf"/>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4.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6.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notesSlides/notesSlide7.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8.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7"/>
  </p:notesMasterIdLst>
  <p:sldIdLst>
    <p:sldId id="2147477942" r:id="rId5"/>
    <p:sldId id="2147477975" r:id="rId6"/>
    <p:sldId id="2147477783" r:id="rId7"/>
    <p:sldId id="2147477960" r:id="rId8"/>
    <p:sldId id="2147477962" r:id="rId9"/>
    <p:sldId id="2147477963" r:id="rId10"/>
    <p:sldId id="2147477965" r:id="rId11"/>
    <p:sldId id="2147477966" r:id="rId12"/>
    <p:sldId id="2147477968" r:id="rId13"/>
    <p:sldId id="2147477967" r:id="rId14"/>
    <p:sldId id="2147477974" r:id="rId15"/>
    <p:sldId id="2147477898" r:id="rId16"/>
  </p:sldIdLst>
  <p:sldSz cx="12192000" cy="6858000"/>
  <p:notesSz cx="6858000" cy="9144000"/>
  <p:embeddedFontLst>
    <p:embeddedFont>
      <p:font typeface="Amare Walter Neue" panose="020B0503040202060203" pitchFamily="34" charset="0"/>
      <p:regular r:id="rId18"/>
      <p:bold r:id="rId19"/>
      <p:italic r:id="rId20"/>
      <p:boldItalic r:id="rId21"/>
    </p:embeddedFont>
    <p:embeddedFont>
      <p:font typeface="Amare Walter Neue Halbfett" panose="020B0503040202060203" pitchFamily="34" charset="0"/>
      <p:regular r:id="rId22"/>
      <p:bold r:id="rId23"/>
    </p:embeddedFont>
    <p:embeddedFont>
      <p:font typeface="Amare Walter Neue Leicht" panose="020B0303040202060203" pitchFamily="34" charset="0"/>
      <p:regular r:id="rId24"/>
    </p:embeddedFont>
    <p:embeddedFont>
      <p:font typeface="Amare Walter Neue Mager" panose="020B0403040202060203" pitchFamily="34" charset="0"/>
      <p:regular r:id="rId25"/>
    </p:embeddedFont>
    <p:embeddedFont>
      <p:font typeface="Amare Walter Neue Mager Kursiv" panose="020B0503040202060203" pitchFamily="34" charset="0"/>
      <p:italic r:id="rId26"/>
    </p:embeddedFont>
    <p:embeddedFont>
      <p:font typeface="Amare Walter Neue Mittel" panose="020B0503040202060203" pitchFamily="34" charset="0"/>
      <p:regular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08B850C-6CE4-97F3-7755-DA3526E4454F}" name="Shayne Boyle" initials="SB" userId="S::sboyle@amare.com::47b8e040-fbfd-44bc-b313-f83444f86b3d" providerId="AD"/>
  <p188:author id="{6008360D-8B2E-FF8F-F660-85051C380D4B}" name="Guest User" initials="GU" userId="S::urn:spo:anon#d16863910c728f09905f99391238413ac9a56de000f218ae6e54e42fd79299e0::" providerId="AD"/>
  <p188:author id="{15F83550-AF39-ACED-CEDB-9032D0DF0D74}" name="Joel Escorpiso" initials="" userId="S::joel.e@clabsstudio.com::1c2ff144-2db8-4ec6-a84e-f1e6856767b8" providerId="AD"/>
  <p188:author id="{5FBF026F-7547-58AB-E476-15BAA33C8B0B}" name="Joel Escorpiso" initials="JE" userId="S::jescorpiso@amare.com::66e428a9-973f-4039-ab83-2da6a743ca24" providerId="AD"/>
  <p188:author id="{FFBBBB79-4B8A-1750-9776-AF565C506636}" name="Rachel Lee" initials="RL" userId="S::rachel.l_clabsstudio.com#ext#@amareglobal.onmicrosoft.com::9248060f-23e5-4415-81b6-1d931b7b33e0" providerId="AD"/>
  <p188:author id="{D89618E4-FAC8-FC56-B2A9-443630B22DEE}" name="Callie Brink-Lee" initials="CB" userId="S::cblee@amare.com::08f0102b-3e6a-4bf1-85fc-b9c19aac7238"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5F2656"/>
    <a:srgbClr val="9F7D9B"/>
    <a:srgbClr val="5D244F"/>
    <a:srgbClr val="BD5FAE"/>
    <a:srgbClr val="CCC6BB"/>
    <a:srgbClr val="313131"/>
    <a:srgbClr val="E1D6EA"/>
    <a:srgbClr val="F5A284"/>
    <a:srgbClr val="9571C2"/>
    <a:srgbClr val="975ED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B0F268-7B18-ED41-BFA3-50DA3EEFB613}" v="131" dt="2025-09-30T15:58:23.245"/>
    <p1510:client id="{6E8B90E0-1E98-C947-8668-86BB3DC4FB87}" v="636" dt="2025-09-30T20:56:03.819"/>
    <p1510:client id="{F3296A97-D93F-8F42-BFC4-3BD51F0ED7FE}" v="5" dt="2025-09-30T19:45:00.0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461"/>
    <p:restoredTop sz="86395"/>
  </p:normalViewPr>
  <p:slideViewPr>
    <p:cSldViewPr snapToGrid="0">
      <p:cViewPr varScale="1">
        <p:scale>
          <a:sx n="110" d="100"/>
          <a:sy n="110" d="100"/>
        </p:scale>
        <p:origin x="1056" y="16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p:cViewPr varScale="1">
        <p:scale>
          <a:sx n="96" d="100"/>
          <a:sy n="96" d="100"/>
        </p:scale>
        <p:origin x="4328" y="16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43EDE8-F63B-3240-9EC2-0C60EBCC2C5F}" type="datetimeFigureOut">
              <a:rPr lang="en-US" smtClean="0"/>
              <a:t>4/10/26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461F71-376C-674F-928F-66050F9761E2}" type="slidenum">
              <a:rPr lang="en-US" smtClean="0"/>
              <a:t>‹#›</a:t>
            </a:fld>
            <a:endParaRPr lang="en-US"/>
          </a:p>
        </p:txBody>
      </p:sp>
    </p:spTree>
    <p:extLst>
      <p:ext uri="{BB962C8B-B14F-4D97-AF65-F5344CB8AC3E}">
        <p14:creationId xmlns:p14="http://schemas.microsoft.com/office/powerpoint/2010/main" val="3310761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02461F71-376C-674F-928F-66050F9761E2}" type="slidenum">
              <a:rPr lang="en-US" smtClean="0"/>
              <a:t>1</a:t>
            </a:fld>
            <a:endParaRPr lang="en-US"/>
          </a:p>
        </p:txBody>
      </p:sp>
    </p:spTree>
    <p:extLst>
      <p:ext uri="{BB962C8B-B14F-4D97-AF65-F5344CB8AC3E}">
        <p14:creationId xmlns:p14="http://schemas.microsoft.com/office/powerpoint/2010/main" val="7736813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11D37-BFFE-2370-E235-0917DF426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3DEDF-C1AB-A447-6427-D8EB5843F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0B45F-7457-86ED-4BDE-F4EDBD299A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851A68-1858-EECC-3711-2FE071BD8CB9}"/>
              </a:ext>
            </a:extLst>
          </p:cNvPr>
          <p:cNvSpPr>
            <a:spLocks noGrp="1"/>
          </p:cNvSpPr>
          <p:nvPr>
            <p:ph type="sldNum" sz="quarter" idx="5"/>
          </p:nvPr>
        </p:nvSpPr>
        <p:spPr/>
        <p:txBody>
          <a:bodyPr/>
          <a:lstStyle/>
          <a:p>
            <a:fld id="{02461F71-376C-674F-928F-66050F9761E2}" type="slidenum">
              <a:rPr lang="en-US" smtClean="0"/>
              <a:t>12</a:t>
            </a:fld>
            <a:endParaRPr lang="en-US"/>
          </a:p>
        </p:txBody>
      </p:sp>
    </p:spTree>
    <p:extLst>
      <p:ext uri="{BB962C8B-B14F-4D97-AF65-F5344CB8AC3E}">
        <p14:creationId xmlns:p14="http://schemas.microsoft.com/office/powerpoint/2010/main" val="34741541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2</a:t>
            </a:fld>
            <a:endParaRPr lang="en-US"/>
          </a:p>
        </p:txBody>
      </p:sp>
    </p:spTree>
    <p:extLst>
      <p:ext uri="{BB962C8B-B14F-4D97-AF65-F5344CB8AC3E}">
        <p14:creationId xmlns:p14="http://schemas.microsoft.com/office/powerpoint/2010/main" val="21665311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3</a:t>
            </a:fld>
            <a:endParaRPr lang="en-US"/>
          </a:p>
        </p:txBody>
      </p:sp>
    </p:spTree>
    <p:extLst>
      <p:ext uri="{BB962C8B-B14F-4D97-AF65-F5344CB8AC3E}">
        <p14:creationId xmlns:p14="http://schemas.microsoft.com/office/powerpoint/2010/main" val="2868301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4</a:t>
            </a:fld>
            <a:endParaRPr lang="en-US"/>
          </a:p>
        </p:txBody>
      </p:sp>
    </p:spTree>
    <p:extLst>
      <p:ext uri="{BB962C8B-B14F-4D97-AF65-F5344CB8AC3E}">
        <p14:creationId xmlns:p14="http://schemas.microsoft.com/office/powerpoint/2010/main" val="26823387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C47FB-1162-1039-7D45-B6C1519758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6045D6-0FC2-A5BA-1A6E-F4095CC76B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26696E0-00EA-665F-519E-EB20BBFDC5FE}"/>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C276E6A2-0E10-2D0D-0D4D-187ADB564839}"/>
              </a:ext>
            </a:extLst>
          </p:cNvPr>
          <p:cNvSpPr>
            <a:spLocks noGrp="1"/>
          </p:cNvSpPr>
          <p:nvPr>
            <p:ph type="sldNum" sz="quarter" idx="5"/>
          </p:nvPr>
        </p:nvSpPr>
        <p:spPr/>
        <p:txBody>
          <a:bodyPr/>
          <a:lstStyle/>
          <a:p>
            <a:fld id="{02461F71-376C-674F-928F-66050F9761E2}" type="slidenum">
              <a:rPr lang="en-US" smtClean="0"/>
              <a:t>5</a:t>
            </a:fld>
            <a:endParaRPr lang="en-US"/>
          </a:p>
        </p:txBody>
      </p:sp>
    </p:spTree>
    <p:extLst>
      <p:ext uri="{BB962C8B-B14F-4D97-AF65-F5344CB8AC3E}">
        <p14:creationId xmlns:p14="http://schemas.microsoft.com/office/powerpoint/2010/main" val="19896577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A081E-F1EE-22F8-EFD0-8AACDB8101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169671-F0B1-5D4F-3778-A6C66528D5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4FE9BC-3C98-7021-07E4-6D3A9540D667}"/>
              </a:ext>
            </a:extLst>
          </p:cNvPr>
          <p:cNvSpPr>
            <a:spLocks noGrp="1"/>
          </p:cNvSpPr>
          <p:nvPr>
            <p:ph type="body" idx="1"/>
          </p:nvPr>
        </p:nvSpPr>
        <p:spPr/>
        <p:txBody>
          <a:bodyPr/>
          <a:lstStyle/>
          <a:p>
            <a:pPr algn="l" rtl="0" fontAlgn="base">
              <a:lnSpc>
                <a:spcPts val="1350"/>
              </a:lnSpc>
            </a:pPr>
            <a:endParaRPr lang="en-US" sz="1800" b="0" i="0">
              <a:solidFill>
                <a:srgbClr val="000000"/>
              </a:solidFill>
              <a:effectLst/>
              <a:latin typeface="Aptos" panose="020B0004020202020204" pitchFamily="34" charset="0"/>
            </a:endParaRPr>
          </a:p>
        </p:txBody>
      </p:sp>
      <p:sp>
        <p:nvSpPr>
          <p:cNvPr id="4" name="Slide Number Placeholder 3">
            <a:extLst>
              <a:ext uri="{FF2B5EF4-FFF2-40B4-BE49-F238E27FC236}">
                <a16:creationId xmlns:a16="http://schemas.microsoft.com/office/drawing/2014/main" id="{6BFBA002-82B3-303D-E2E1-188602704FCD}"/>
              </a:ext>
            </a:extLst>
          </p:cNvPr>
          <p:cNvSpPr>
            <a:spLocks noGrp="1"/>
          </p:cNvSpPr>
          <p:nvPr>
            <p:ph type="sldNum" sz="quarter" idx="5"/>
          </p:nvPr>
        </p:nvSpPr>
        <p:spPr/>
        <p:txBody>
          <a:bodyPr/>
          <a:lstStyle/>
          <a:p>
            <a:fld id="{02461F71-376C-674F-928F-66050F9761E2}" type="slidenum">
              <a:rPr lang="en-US" smtClean="0"/>
              <a:t>6</a:t>
            </a:fld>
            <a:endParaRPr lang="en-US"/>
          </a:p>
        </p:txBody>
      </p:sp>
    </p:spTree>
    <p:extLst>
      <p:ext uri="{BB962C8B-B14F-4D97-AF65-F5344CB8AC3E}">
        <p14:creationId xmlns:p14="http://schemas.microsoft.com/office/powerpoint/2010/main" val="2563117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51FF2-A255-277D-33B4-7B233A776E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72ED44-1610-CE35-6AE1-9382B6A6EF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0DCDFD-2955-AD24-880C-4B6D061EC310}"/>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78480AA-A548-4715-09AD-AE2DAC7BC4B0}"/>
              </a:ext>
            </a:extLst>
          </p:cNvPr>
          <p:cNvSpPr>
            <a:spLocks noGrp="1"/>
          </p:cNvSpPr>
          <p:nvPr>
            <p:ph type="sldNum" sz="quarter" idx="5"/>
          </p:nvPr>
        </p:nvSpPr>
        <p:spPr/>
        <p:txBody>
          <a:bodyPr/>
          <a:lstStyle/>
          <a:p>
            <a:fld id="{02461F71-376C-674F-928F-66050F9761E2}" type="slidenum">
              <a:rPr lang="en-US" smtClean="0"/>
              <a:t>7</a:t>
            </a:fld>
            <a:endParaRPr lang="en-US"/>
          </a:p>
        </p:txBody>
      </p:sp>
    </p:spTree>
    <p:extLst>
      <p:ext uri="{BB962C8B-B14F-4D97-AF65-F5344CB8AC3E}">
        <p14:creationId xmlns:p14="http://schemas.microsoft.com/office/powerpoint/2010/main" val="7132316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9FBD24-8C99-37B1-C700-8A343616AD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1B2DCC-A9C8-FCD7-7A01-FB43391B0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34CBA3-35AD-E568-F416-857ED1CACF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4570016-426B-E967-8B97-6343801432B4}"/>
              </a:ext>
            </a:extLst>
          </p:cNvPr>
          <p:cNvSpPr>
            <a:spLocks noGrp="1"/>
          </p:cNvSpPr>
          <p:nvPr>
            <p:ph type="sldNum" sz="quarter" idx="5"/>
          </p:nvPr>
        </p:nvSpPr>
        <p:spPr/>
        <p:txBody>
          <a:bodyPr/>
          <a:lstStyle/>
          <a:p>
            <a:fld id="{02461F71-376C-674F-928F-66050F9761E2}" type="slidenum">
              <a:rPr lang="en-US" smtClean="0"/>
              <a:t>8</a:t>
            </a:fld>
            <a:endParaRPr lang="en-US"/>
          </a:p>
        </p:txBody>
      </p:sp>
    </p:spTree>
    <p:extLst>
      <p:ext uri="{BB962C8B-B14F-4D97-AF65-F5344CB8AC3E}">
        <p14:creationId xmlns:p14="http://schemas.microsoft.com/office/powerpoint/2010/main" val="9586210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11D37-BFFE-2370-E235-0917DF4268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53DEDF-C1AB-A447-6427-D8EB5843F5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0B45F-7457-86ED-4BDE-F4EDBD299A6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0851A68-1858-EECC-3711-2FE071BD8CB9}"/>
              </a:ext>
            </a:extLst>
          </p:cNvPr>
          <p:cNvSpPr>
            <a:spLocks noGrp="1"/>
          </p:cNvSpPr>
          <p:nvPr>
            <p:ph type="sldNum" sz="quarter" idx="5"/>
          </p:nvPr>
        </p:nvSpPr>
        <p:spPr/>
        <p:txBody>
          <a:bodyPr/>
          <a:lstStyle/>
          <a:p>
            <a:fld id="{02461F71-376C-674F-928F-66050F9761E2}" type="slidenum">
              <a:rPr lang="en-US" smtClean="0"/>
              <a:t>11</a:t>
            </a:fld>
            <a:endParaRPr lang="en-US"/>
          </a:p>
        </p:txBody>
      </p:sp>
    </p:spTree>
    <p:extLst>
      <p:ext uri="{BB962C8B-B14F-4D97-AF65-F5344CB8AC3E}">
        <p14:creationId xmlns:p14="http://schemas.microsoft.com/office/powerpoint/2010/main" val="2612583098"/>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Amare logo">
    <p:bg>
      <p:bgPr>
        <a:solidFill>
          <a:schemeClr val="accent3"/>
        </a:solidFill>
        <a:effectLst/>
      </p:bgPr>
    </p:bg>
    <p:spTree>
      <p:nvGrpSpPr>
        <p:cNvPr id="1" name=""/>
        <p:cNvGrpSpPr/>
        <p:nvPr/>
      </p:nvGrpSpPr>
      <p:grpSpPr>
        <a:xfrm>
          <a:off x="0" y="0"/>
          <a:ext cx="0" cy="0"/>
          <a:chOff x="0" y="0"/>
          <a:chExt cx="0" cy="0"/>
        </a:xfrm>
      </p:grpSpPr>
      <p:pic>
        <p:nvPicPr>
          <p:cNvPr id="4" name="Picture 3" descr="A purple letter on a black background&#10;&#10;Description automatically generated">
            <a:extLst>
              <a:ext uri="{FF2B5EF4-FFF2-40B4-BE49-F238E27FC236}">
                <a16:creationId xmlns:a16="http://schemas.microsoft.com/office/drawing/2014/main" id="{685F42D6-6C9A-5A75-FABC-D5BDCCE8657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1940468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w/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6" name="Picture 5">
            <a:extLst>
              <a:ext uri="{FF2B5EF4-FFF2-40B4-BE49-F238E27FC236}">
                <a16:creationId xmlns:a16="http://schemas.microsoft.com/office/drawing/2014/main" id="{3A62660E-5C6A-5FD0-9C79-F29B3AC66E7E}"/>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9193504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Plum">
    <p:bg>
      <p:bgPr>
        <a:solidFill>
          <a:schemeClr val="accent3"/>
        </a:solidFill>
        <a:effectLst/>
      </p:bgPr>
    </p:bg>
    <p:spTree>
      <p:nvGrpSpPr>
        <p:cNvPr id="1" name=""/>
        <p:cNvGrpSpPr/>
        <p:nvPr/>
      </p:nvGrpSpPr>
      <p:grpSpPr>
        <a:xfrm>
          <a:off x="0" y="0"/>
          <a:ext cx="0" cy="0"/>
          <a:chOff x="0" y="0"/>
          <a:chExt cx="0" cy="0"/>
        </a:xfrm>
      </p:grpSpPr>
      <p:pic>
        <p:nvPicPr>
          <p:cNvPr id="2" name="Picture 1" descr="A purple letter on a black background&#10;&#10;Description automatically generated">
            <a:extLst>
              <a:ext uri="{FF2B5EF4-FFF2-40B4-BE49-F238E27FC236}">
                <a16:creationId xmlns:a16="http://schemas.microsoft.com/office/drawing/2014/main" id="{AC4B712C-37D2-E6D9-04F2-21A889D8AA7C}"/>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45723" y="6429613"/>
            <a:ext cx="1184953" cy="218597"/>
          </a:xfrm>
          <a:prstGeom prst="rect">
            <a:avLst/>
          </a:prstGeom>
        </p:spPr>
      </p:pic>
    </p:spTree>
    <p:extLst>
      <p:ext uri="{BB962C8B-B14F-4D97-AF65-F5344CB8AC3E}">
        <p14:creationId xmlns:p14="http://schemas.microsoft.com/office/powerpoint/2010/main" val="3994715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amp;S with Amare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pic>
        <p:nvPicPr>
          <p:cNvPr id="9" name="Picture 8">
            <a:extLst>
              <a:ext uri="{FF2B5EF4-FFF2-40B4-BE49-F238E27FC236}">
                <a16:creationId xmlns:a16="http://schemas.microsoft.com/office/drawing/2014/main" id="{233CA003-9AA4-3E26-FD7A-00B592E93137}"/>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1040746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mare Science of Selling Wellness">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6298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mare SSW Blank">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F48DC62-2E17-A795-D8BC-E16BE1DFDE2A}"/>
              </a:ext>
            </a:extLst>
          </p:cNvPr>
          <p:cNvPicPr>
            <a:picLocks noChangeAspect="1"/>
          </p:cNvPicPr>
          <p:nvPr userDrawn="1"/>
        </p:nvPicPr>
        <p:blipFill>
          <a:blip r:embed="rId2"/>
          <a:stretch>
            <a:fillRect/>
          </a:stretch>
        </p:blipFill>
        <p:spPr>
          <a:xfrm>
            <a:off x="263901" y="5702735"/>
            <a:ext cx="1379269" cy="908974"/>
          </a:xfrm>
          <a:prstGeom prst="rect">
            <a:avLst/>
          </a:prstGeom>
        </p:spPr>
      </p:pic>
    </p:spTree>
    <p:extLst>
      <p:ext uri="{BB962C8B-B14F-4D97-AF65-F5344CB8AC3E}">
        <p14:creationId xmlns:p14="http://schemas.microsoft.com/office/powerpoint/2010/main" val="34998193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Amare SSW Blank w/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BA105382-26CB-F5C3-3C87-CCF76F0ACE5E}"/>
              </a:ext>
            </a:extLst>
          </p:cNvPr>
          <p:cNvPicPr>
            <a:picLocks noChangeAspect="1"/>
          </p:cNvPicPr>
          <p:nvPr userDrawn="1"/>
        </p:nvPicPr>
        <p:blipFill>
          <a:blip r:embed="rId2"/>
          <a:stretch>
            <a:fillRect/>
          </a:stretch>
        </p:blipFill>
        <p:spPr>
          <a:xfrm>
            <a:off x="263901" y="5702735"/>
            <a:ext cx="1379269" cy="908974"/>
          </a:xfrm>
          <a:prstGeom prst="rect">
            <a:avLst/>
          </a:prstGeom>
        </p:spPr>
      </p:pic>
    </p:spTree>
    <p:extLst>
      <p:ext uri="{BB962C8B-B14F-4D97-AF65-F5344CB8AC3E}">
        <p14:creationId xmlns:p14="http://schemas.microsoft.com/office/powerpoint/2010/main" val="3623715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mare SSW Blank Plum">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030238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Amare SSW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spTree>
    <p:extLst>
      <p:ext uri="{BB962C8B-B14F-4D97-AF65-F5344CB8AC3E}">
        <p14:creationId xmlns:p14="http://schemas.microsoft.com/office/powerpoint/2010/main" val="582744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1_Blank w/Title">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pic>
        <p:nvPicPr>
          <p:cNvPr id="3" name="Picture 2">
            <a:extLst>
              <a:ext uri="{FF2B5EF4-FFF2-40B4-BE49-F238E27FC236}">
                <a16:creationId xmlns:a16="http://schemas.microsoft.com/office/drawing/2014/main" id="{02B47BB2-B15E-8825-EE82-0D69F8A5F4D9}"/>
              </a:ext>
            </a:extLst>
          </p:cNvPr>
          <p:cNvPicPr>
            <a:picLocks noChangeAspect="1"/>
          </p:cNvPicPr>
          <p:nvPr userDrawn="1"/>
        </p:nvPicPr>
        <p:blipFill>
          <a:blip r:embed="rId2"/>
          <a:srcRect t="-4570" r="35456" b="-1"/>
          <a:stretch/>
        </p:blipFill>
        <p:spPr>
          <a:xfrm>
            <a:off x="255373" y="6423660"/>
            <a:ext cx="1222907" cy="208559"/>
          </a:xfrm>
          <a:prstGeom prst="rect">
            <a:avLst/>
          </a:prstGeom>
        </p:spPr>
      </p:pic>
      <p:sp>
        <p:nvSpPr>
          <p:cNvPr id="4" name="Text Placeholder 2">
            <a:extLst>
              <a:ext uri="{FF2B5EF4-FFF2-40B4-BE49-F238E27FC236}">
                <a16:creationId xmlns:a16="http://schemas.microsoft.com/office/drawing/2014/main" id="{0CB91AB2-D2F7-F302-DA21-652824CC1618}"/>
              </a:ext>
            </a:extLst>
          </p:cNvPr>
          <p:cNvSpPr txBox="1"/>
          <p:nvPr userDrawn="1"/>
        </p:nvSpPr>
        <p:spPr>
          <a:xfrm>
            <a:off x="7296756" y="6448958"/>
            <a:ext cx="4121787" cy="18927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8" tIns="45718" rIns="45718" bIns="45718">
            <a:spAutoFit/>
          </a:bodyPr>
          <a:lstStyle>
            <a:lvl1pPr algn="r">
              <a:lnSpc>
                <a:spcPct val="90000"/>
              </a:lnSpc>
              <a:spcBef>
                <a:spcPts val="1000"/>
              </a:spcBef>
              <a:defRPr sz="700">
                <a:solidFill>
                  <a:srgbClr val="BD5FAE"/>
                </a:solidFill>
                <a:latin typeface="Arial"/>
                <a:ea typeface="Arial"/>
                <a:cs typeface="Arial"/>
                <a:sym typeface="Arial"/>
              </a:defRPr>
            </a:lvl1pPr>
          </a:lstStyle>
          <a:p>
            <a:r>
              <a:rPr>
                <a:solidFill>
                  <a:schemeClr val="bg2"/>
                </a:solidFill>
              </a:rPr>
              <a:t>Copyright © 2025 Amare Global. All rights reserved. </a:t>
            </a:r>
          </a:p>
        </p:txBody>
      </p:sp>
      <p:sp>
        <p:nvSpPr>
          <p:cNvPr id="5" name="Slide Number">
            <a:extLst>
              <a:ext uri="{FF2B5EF4-FFF2-40B4-BE49-F238E27FC236}">
                <a16:creationId xmlns:a16="http://schemas.microsoft.com/office/drawing/2014/main" id="{3ABF6688-D94F-89A3-A98B-D681E67B0A5A}"/>
              </a:ext>
            </a:extLst>
          </p:cNvPr>
          <p:cNvSpPr txBox="1">
            <a:spLocks noGrp="1"/>
          </p:cNvSpPr>
          <p:nvPr>
            <p:ph type="sldNum" sz="quarter" idx="2"/>
          </p:nvPr>
        </p:nvSpPr>
        <p:spPr>
          <a:xfrm>
            <a:off x="11757660" y="6462712"/>
            <a:ext cx="170002" cy="174308"/>
          </a:xfrm>
          <a:prstGeom prst="rect">
            <a:avLst/>
          </a:prstGeom>
        </p:spPr>
        <p:txBody>
          <a:bodyPr lIns="0" tIns="0" rIns="0" bIns="0"/>
          <a:lstStyle>
            <a:lvl1pPr>
              <a:tabLst>
                <a:tab pos="2552700" algn="l"/>
              </a:tabLst>
              <a:defRPr sz="900">
                <a:solidFill>
                  <a:schemeClr val="bg2"/>
                </a:solidFill>
                <a:latin typeface="Amare Walter Neue"/>
                <a:ea typeface="Amare Walter Neue"/>
                <a:cs typeface="Amare Walter Neue"/>
                <a:sym typeface="Amare Walter Neue Normal"/>
              </a:defRPr>
            </a:lvl1pPr>
          </a:lstStyle>
          <a:p>
            <a:fld id="{86CB4B4D-7CA3-9044-876B-883B54F8677D}" type="slidenum">
              <a:rPr lang="en-US" smtClean="0"/>
              <a:pPr/>
              <a:t>‹#›</a:t>
            </a:fld>
            <a:endParaRPr lang="en-US"/>
          </a:p>
        </p:txBody>
      </p:sp>
    </p:spTree>
    <p:extLst>
      <p:ext uri="{BB962C8B-B14F-4D97-AF65-F5344CB8AC3E}">
        <p14:creationId xmlns:p14="http://schemas.microsoft.com/office/powerpoint/2010/main" val="3956154624"/>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mare Logo w/Title">
    <p:bg>
      <p:bgPr>
        <a:solidFill>
          <a:schemeClr val="accent3"/>
        </a:solid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DE9C2D09-ED28-18FA-CD09-795E0D1030A1}"/>
              </a:ext>
            </a:extLst>
          </p:cNvPr>
          <p:cNvSpPr>
            <a:spLocks noGrp="1"/>
          </p:cNvSpPr>
          <p:nvPr>
            <p:ph type="body" sz="quarter" idx="13"/>
          </p:nvPr>
        </p:nvSpPr>
        <p:spPr>
          <a:xfrm>
            <a:off x="1949824" y="4494399"/>
            <a:ext cx="8283388" cy="962025"/>
          </a:xfrm>
        </p:spPr>
        <p:txBody>
          <a:bodyPr anchor="ct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pic>
        <p:nvPicPr>
          <p:cNvPr id="5" name="Picture 4" descr="A purple letter on a black background&#10;&#10;Description automatically generated">
            <a:extLst>
              <a:ext uri="{FF2B5EF4-FFF2-40B4-BE49-F238E27FC236}">
                <a16:creationId xmlns:a16="http://schemas.microsoft.com/office/drawing/2014/main" id="{44EC4A79-B5B1-83EB-E22F-DD77DC3B45DA}"/>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209800" y="2713600"/>
            <a:ext cx="7772400" cy="1430800"/>
          </a:xfrm>
          <a:prstGeom prst="rect">
            <a:avLst/>
          </a:prstGeom>
        </p:spPr>
      </p:pic>
    </p:spTree>
    <p:extLst>
      <p:ext uri="{BB962C8B-B14F-4D97-AF65-F5344CB8AC3E}">
        <p14:creationId xmlns:p14="http://schemas.microsoft.com/office/powerpoint/2010/main" val="32999557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mare Blank">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tx2"/>
                </a:solidFill>
              </a:defRPr>
            </a:lvl1pPr>
          </a:lstStyle>
          <a:p>
            <a:fld id="{FEDAFF86-66A4-D342-B39A-0C3E2798F66C}" type="slidenum">
              <a:rPr lang="en-US" smtClean="0"/>
              <a:pPr/>
              <a:t>‹#›</a:t>
            </a:fld>
            <a:endParaRPr lang="en-US"/>
          </a:p>
        </p:txBody>
      </p:sp>
    </p:spTree>
    <p:extLst>
      <p:ext uri="{BB962C8B-B14F-4D97-AF65-F5344CB8AC3E}">
        <p14:creationId xmlns:p14="http://schemas.microsoft.com/office/powerpoint/2010/main" val="1127738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Amare Blank">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tx2"/>
                </a:solidFill>
              </a:defRPr>
            </a:lvl1pPr>
          </a:lstStyle>
          <a:p>
            <a:fld id="{FEDAFF86-66A4-D342-B39A-0C3E2798F66C}" type="slidenum">
              <a:rPr lang="en-US" smtClean="0"/>
              <a:pPr/>
              <a:t>‹#›</a:t>
            </a:fld>
            <a:endParaRPr lang="en-US"/>
          </a:p>
        </p:txBody>
      </p:sp>
    </p:spTree>
    <p:extLst>
      <p:ext uri="{BB962C8B-B14F-4D97-AF65-F5344CB8AC3E}">
        <p14:creationId xmlns:p14="http://schemas.microsoft.com/office/powerpoint/2010/main" val="24014440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mare Blank w/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0154-8A42-C850-2E89-DB5B88E8180B}"/>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234AF2A5-72BB-B50F-BE88-97252C16279B}"/>
              </a:ext>
            </a:extLst>
          </p:cNvPr>
          <p:cNvSpPr>
            <a:spLocks noGrp="1"/>
          </p:cNvSpPr>
          <p:nvPr>
            <p:ph type="sldNum" sz="quarter" idx="10"/>
          </p:nvPr>
        </p:nvSpPr>
        <p:spPr/>
        <p:txBody>
          <a:bodyPr/>
          <a:lstStyle/>
          <a:p>
            <a:fld id="{FEDAFF86-66A4-D342-B39A-0C3E2798F66C}" type="slidenum">
              <a:rPr lang="en-US" smtClean="0"/>
              <a:pPr/>
              <a:t>‹#›</a:t>
            </a:fld>
            <a:endParaRPr lang="en-US"/>
          </a:p>
        </p:txBody>
      </p:sp>
    </p:spTree>
    <p:extLst>
      <p:ext uri="{BB962C8B-B14F-4D97-AF65-F5344CB8AC3E}">
        <p14:creationId xmlns:p14="http://schemas.microsoft.com/office/powerpoint/2010/main" val="4225463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mare Blank Plum">
    <p:bg>
      <p:bgPr>
        <a:solidFill>
          <a:schemeClr val="accent3"/>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bg1"/>
                </a:solidFill>
              </a:defRPr>
            </a:lvl1pPr>
          </a:lstStyle>
          <a:p>
            <a:fld id="{FEDAFF86-66A4-D342-B39A-0C3E2798F66C}" type="slidenum">
              <a:rPr lang="en-US" smtClean="0"/>
              <a:pPr/>
              <a:t>‹#›</a:t>
            </a:fld>
            <a:endParaRPr lang="en-US"/>
          </a:p>
        </p:txBody>
      </p:sp>
      <p:pic>
        <p:nvPicPr>
          <p:cNvPr id="2" name="Picture 1" descr="A purple letter on a black background&#10;&#10;Description automatically generated">
            <a:extLst>
              <a:ext uri="{FF2B5EF4-FFF2-40B4-BE49-F238E27FC236}">
                <a16:creationId xmlns:a16="http://schemas.microsoft.com/office/drawing/2014/main" id="{40762580-569E-B19A-1AB1-5DF51DBB3834}"/>
              </a:ext>
            </a:extLst>
          </p:cNvPr>
          <p:cNvPicPr>
            <a:picLocks noChangeAspect="1"/>
          </p:cNvPicPr>
          <p:nvPr userDrawn="1"/>
        </p:nvPicPr>
        <p:blipFill>
          <a:blip r:embed="rId2">
            <a:extLst>
              <a:ext uri="{BEBA8EAE-BF5A-486C-A8C5-ECC9F3942E4B}">
                <a14:imgProps xmlns:a14="http://schemas.microsoft.com/office/drawing/2010/main">
                  <a14:imgLayer r:embed="rId3">
                    <a14:imgEffect>
                      <a14:brightnessContrast bright="100000"/>
                    </a14:imgEffect>
                  </a14:imgLayer>
                </a14:imgProps>
              </a:ext>
            </a:extLst>
          </a:blip>
          <a:stretch>
            <a:fillRect/>
          </a:stretch>
        </p:blipFill>
        <p:spPr>
          <a:xfrm>
            <a:off x="245723" y="6429613"/>
            <a:ext cx="1184953" cy="218597"/>
          </a:xfrm>
          <a:prstGeom prst="rect">
            <a:avLst/>
          </a:prstGeom>
        </p:spPr>
      </p:pic>
      <p:sp>
        <p:nvSpPr>
          <p:cNvPr id="3" name="Text Placeholder 2">
            <a:extLst>
              <a:ext uri="{FF2B5EF4-FFF2-40B4-BE49-F238E27FC236}">
                <a16:creationId xmlns:a16="http://schemas.microsoft.com/office/drawing/2014/main" id="{5699FF24-E238-095E-285A-60209DAAB29D}"/>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2026</a:t>
            </a:fld>
            <a:r>
              <a:rPr lang="en-US" sz="700">
                <a:solidFill>
                  <a:schemeClr val="accent3">
                    <a:lumMod val="60000"/>
                    <a:lumOff val="40000"/>
                  </a:schemeClr>
                </a:solidFill>
                <a:latin typeface="Arial" panose="020B0604020202020204" pitchFamily="34" charset="0"/>
                <a:cs typeface="Arial" panose="020B0604020202020204" pitchFamily="34" charset="0"/>
              </a:rPr>
              <a:t> Amare Global. All rights reserved. </a:t>
            </a:r>
            <a:endParaRPr lang="en-US" sz="70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3294852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mare 50/50 Cont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B9670E5-843E-CD0C-5CDC-55285E03EE77}"/>
              </a:ext>
            </a:extLst>
          </p:cNvPr>
          <p:cNvSpPr/>
          <p:nvPr userDrawn="1"/>
        </p:nvSpPr>
        <p:spPr>
          <a:xfrm>
            <a:off x="6096000" y="0"/>
            <a:ext cx="6096000"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361ABB7-4544-20A3-F114-7569CD06718C}"/>
              </a:ext>
            </a:extLst>
          </p:cNvPr>
          <p:cNvSpPr>
            <a:spLocks noGrp="1"/>
          </p:cNvSpPr>
          <p:nvPr>
            <p:ph type="title"/>
          </p:nvPr>
        </p:nvSpPr>
        <p:spPr>
          <a:xfrm>
            <a:off x="245723" y="820777"/>
            <a:ext cx="5388595" cy="1101171"/>
          </a:xfrm>
        </p:spPr>
        <p:txBody>
          <a:bodyPr lIns="64008">
            <a:noAutofit/>
          </a:bodyPr>
          <a:lstStyle>
            <a:lvl1pPr>
              <a:defRPr sz="4400" b="0" i="0">
                <a:solidFill>
                  <a:schemeClr val="accent3"/>
                </a:solidFill>
                <a:latin typeface="Amare Walter Neue Mager" panose="020B0403040202060203" pitchFamily="34" charset="77"/>
              </a:defRPr>
            </a:lvl1pPr>
          </a:lstStyle>
          <a:p>
            <a:r>
              <a:rPr lang="en-US"/>
              <a:t>Click to edit Master title style</a:t>
            </a:r>
          </a:p>
        </p:txBody>
      </p:sp>
      <p:sp>
        <p:nvSpPr>
          <p:cNvPr id="3" name="Content Placeholder 2">
            <a:extLst>
              <a:ext uri="{FF2B5EF4-FFF2-40B4-BE49-F238E27FC236}">
                <a16:creationId xmlns:a16="http://schemas.microsoft.com/office/drawing/2014/main" id="{F561D0A3-798E-848A-DE40-BB27AB7956F6}"/>
              </a:ext>
            </a:extLst>
          </p:cNvPr>
          <p:cNvSpPr>
            <a:spLocks noGrp="1"/>
          </p:cNvSpPr>
          <p:nvPr>
            <p:ph idx="1"/>
          </p:nvPr>
        </p:nvSpPr>
        <p:spPr>
          <a:xfrm>
            <a:off x="6320118" y="1825625"/>
            <a:ext cx="5607542" cy="4351338"/>
          </a:xfrm>
        </p:spPr>
        <p:txBody>
          <a:bodyPr/>
          <a:lstStyle>
            <a:lvl1pPr>
              <a:defRPr b="0" i="0">
                <a:solidFill>
                  <a:schemeClr val="accent3">
                    <a:lumMod val="20000"/>
                    <a:lumOff val="80000"/>
                  </a:schemeClr>
                </a:solidFill>
                <a:latin typeface="Amare Walter Neue Mager" panose="020B0403040202060203" pitchFamily="34" charset="77"/>
              </a:defRPr>
            </a:lvl1pPr>
            <a:lvl2pPr>
              <a:defRPr b="0" i="0">
                <a:solidFill>
                  <a:schemeClr val="accent3">
                    <a:lumMod val="20000"/>
                    <a:lumOff val="80000"/>
                  </a:schemeClr>
                </a:solidFill>
                <a:latin typeface="Amare Walter Neue Mager" panose="020B0403040202060203" pitchFamily="34" charset="77"/>
              </a:defRPr>
            </a:lvl2pPr>
            <a:lvl3pPr>
              <a:defRPr b="0" i="0">
                <a:solidFill>
                  <a:schemeClr val="accent3">
                    <a:lumMod val="20000"/>
                    <a:lumOff val="80000"/>
                  </a:schemeClr>
                </a:solidFill>
                <a:latin typeface="Amare Walter Neue Mager" panose="020B0403040202060203" pitchFamily="34" charset="77"/>
              </a:defRPr>
            </a:lvl3pPr>
            <a:lvl4pPr>
              <a:defRPr b="0" i="0">
                <a:solidFill>
                  <a:schemeClr val="accent3">
                    <a:lumMod val="20000"/>
                    <a:lumOff val="80000"/>
                  </a:schemeClr>
                </a:solidFill>
                <a:latin typeface="Amare Walter Neue Mager" panose="020B0403040202060203" pitchFamily="34" charset="77"/>
              </a:defRPr>
            </a:lvl4pPr>
            <a:lvl5pPr>
              <a:defRPr b="0" i="0">
                <a:solidFill>
                  <a:schemeClr val="accent3">
                    <a:lumMod val="20000"/>
                    <a:lumOff val="80000"/>
                  </a:schemeClr>
                </a:solidFill>
                <a:latin typeface="Amare Walter Neue Mager" panose="020B0403040202060203" pitchFamily="34" charset="77"/>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C8F95B66-72CE-73AB-2B53-27ADFE7A9D67}"/>
              </a:ext>
            </a:extLst>
          </p:cNvPr>
          <p:cNvSpPr>
            <a:spLocks noGrp="1"/>
          </p:cNvSpPr>
          <p:nvPr>
            <p:ph type="sldNum" sz="quarter" idx="12"/>
          </p:nvPr>
        </p:nvSpPr>
        <p:spPr/>
        <p:txBody>
          <a:bodyPr/>
          <a:lstStyle>
            <a:lvl1pPr>
              <a:defRPr>
                <a:solidFill>
                  <a:schemeClr val="accent3">
                    <a:lumMod val="20000"/>
                    <a:lumOff val="80000"/>
                  </a:schemeClr>
                </a:solidFill>
              </a:defRPr>
            </a:lvl1pPr>
          </a:lstStyle>
          <a:p>
            <a:fld id="{FEDAFF86-66A4-D342-B39A-0C3E2798F66C}" type="slidenum">
              <a:rPr lang="en-US" smtClean="0"/>
              <a:pPr/>
              <a:t>‹#›</a:t>
            </a:fld>
            <a:endParaRPr lang="en-US"/>
          </a:p>
        </p:txBody>
      </p:sp>
      <p:sp>
        <p:nvSpPr>
          <p:cNvPr id="10" name="Text Placeholder 8">
            <a:extLst>
              <a:ext uri="{FF2B5EF4-FFF2-40B4-BE49-F238E27FC236}">
                <a16:creationId xmlns:a16="http://schemas.microsoft.com/office/drawing/2014/main" id="{EF3BBC58-EEB2-06A7-E773-B2E22D1CEAED}"/>
              </a:ext>
            </a:extLst>
          </p:cNvPr>
          <p:cNvSpPr>
            <a:spLocks noGrp="1"/>
          </p:cNvSpPr>
          <p:nvPr>
            <p:ph type="body" sz="quarter" idx="13" hasCustomPrompt="1"/>
          </p:nvPr>
        </p:nvSpPr>
        <p:spPr>
          <a:xfrm>
            <a:off x="244169" y="531434"/>
            <a:ext cx="5397900" cy="289344"/>
          </a:xfrm>
        </p:spPr>
        <p:txBody>
          <a:bodyPr>
            <a:noAutofit/>
          </a:bodyPr>
          <a:lstStyle>
            <a:lvl1pPr marL="0" indent="0">
              <a:buNone/>
              <a:defRPr sz="1200" b="0" i="0">
                <a:solidFill>
                  <a:schemeClr val="tx2"/>
                </a:solidFill>
                <a:latin typeface="Amare Walter Neue Mager" panose="020B0403040202060203" pitchFamily="34" charset="77"/>
              </a:defRPr>
            </a:lvl1pPr>
          </a:lstStyle>
          <a:p>
            <a:pPr lvl="0"/>
            <a:r>
              <a:rPr lang="en-US"/>
              <a:t>Click to Edit Section</a:t>
            </a:r>
          </a:p>
        </p:txBody>
      </p:sp>
      <p:pic>
        <p:nvPicPr>
          <p:cNvPr id="5" name="Picture 4" descr="A purple letter on a black background&#10;&#10;Description automatically generated">
            <a:extLst>
              <a:ext uri="{FF2B5EF4-FFF2-40B4-BE49-F238E27FC236}">
                <a16:creationId xmlns:a16="http://schemas.microsoft.com/office/drawing/2014/main" id="{15CF9172-581D-D069-E218-881D1461ABBA}"/>
              </a:ext>
            </a:extLst>
          </p:cNvPr>
          <p:cNvPicPr>
            <a:picLocks noChangeAspect="1"/>
          </p:cNvPicPr>
          <p:nvPr userDrawn="1"/>
        </p:nvPicPr>
        <p:blipFill>
          <a:blip r:embed="rId2"/>
          <a:stretch>
            <a:fillRect/>
          </a:stretch>
        </p:blipFill>
        <p:spPr>
          <a:xfrm>
            <a:off x="245723" y="6429613"/>
            <a:ext cx="1184953" cy="218597"/>
          </a:xfrm>
          <a:prstGeom prst="rect">
            <a:avLst/>
          </a:prstGeom>
        </p:spPr>
      </p:pic>
      <p:sp>
        <p:nvSpPr>
          <p:cNvPr id="8" name="Text Placeholder 2">
            <a:extLst>
              <a:ext uri="{FF2B5EF4-FFF2-40B4-BE49-F238E27FC236}">
                <a16:creationId xmlns:a16="http://schemas.microsoft.com/office/drawing/2014/main" id="{56FF8251-4FEE-D4EF-ACC0-B7CE64BE2A2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accent3">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accent3">
                    <a:lumMod val="60000"/>
                    <a:lumOff val="40000"/>
                  </a:schemeClr>
                </a:solidFill>
                <a:latin typeface="Arial" panose="020B0604020202020204" pitchFamily="34" charset="0"/>
                <a:cs typeface="Arial" panose="020B0604020202020204" pitchFamily="34" charset="0"/>
              </a:rPr>
              <a:pPr algn="r"/>
              <a:t>2026</a:t>
            </a:fld>
            <a:r>
              <a:rPr lang="en-US" sz="700">
                <a:solidFill>
                  <a:schemeClr val="accent3">
                    <a:lumMod val="60000"/>
                    <a:lumOff val="40000"/>
                  </a:schemeClr>
                </a:solidFill>
                <a:latin typeface="Arial" panose="020B0604020202020204" pitchFamily="34" charset="0"/>
                <a:cs typeface="Arial" panose="020B0604020202020204" pitchFamily="34" charset="0"/>
              </a:rPr>
              <a:t> Amare Global. All rights reserved. </a:t>
            </a:r>
            <a:endParaRPr lang="en-US" sz="700">
              <a:solidFill>
                <a:schemeClr val="accent3">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2944431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usiness &amp; Science with Amare Logo">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154504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B&amp;S With Amare Blank">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78E0F6-7D8F-43D4-D12D-14C00A09C4D1}"/>
              </a:ext>
            </a:extLst>
          </p:cNvPr>
          <p:cNvPicPr>
            <a:picLocks noChangeAspect="1"/>
          </p:cNvPicPr>
          <p:nvPr userDrawn="1"/>
        </p:nvPicPr>
        <p:blipFill>
          <a:blip r:embed="rId2"/>
          <a:stretch>
            <a:fillRect/>
          </a:stretch>
        </p:blipFill>
        <p:spPr>
          <a:xfrm>
            <a:off x="262089" y="5905542"/>
            <a:ext cx="1381081" cy="712727"/>
          </a:xfrm>
          <a:prstGeom prst="rect">
            <a:avLst/>
          </a:prstGeom>
        </p:spPr>
      </p:pic>
    </p:spTree>
    <p:extLst>
      <p:ext uri="{BB962C8B-B14F-4D97-AF65-F5344CB8AC3E}">
        <p14:creationId xmlns:p14="http://schemas.microsoft.com/office/powerpoint/2010/main" val="8079240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8CAEBB-831E-A1B3-0489-7577B5F3055F}"/>
              </a:ext>
            </a:extLst>
          </p:cNvPr>
          <p:cNvSpPr>
            <a:spLocks noGrp="1"/>
          </p:cNvSpPr>
          <p:nvPr>
            <p:ph type="title"/>
          </p:nvPr>
        </p:nvSpPr>
        <p:spPr>
          <a:xfrm>
            <a:off x="245723" y="589518"/>
            <a:ext cx="11681937" cy="1101171"/>
          </a:xfrm>
          <a:prstGeom prst="rect">
            <a:avLst/>
          </a:prstGeom>
        </p:spPr>
        <p:txBody>
          <a:bodyPr vert="horz" lIns="91440" tIns="45720" rIns="91440" bIns="4572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BAD102F0-F264-952E-615C-C95F9A5F69CD}"/>
              </a:ext>
            </a:extLst>
          </p:cNvPr>
          <p:cNvSpPr>
            <a:spLocks noGrp="1"/>
          </p:cNvSpPr>
          <p:nvPr>
            <p:ph type="body" idx="1"/>
          </p:nvPr>
        </p:nvSpPr>
        <p:spPr>
          <a:xfrm>
            <a:off x="245723" y="1825625"/>
            <a:ext cx="11681937"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ED0E0F5-F54D-F4E0-410A-AA316C3E79CB}"/>
              </a:ext>
            </a:extLst>
          </p:cNvPr>
          <p:cNvSpPr>
            <a:spLocks noGrp="1"/>
          </p:cNvSpPr>
          <p:nvPr>
            <p:ph type="sldNum" sz="quarter" idx="4"/>
          </p:nvPr>
        </p:nvSpPr>
        <p:spPr>
          <a:xfrm>
            <a:off x="9184460" y="6356350"/>
            <a:ext cx="2743200" cy="365125"/>
          </a:xfrm>
          <a:prstGeom prst="rect">
            <a:avLst/>
          </a:prstGeom>
        </p:spPr>
        <p:txBody>
          <a:bodyPr vert="horz" wrap="square" lIns="91440" tIns="45720" rIns="0" bIns="45720" rtlCol="0" anchor="ctr"/>
          <a:lstStyle>
            <a:lvl1pPr marL="0" indent="0" algn="r">
              <a:tabLst>
                <a:tab pos="2563813" algn="l"/>
              </a:tabLst>
              <a:defRPr sz="900">
                <a:solidFill>
                  <a:schemeClr val="tx2"/>
                </a:solidFill>
                <a:latin typeface="Amare Walter Neue" panose="020B0503040202060203" pitchFamily="34" charset="77"/>
              </a:defRPr>
            </a:lvl1pPr>
          </a:lstStyle>
          <a:p>
            <a:fld id="{FEDAFF86-66A4-D342-B39A-0C3E2798F66C}" type="slidenum">
              <a:rPr lang="en-US" smtClean="0"/>
              <a:pPr/>
              <a:t>‹#›</a:t>
            </a:fld>
            <a:endParaRPr lang="en-US"/>
          </a:p>
        </p:txBody>
      </p:sp>
      <p:pic>
        <p:nvPicPr>
          <p:cNvPr id="8" name="Picture 7" descr="A purple letter on a black background&#10;&#10;Description automatically generated">
            <a:extLst>
              <a:ext uri="{FF2B5EF4-FFF2-40B4-BE49-F238E27FC236}">
                <a16:creationId xmlns:a16="http://schemas.microsoft.com/office/drawing/2014/main" id="{44AB0261-6AFF-4329-1235-FAF8F2EDE80B}"/>
              </a:ext>
            </a:extLst>
          </p:cNvPr>
          <p:cNvPicPr>
            <a:picLocks noChangeAspect="1"/>
          </p:cNvPicPr>
          <p:nvPr userDrawn="1"/>
        </p:nvPicPr>
        <p:blipFill>
          <a:blip r:embed="rId20"/>
          <a:stretch>
            <a:fillRect/>
          </a:stretch>
        </p:blipFill>
        <p:spPr>
          <a:xfrm>
            <a:off x="245723" y="6429613"/>
            <a:ext cx="1184953" cy="218597"/>
          </a:xfrm>
          <a:prstGeom prst="rect">
            <a:avLst/>
          </a:prstGeom>
        </p:spPr>
      </p:pic>
      <p:sp>
        <p:nvSpPr>
          <p:cNvPr id="4" name="Text Placeholder 2">
            <a:extLst>
              <a:ext uri="{FF2B5EF4-FFF2-40B4-BE49-F238E27FC236}">
                <a16:creationId xmlns:a16="http://schemas.microsoft.com/office/drawing/2014/main" id="{8532E048-80AA-ED2B-0FEA-9C37DA299BF8}"/>
              </a:ext>
            </a:extLst>
          </p:cNvPr>
          <p:cNvSpPr txBox="1">
            <a:spLocks/>
          </p:cNvSpPr>
          <p:nvPr userDrawn="1"/>
        </p:nvSpPr>
        <p:spPr>
          <a:xfrm>
            <a:off x="7251037" y="644895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tx2">
                    <a:lumMod val="60000"/>
                    <a:lumOff val="40000"/>
                  </a:schemeClr>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tx2">
                    <a:lumMod val="60000"/>
                    <a:lumOff val="40000"/>
                  </a:schemeClr>
                </a:solidFill>
                <a:latin typeface="Arial" panose="020B0604020202020204" pitchFamily="34" charset="0"/>
                <a:cs typeface="Arial" panose="020B0604020202020204" pitchFamily="34" charset="0"/>
              </a:rPr>
              <a:pPr algn="r"/>
              <a:t>2026</a:t>
            </a:fld>
            <a:r>
              <a:rPr lang="en-US" sz="700">
                <a:solidFill>
                  <a:schemeClr val="tx2">
                    <a:lumMod val="60000"/>
                    <a:lumOff val="40000"/>
                  </a:schemeClr>
                </a:solidFill>
                <a:latin typeface="Arial" panose="020B0604020202020204" pitchFamily="34" charset="0"/>
                <a:cs typeface="Arial" panose="020B0604020202020204" pitchFamily="34" charset="0"/>
              </a:rPr>
              <a:t> Amare Global. All rights reserved. </a:t>
            </a:r>
            <a:endParaRPr lang="en-US" sz="700">
              <a:solidFill>
                <a:schemeClr val="tx2">
                  <a:lumMod val="60000"/>
                  <a:lumOff val="40000"/>
                </a:schemeClr>
              </a:solidFill>
              <a:latin typeface="Arial" panose="020B0604020202020204" pitchFamily="34" charset="0"/>
              <a:ea typeface="Arial" charset="0"/>
              <a:cs typeface="Arial" panose="020B0604020202020204" pitchFamily="34" charset="0"/>
            </a:endParaRPr>
          </a:p>
        </p:txBody>
      </p:sp>
    </p:spTree>
    <p:extLst>
      <p:ext uri="{BB962C8B-B14F-4D97-AF65-F5344CB8AC3E}">
        <p14:creationId xmlns:p14="http://schemas.microsoft.com/office/powerpoint/2010/main" val="1786867287"/>
      </p:ext>
    </p:extLst>
  </p:cSld>
  <p:clrMap bg1="lt1" tx1="dk1" bg2="lt2" tx2="dk2" accent1="accent1" accent2="accent2" accent3="accent3" accent4="accent4" accent5="accent5" accent6="accent6" hlink="hlink" folHlink="folHlink"/>
  <p:sldLayoutIdLst>
    <p:sldLayoutId id="2147483671" r:id="rId1"/>
    <p:sldLayoutId id="2147483668" r:id="rId2"/>
    <p:sldLayoutId id="2147483650" r:id="rId3"/>
    <p:sldLayoutId id="2147483684" r:id="rId4"/>
    <p:sldLayoutId id="2147483672" r:id="rId5"/>
    <p:sldLayoutId id="2147483669" r:id="rId6"/>
    <p:sldLayoutId id="2147483676" r:id="rId7"/>
    <p:sldLayoutId id="2147483673" r:id="rId8"/>
    <p:sldLayoutId id="2147483675" r:id="rId9"/>
    <p:sldLayoutId id="2147483677" r:id="rId10"/>
    <p:sldLayoutId id="2147483674" r:id="rId11"/>
    <p:sldLayoutId id="2147483670" r:id="rId12"/>
    <p:sldLayoutId id="2147483678" r:id="rId13"/>
    <p:sldLayoutId id="2147483679" r:id="rId14"/>
    <p:sldLayoutId id="2147483680" r:id="rId15"/>
    <p:sldLayoutId id="2147483681" r:id="rId16"/>
    <p:sldLayoutId id="2147483682" r:id="rId17"/>
    <p:sldLayoutId id="2147483683" r:id="rId18"/>
  </p:sldLayoutIdLst>
  <p:hf hdr="0" ftr="0" dt="0"/>
  <p:txStyles>
    <p:title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7.jpg"/><Relationship Id="rId5" Type="http://schemas.openxmlformats.org/officeDocument/2006/relationships/image" Target="../media/image6.png"/><Relationship Id="rId4" Type="http://schemas.microsoft.com/office/2007/relationships/hdphoto" Target="../media/hdphoto3.wdp"/></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3.xml"/><Relationship Id="rId7" Type="http://schemas.openxmlformats.org/officeDocument/2006/relationships/image" Target="../media/image22.png"/><Relationship Id="rId12" Type="http://schemas.microsoft.com/office/2007/relationships/hdphoto" Target="../media/hdphoto3.wdp"/><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image" Target="../media/image21.png"/><Relationship Id="rId11" Type="http://schemas.openxmlformats.org/officeDocument/2006/relationships/image" Target="../media/image2.png"/><Relationship Id="rId5" Type="http://schemas.openxmlformats.org/officeDocument/2006/relationships/image" Target="../media/image20.png"/><Relationship Id="rId10" Type="http://schemas.openxmlformats.org/officeDocument/2006/relationships/image" Target="../media/image1.png"/><Relationship Id="rId4" Type="http://schemas.openxmlformats.org/officeDocument/2006/relationships/image" Target="../media/image19.jpg"/><Relationship Id="rId9" Type="http://schemas.openxmlformats.org/officeDocument/2006/relationships/image" Target="../media/image24.png"/></Relationships>
</file>

<file path=ppt/slides/_rels/slide11.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16.xml"/><Relationship Id="rId7" Type="http://schemas.openxmlformats.org/officeDocument/2006/relationships/image" Target="../media/image2.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hyperlink" Target="https://www.amare.com/" TargetMode="External"/><Relationship Id="rId5" Type="http://schemas.openxmlformats.org/officeDocument/2006/relationships/hyperlink" Target="https://amareglobal-my.sharepoint.com/:f:/g/personal/gyalgin_amare_com/IgC90ZlYKNu-RKHeZzjTrsNzAV9lJ3ja5-RP5DppBmsAaN4?e=vyc6mS" TargetMode="External"/><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8.jp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image" Target="../media/image2.png"/><Relationship Id="rId5" Type="http://schemas.openxmlformats.org/officeDocument/2006/relationships/image" Target="../media/image8.jp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tags" Target="../tags/tag7.xml"/><Relationship Id="rId7" Type="http://schemas.openxmlformats.org/officeDocument/2006/relationships/image" Target="../media/image2.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9.jpg"/><Relationship Id="rId5" Type="http://schemas.openxmlformats.org/officeDocument/2006/relationships/notesSlide" Target="../notesSlides/notesSlide4.xml"/><Relationship Id="rId4"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10.xml"/><Relationship Id="rId7" Type="http://schemas.openxmlformats.org/officeDocument/2006/relationships/image" Target="../media/image1.png"/><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image" Target="../media/image10.jpg"/><Relationship Id="rId5" Type="http://schemas.openxmlformats.org/officeDocument/2006/relationships/notesSlide" Target="../notesSlides/notesSlide5.xml"/><Relationship Id="rId4" Type="http://schemas.openxmlformats.org/officeDocument/2006/relationships/slideLayout" Target="../slideLayouts/slideLayout17.xml"/><Relationship Id="rId9"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7.xml"/><Relationship Id="rId7" Type="http://schemas.microsoft.com/office/2007/relationships/hdphoto" Target="../media/hdphoto3.wdp"/><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png"/><Relationship Id="rId5" Type="http://schemas.openxmlformats.org/officeDocument/2006/relationships/image" Target="../media/image11.jp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8" Type="http://schemas.openxmlformats.org/officeDocument/2006/relationships/notesSlide" Target="../notesSlides/notesSlide8.xml"/><Relationship Id="rId13" Type="http://schemas.openxmlformats.org/officeDocument/2006/relationships/image" Target="../media/image16.png"/><Relationship Id="rId3" Type="http://schemas.openxmlformats.org/officeDocument/2006/relationships/tags" Target="../tags/tag17.xml"/><Relationship Id="rId7" Type="http://schemas.openxmlformats.org/officeDocument/2006/relationships/slideLayout" Target="../slideLayouts/slideLayout3.xml"/><Relationship Id="rId12" Type="http://schemas.microsoft.com/office/2007/relationships/hdphoto" Target="../media/hdphoto3.wdp"/><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tags" Target="../tags/tag20.xml"/><Relationship Id="rId11" Type="http://schemas.openxmlformats.org/officeDocument/2006/relationships/image" Target="../media/image2.png"/><Relationship Id="rId5" Type="http://schemas.openxmlformats.org/officeDocument/2006/relationships/tags" Target="../tags/tag19.xml"/><Relationship Id="rId10" Type="http://schemas.openxmlformats.org/officeDocument/2006/relationships/image" Target="../media/image15.png"/><Relationship Id="rId4" Type="http://schemas.openxmlformats.org/officeDocument/2006/relationships/tags" Target="../tags/tag18.xml"/><Relationship Id="rId9"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3.xml"/><Relationship Id="rId7" Type="http://schemas.microsoft.com/office/2007/relationships/hdphoto" Target="../media/hdphoto3.wdp"/><Relationship Id="rId2" Type="http://schemas.openxmlformats.org/officeDocument/2006/relationships/tags" Target="../tags/tag22.xml"/><Relationship Id="rId1" Type="http://schemas.openxmlformats.org/officeDocument/2006/relationships/tags" Target="../tags/tag2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image" Target="../media/image1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710E99-E871-984D-D682-875AB2989A7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A023FB3-B371-5D3C-ABAC-09D2577844DB}"/>
              </a:ext>
            </a:extLst>
          </p:cNvPr>
          <p:cNvSpPr/>
          <p:nvPr/>
        </p:nvSpPr>
        <p:spPr>
          <a:xfrm>
            <a:off x="-6264" y="0"/>
            <a:ext cx="7251126" cy="6815729"/>
          </a:xfrm>
          <a:prstGeom prst="rect">
            <a:avLst/>
          </a:prstGeom>
          <a:solidFill>
            <a:schemeClr val="accent3">
              <a:alpha val="82066"/>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58BDE63-B9B7-6F59-5330-C5DDB57F1C34}"/>
              </a:ext>
            </a:extLst>
          </p:cNvPr>
          <p:cNvSpPr txBox="1"/>
          <p:nvPr/>
        </p:nvSpPr>
        <p:spPr>
          <a:xfrm>
            <a:off x="962483" y="2929961"/>
            <a:ext cx="5313631" cy="12262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pPr>
            <a:r>
              <a:rPr lang="en-US" sz="8000" dirty="0">
                <a:solidFill>
                  <a:schemeClr val="bg1"/>
                </a:solidFill>
                <a:latin typeface="Amare Walter Neue Mittel" panose="020B0503040202060203" pitchFamily="34" charset="0"/>
                <a:cs typeface="Arial"/>
              </a:rPr>
              <a:t>HL</a:t>
            </a:r>
            <a:r>
              <a:rPr lang="en-US" sz="8000" b="1" dirty="0">
                <a:solidFill>
                  <a:schemeClr val="bg1"/>
                </a:solidFill>
                <a:latin typeface="Amare Walter Neue Leicht" panose="020B0303040202060203" pitchFamily="34" charset="77"/>
                <a:cs typeface="Arial"/>
              </a:rPr>
              <a:t>5</a:t>
            </a:r>
            <a:r>
              <a:rPr lang="en-US" sz="8000" baseline="30000" dirty="0">
                <a:solidFill>
                  <a:schemeClr val="bg1"/>
                </a:solidFill>
                <a:latin typeface="Amare Walter Neue Halbfett" panose="020B0503040202060203" pitchFamily="34" charset="77"/>
              </a:rPr>
              <a:t>™</a:t>
            </a:r>
            <a:endParaRPr lang="en-US" sz="8000" dirty="0">
              <a:solidFill>
                <a:schemeClr val="bg1"/>
              </a:solidFill>
              <a:latin typeface="Amare Walter Neue Leicht" panose="020B0303040202060203" pitchFamily="34" charset="77"/>
              <a:cs typeface="Arial"/>
            </a:endParaRPr>
          </a:p>
        </p:txBody>
      </p:sp>
      <p:sp>
        <p:nvSpPr>
          <p:cNvPr id="5" name="Rectangle 4">
            <a:extLst>
              <a:ext uri="{FF2B5EF4-FFF2-40B4-BE49-F238E27FC236}">
                <a16:creationId xmlns:a16="http://schemas.microsoft.com/office/drawing/2014/main" id="{DDBF33D7-3E37-7CF1-5AF8-CC2955884DFD}"/>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urple letter on a black background&#10;&#10;Description automatically generated">
            <a:extLst>
              <a:ext uri="{FF2B5EF4-FFF2-40B4-BE49-F238E27FC236}">
                <a16:creationId xmlns:a16="http://schemas.microsoft.com/office/drawing/2014/main" id="{7126A9E5-00F8-1E2A-BA2E-D8C8379C5C61}"/>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100000"/>
                    </a14:imgEffect>
                  </a14:imgLayer>
                </a14:imgProps>
              </a:ext>
            </a:extLst>
          </a:blip>
          <a:stretch>
            <a:fillRect/>
          </a:stretch>
        </p:blipFill>
        <p:spPr>
          <a:xfrm>
            <a:off x="244700" y="6428590"/>
            <a:ext cx="1184953" cy="218597"/>
          </a:xfrm>
          <a:prstGeom prst="rect">
            <a:avLst/>
          </a:prstGeom>
        </p:spPr>
      </p:pic>
      <p:sp>
        <p:nvSpPr>
          <p:cNvPr id="8" name="Text Placeholder 2">
            <a:extLst>
              <a:ext uri="{FF2B5EF4-FFF2-40B4-BE49-F238E27FC236}">
                <a16:creationId xmlns:a16="http://schemas.microsoft.com/office/drawing/2014/main" id="{C3A03EF9-03E8-60D0-13D0-0627D3D8C2F3}"/>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dirty="0">
                <a:solidFill>
                  <a:schemeClr val="bg1"/>
                </a:solidFill>
                <a:latin typeface="Arial" panose="020B0604020202020204" pitchFamily="34" charset="0"/>
                <a:cs typeface="Arial" panose="020B0604020202020204" pitchFamily="34" charset="0"/>
              </a:rPr>
              <a:t> Amare Global. All rights reserved. </a:t>
            </a:r>
            <a:endParaRPr lang="en-US" sz="700" dirty="0">
              <a:solidFill>
                <a:schemeClr val="bg1"/>
              </a:solidFill>
              <a:latin typeface="Arial" panose="020B0604020202020204" pitchFamily="34" charset="0"/>
              <a:ea typeface="Arial" charset="0"/>
              <a:cs typeface="Arial" panose="020B0604020202020204" pitchFamily="34" charset="0"/>
            </a:endParaRPr>
          </a:p>
        </p:txBody>
      </p:sp>
      <p:sp>
        <p:nvSpPr>
          <p:cNvPr id="9" name="Slide Number Placeholder 1">
            <a:extLst>
              <a:ext uri="{FF2B5EF4-FFF2-40B4-BE49-F238E27FC236}">
                <a16:creationId xmlns:a16="http://schemas.microsoft.com/office/drawing/2014/main" id="{240B2CDB-1E07-6982-B682-F32D3F761E17}"/>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1</a:t>
            </a:fld>
            <a:endParaRPr lang="en-US" dirty="0">
              <a:solidFill>
                <a:schemeClr val="bg1"/>
              </a:solidFill>
              <a:latin typeface="Amare Walter Neue Mager" panose="020B0403040202060203" pitchFamily="34" charset="77"/>
            </a:endParaRPr>
          </a:p>
        </p:txBody>
      </p:sp>
      <p:pic>
        <p:nvPicPr>
          <p:cNvPr id="19" name="Resim 18" descr="yazı tipi, grafik, metin, logo içeren bir resim&#10;&#10;Yapay zeka tarafından oluşturulmuş içerik yanlış olabilir.">
            <a:extLst>
              <a:ext uri="{FF2B5EF4-FFF2-40B4-BE49-F238E27FC236}">
                <a16:creationId xmlns:a16="http://schemas.microsoft.com/office/drawing/2014/main" id="{3CC73FB9-ACCA-9F70-28E7-3350A1946DFD}"/>
              </a:ext>
            </a:extLst>
          </p:cNvPr>
          <p:cNvPicPr>
            <a:picLocks noChangeAspect="1"/>
          </p:cNvPicPr>
          <p:nvPr/>
        </p:nvPicPr>
        <p:blipFill>
          <a:blip r:embed="rId5"/>
          <a:stretch>
            <a:fillRect/>
          </a:stretch>
        </p:blipFill>
        <p:spPr>
          <a:xfrm>
            <a:off x="1067235" y="2067924"/>
            <a:ext cx="2678047" cy="804360"/>
          </a:xfrm>
          <a:prstGeom prst="rect">
            <a:avLst/>
          </a:prstGeom>
        </p:spPr>
      </p:pic>
      <p:pic>
        <p:nvPicPr>
          <p:cNvPr id="4" name="Resim 3" descr="metin, meyve, elma, doğal gıdalar içeren bir resim&#10;&#10;Yapay zeka tarafından oluşturulmuş içerik yanlış olabilir.">
            <a:extLst>
              <a:ext uri="{FF2B5EF4-FFF2-40B4-BE49-F238E27FC236}">
                <a16:creationId xmlns:a16="http://schemas.microsoft.com/office/drawing/2014/main" id="{D1768D7E-8C70-8E6A-FFA0-B52FE6243A10}"/>
              </a:ext>
            </a:extLst>
          </p:cNvPr>
          <p:cNvPicPr>
            <a:picLocks noChangeAspect="1"/>
          </p:cNvPicPr>
          <p:nvPr/>
        </p:nvPicPr>
        <p:blipFill>
          <a:blip r:embed="rId6"/>
          <a:stretch>
            <a:fillRect/>
          </a:stretch>
        </p:blipFill>
        <p:spPr>
          <a:xfrm>
            <a:off x="7204983" y="-8361"/>
            <a:ext cx="4987017" cy="6228129"/>
          </a:xfrm>
          <a:prstGeom prst="rect">
            <a:avLst/>
          </a:prstGeom>
        </p:spPr>
      </p:pic>
    </p:spTree>
    <p:extLst>
      <p:ext uri="{BB962C8B-B14F-4D97-AF65-F5344CB8AC3E}">
        <p14:creationId xmlns:p14="http://schemas.microsoft.com/office/powerpoint/2010/main" val="11881428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77F3B9-A166-0D94-3DF7-CCA330A7C56C}"/>
            </a:ext>
          </a:extLst>
        </p:cNvPr>
        <p:cNvGrpSpPr/>
        <p:nvPr/>
      </p:nvGrpSpPr>
      <p:grpSpPr>
        <a:xfrm>
          <a:off x="0" y="0"/>
          <a:ext cx="0" cy="0"/>
          <a:chOff x="0" y="0"/>
          <a:chExt cx="0" cy="0"/>
        </a:xfrm>
      </p:grpSpPr>
      <p:pic>
        <p:nvPicPr>
          <p:cNvPr id="9" name="Resim 8" descr="meyve, yemek, gıda, portakal, turuncu, dilimlenmiş içeren bir resim&#10;&#10;Yapay zeka tarafından oluşturulmuş içerik yanlış olabilir.">
            <a:extLst>
              <a:ext uri="{FF2B5EF4-FFF2-40B4-BE49-F238E27FC236}">
                <a16:creationId xmlns:a16="http://schemas.microsoft.com/office/drawing/2014/main" id="{2B3DB1CB-A769-EBB8-D9C4-2A0DB6195FBA}"/>
              </a:ext>
            </a:extLst>
          </p:cNvPr>
          <p:cNvPicPr>
            <a:picLocks noChangeAspect="1"/>
          </p:cNvPicPr>
          <p:nvPr/>
        </p:nvPicPr>
        <p:blipFill>
          <a:blip r:embed="rId4"/>
          <a:stretch>
            <a:fillRect/>
          </a:stretch>
        </p:blipFill>
        <p:spPr>
          <a:xfrm>
            <a:off x="8868967" y="0"/>
            <a:ext cx="3321094" cy="6858000"/>
          </a:xfrm>
          <a:prstGeom prst="rect">
            <a:avLst/>
          </a:prstGeom>
        </p:spPr>
      </p:pic>
      <p:pic>
        <p:nvPicPr>
          <p:cNvPr id="19" name="Resim 18" descr="Bej içeren bir resim&#10;&#10;Yapay zeka tarafından oluşturulmuş içerik yanlış olabilir.">
            <a:extLst>
              <a:ext uri="{FF2B5EF4-FFF2-40B4-BE49-F238E27FC236}">
                <a16:creationId xmlns:a16="http://schemas.microsoft.com/office/drawing/2014/main" id="{71600E9C-A5E3-9A92-7F4C-A344D2750653}"/>
              </a:ext>
            </a:extLst>
          </p:cNvPr>
          <p:cNvPicPr>
            <a:picLocks noChangeAspect="1"/>
          </p:cNvPicPr>
          <p:nvPr/>
        </p:nvPicPr>
        <p:blipFill>
          <a:blip r:embed="rId5"/>
          <a:stretch>
            <a:fillRect/>
          </a:stretch>
        </p:blipFill>
        <p:spPr>
          <a:xfrm>
            <a:off x="366562" y="1628912"/>
            <a:ext cx="2301707" cy="1038823"/>
          </a:xfrm>
          <a:prstGeom prst="rect">
            <a:avLst/>
          </a:prstGeom>
        </p:spPr>
      </p:pic>
      <p:pic>
        <p:nvPicPr>
          <p:cNvPr id="21" name="Resim 20" descr="meyve, ekran görüntüsü, şeftali içeren bir resim&#10;&#10;Yapay zeka tarafından oluşturulmuş içerik yanlış olabilir.">
            <a:extLst>
              <a:ext uri="{FF2B5EF4-FFF2-40B4-BE49-F238E27FC236}">
                <a16:creationId xmlns:a16="http://schemas.microsoft.com/office/drawing/2014/main" id="{D8CCA20B-43EB-86A4-4018-DB6584D6DCAD}"/>
              </a:ext>
            </a:extLst>
          </p:cNvPr>
          <p:cNvPicPr>
            <a:picLocks noChangeAspect="1"/>
          </p:cNvPicPr>
          <p:nvPr/>
        </p:nvPicPr>
        <p:blipFill>
          <a:blip r:embed="rId6"/>
          <a:stretch>
            <a:fillRect/>
          </a:stretch>
        </p:blipFill>
        <p:spPr>
          <a:xfrm>
            <a:off x="2990792" y="1628912"/>
            <a:ext cx="2546136" cy="1038824"/>
          </a:xfrm>
          <a:prstGeom prst="rect">
            <a:avLst/>
          </a:prstGeom>
        </p:spPr>
      </p:pic>
      <p:pic>
        <p:nvPicPr>
          <p:cNvPr id="24" name="Resim 23" descr="bitki, yeşil içeren bir resim&#10;&#10;Yapay zeka tarafından oluşturulmuş içerik yanlış olabilir.">
            <a:extLst>
              <a:ext uri="{FF2B5EF4-FFF2-40B4-BE49-F238E27FC236}">
                <a16:creationId xmlns:a16="http://schemas.microsoft.com/office/drawing/2014/main" id="{6723CC64-9A4A-9046-6C7A-574E90A34496}"/>
              </a:ext>
            </a:extLst>
          </p:cNvPr>
          <p:cNvPicPr>
            <a:picLocks noChangeAspect="1"/>
          </p:cNvPicPr>
          <p:nvPr/>
        </p:nvPicPr>
        <p:blipFill>
          <a:blip r:embed="rId7"/>
          <a:stretch>
            <a:fillRect/>
          </a:stretch>
        </p:blipFill>
        <p:spPr>
          <a:xfrm>
            <a:off x="5854915" y="1613133"/>
            <a:ext cx="1792480" cy="1038823"/>
          </a:xfrm>
          <a:prstGeom prst="rect">
            <a:avLst/>
          </a:prstGeom>
        </p:spPr>
      </p:pic>
      <p:pic>
        <p:nvPicPr>
          <p:cNvPr id="26" name="Resim 25" descr="meyve, elma, parfüm, doğal gıdalar içeren bir resim&#10;&#10;Yapay zeka tarafından oluşturulmuş içerik yanlış olabilir.">
            <a:extLst>
              <a:ext uri="{FF2B5EF4-FFF2-40B4-BE49-F238E27FC236}">
                <a16:creationId xmlns:a16="http://schemas.microsoft.com/office/drawing/2014/main" id="{015449F5-A522-5659-D57D-D48C96B88756}"/>
              </a:ext>
            </a:extLst>
          </p:cNvPr>
          <p:cNvPicPr>
            <a:picLocks noChangeAspect="1"/>
          </p:cNvPicPr>
          <p:nvPr/>
        </p:nvPicPr>
        <p:blipFill>
          <a:blip r:embed="rId8"/>
          <a:stretch>
            <a:fillRect/>
          </a:stretch>
        </p:blipFill>
        <p:spPr>
          <a:xfrm>
            <a:off x="366562" y="2888678"/>
            <a:ext cx="2525766" cy="1038823"/>
          </a:xfrm>
          <a:prstGeom prst="rect">
            <a:avLst/>
          </a:prstGeom>
        </p:spPr>
      </p:pic>
      <p:pic>
        <p:nvPicPr>
          <p:cNvPr id="28" name="Resim 27">
            <a:extLst>
              <a:ext uri="{FF2B5EF4-FFF2-40B4-BE49-F238E27FC236}">
                <a16:creationId xmlns:a16="http://schemas.microsoft.com/office/drawing/2014/main" id="{1E624707-3AC2-8CAF-98C5-5A2F91886850}"/>
              </a:ext>
            </a:extLst>
          </p:cNvPr>
          <p:cNvPicPr>
            <a:picLocks noChangeAspect="1"/>
          </p:cNvPicPr>
          <p:nvPr/>
        </p:nvPicPr>
        <p:blipFill>
          <a:blip r:embed="rId9"/>
          <a:stretch>
            <a:fillRect/>
          </a:stretch>
        </p:blipFill>
        <p:spPr>
          <a:xfrm>
            <a:off x="2990792" y="2863754"/>
            <a:ext cx="2098016" cy="1038823"/>
          </a:xfrm>
          <a:prstGeom prst="rect">
            <a:avLst/>
          </a:prstGeom>
        </p:spPr>
      </p:pic>
      <p:sp>
        <p:nvSpPr>
          <p:cNvPr id="2" name="Slide Number Placeholder 1">
            <a:extLst>
              <a:ext uri="{FF2B5EF4-FFF2-40B4-BE49-F238E27FC236}">
                <a16:creationId xmlns:a16="http://schemas.microsoft.com/office/drawing/2014/main" id="{B700DC96-0856-6903-00F8-EE646EAA07C8}"/>
              </a:ext>
            </a:extLst>
          </p:cNvPr>
          <p:cNvSpPr>
            <a:spLocks noGrp="1"/>
          </p:cNvSpPr>
          <p:nvPr>
            <p:ph type="sldNum" sz="quarter" idx="12"/>
          </p:nvPr>
        </p:nvSpPr>
        <p:spPr>
          <a:xfrm>
            <a:off x="9184460" y="6356350"/>
            <a:ext cx="2743200" cy="365125"/>
          </a:xfrm>
        </p:spPr>
        <p:txBody>
          <a:bodyPr/>
          <a:lstStyle/>
          <a:p>
            <a:fld id="{FEDAFF86-66A4-D342-B39A-0C3E2798F66C}" type="slidenum">
              <a:rPr lang="en-US" smtClean="0"/>
              <a:pPr/>
              <a:t>10</a:t>
            </a:fld>
            <a:endParaRPr lang="en-US"/>
          </a:p>
        </p:txBody>
      </p:sp>
      <p:pic>
        <p:nvPicPr>
          <p:cNvPr id="3" name="Picture 2" descr="A purple letter on a black background&#10;&#10;Description automatically generated">
            <a:extLst>
              <a:ext uri="{FF2B5EF4-FFF2-40B4-BE49-F238E27FC236}">
                <a16:creationId xmlns:a16="http://schemas.microsoft.com/office/drawing/2014/main" id="{9C35E6DF-8F7F-7E37-F93E-343C45A12CFB}"/>
              </a:ext>
            </a:extLst>
          </p:cNvPr>
          <p:cNvPicPr>
            <a:picLocks noChangeAspect="1"/>
          </p:cNvPicPr>
          <p:nvPr/>
        </p:nvPicPr>
        <p:blipFill>
          <a:blip r:embed="rId10"/>
          <a:stretch>
            <a:fillRect/>
          </a:stretch>
        </p:blipFill>
        <p:spPr>
          <a:xfrm>
            <a:off x="245723" y="6429613"/>
            <a:ext cx="1184953" cy="218597"/>
          </a:xfrm>
          <a:prstGeom prst="rect">
            <a:avLst/>
          </a:prstGeom>
        </p:spPr>
      </p:pic>
      <p:sp>
        <p:nvSpPr>
          <p:cNvPr id="8" name="TextBox 7">
            <a:extLst>
              <a:ext uri="{FF2B5EF4-FFF2-40B4-BE49-F238E27FC236}">
                <a16:creationId xmlns:a16="http://schemas.microsoft.com/office/drawing/2014/main" id="{A0FAA47C-48BD-529E-55EE-E199AE418968}"/>
              </a:ext>
            </a:extLst>
          </p:cNvPr>
          <p:cNvSpPr txBox="1"/>
          <p:nvPr/>
        </p:nvSpPr>
        <p:spPr>
          <a:xfrm>
            <a:off x="404040" y="4138554"/>
            <a:ext cx="7211950" cy="733534"/>
          </a:xfrm>
          <a:prstGeom prst="rect">
            <a:avLst/>
          </a:prstGeom>
          <a:noFill/>
        </p:spPr>
        <p:txBody>
          <a:bodyPr wrap="square">
            <a:spAutoFit/>
          </a:bodyPr>
          <a:lstStyle/>
          <a:p>
            <a:pPr algn="l">
              <a:lnSpc>
                <a:spcPts val="1740"/>
              </a:lnSpc>
            </a:pPr>
            <a:r>
              <a:rPr lang="en-US" sz="1100" dirty="0">
                <a:solidFill>
                  <a:schemeClr val="accent3"/>
                </a:solidFill>
                <a:effectLst/>
                <a:latin typeface="Amare Walter Neue Mager" panose="020B0403040202060203" pitchFamily="34" charset="77"/>
              </a:rPr>
              <a:t>Water, </a:t>
            </a:r>
            <a:r>
              <a:rPr lang="en-US" sz="1100" dirty="0" err="1">
                <a:solidFill>
                  <a:schemeClr val="accent3"/>
                </a:solidFill>
                <a:effectLst/>
                <a:latin typeface="Amare Walter Neue Mager" panose="020B0403040202060203" pitchFamily="34" charset="77"/>
              </a:rPr>
              <a:t>hydrolysed</a:t>
            </a:r>
            <a:r>
              <a:rPr lang="en-US" sz="1100" dirty="0">
                <a:solidFill>
                  <a:schemeClr val="accent3"/>
                </a:solidFill>
                <a:effectLst/>
                <a:latin typeface="Amare Walter Neue Mager" panose="020B0403040202060203" pitchFamily="34" charset="77"/>
              </a:rPr>
              <a:t> bovine collagen(5gr per serving), sweetener: erythritol, acidity regulator: citric acid, </a:t>
            </a:r>
            <a:r>
              <a:rPr lang="en-US" sz="1100" dirty="0" err="1">
                <a:solidFill>
                  <a:schemeClr val="accent3"/>
                </a:solidFill>
                <a:effectLst/>
                <a:latin typeface="Amare Walter Neue Mager" panose="020B0403040202060203" pitchFamily="34" charset="77"/>
              </a:rPr>
              <a:t>flavouring</a:t>
            </a:r>
            <a:r>
              <a:rPr lang="en-US" sz="1100" dirty="0">
                <a:solidFill>
                  <a:schemeClr val="accent3"/>
                </a:solidFill>
                <a:effectLst/>
                <a:latin typeface="Amare Walter Neue Mager" panose="020B0403040202060203" pitchFamily="34" charset="77"/>
              </a:rPr>
              <a:t>, fructo-oligosaccharides, apple cider vinegar powder (Malus domestica), thickener: xanthan gum, </a:t>
            </a:r>
            <a:r>
              <a:rPr lang="en-US" sz="1100" dirty="0" err="1">
                <a:solidFill>
                  <a:schemeClr val="accent3"/>
                </a:solidFill>
                <a:effectLst/>
                <a:latin typeface="Amare Walter Neue Mager" panose="020B0403040202060203" pitchFamily="34" charset="77"/>
              </a:rPr>
              <a:t>flavouring</a:t>
            </a:r>
            <a:r>
              <a:rPr lang="en-US" sz="1100" dirty="0">
                <a:solidFill>
                  <a:schemeClr val="accent3"/>
                </a:solidFill>
                <a:effectLst/>
                <a:latin typeface="Amare Walter Neue Mager" panose="020B0403040202060203" pitchFamily="34" charset="77"/>
              </a:rPr>
              <a:t>, preservative: potassium sorbate, sweetener: </a:t>
            </a:r>
            <a:r>
              <a:rPr lang="en-US" sz="1100" dirty="0" err="1">
                <a:solidFill>
                  <a:schemeClr val="accent3"/>
                </a:solidFill>
                <a:effectLst/>
                <a:latin typeface="Amare Walter Neue Mager" panose="020B0403040202060203" pitchFamily="34" charset="77"/>
              </a:rPr>
              <a:t>steviol</a:t>
            </a:r>
            <a:r>
              <a:rPr lang="en-US" sz="1100" dirty="0">
                <a:solidFill>
                  <a:schemeClr val="accent3"/>
                </a:solidFill>
                <a:effectLst/>
                <a:latin typeface="Amare Walter Neue Mager" panose="020B0403040202060203" pitchFamily="34" charset="77"/>
              </a:rPr>
              <a:t> glycosides from Stevia.</a:t>
            </a:r>
            <a:endParaRPr lang="en-US" sz="1100" dirty="0">
              <a:solidFill>
                <a:schemeClr val="accent3"/>
              </a:solidFill>
              <a:latin typeface="Amare Walter Neue Mager" panose="020B0403040202060203" pitchFamily="34" charset="77"/>
            </a:endParaRPr>
          </a:p>
        </p:txBody>
      </p:sp>
      <p:sp>
        <p:nvSpPr>
          <p:cNvPr id="4" name="Slide Number Placeholder 1">
            <a:extLst>
              <a:ext uri="{FF2B5EF4-FFF2-40B4-BE49-F238E27FC236}">
                <a16:creationId xmlns:a16="http://schemas.microsoft.com/office/drawing/2014/main" id="{4AA6ACE8-129A-66E0-4DEC-37767CF62313}"/>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10</a:t>
            </a:fld>
            <a:endParaRPr lang="en-US"/>
          </a:p>
        </p:txBody>
      </p:sp>
      <p:pic>
        <p:nvPicPr>
          <p:cNvPr id="5" name="Picture 4" descr="A purple letter on a black background&#10;&#10;Description automatically generated">
            <a:extLst>
              <a:ext uri="{FF2B5EF4-FFF2-40B4-BE49-F238E27FC236}">
                <a16:creationId xmlns:a16="http://schemas.microsoft.com/office/drawing/2014/main" id="{987C3F7F-8EAB-A7BA-0F84-FE326C381BFF}"/>
              </a:ext>
            </a:extLst>
          </p:cNvPr>
          <p:cNvPicPr>
            <a:picLocks noChangeAspect="1"/>
          </p:cNvPicPr>
          <p:nvPr/>
        </p:nvPicPr>
        <p:blipFill>
          <a:blip r:embed="rId10"/>
          <a:stretch>
            <a:fillRect/>
          </a:stretch>
        </p:blipFill>
        <p:spPr>
          <a:xfrm>
            <a:off x="245723" y="6429613"/>
            <a:ext cx="1184953" cy="218597"/>
          </a:xfrm>
          <a:prstGeom prst="rect">
            <a:avLst/>
          </a:prstGeom>
        </p:spPr>
      </p:pic>
      <p:sp>
        <p:nvSpPr>
          <p:cNvPr id="6" name="Rectangle 5">
            <a:extLst>
              <a:ext uri="{FF2B5EF4-FFF2-40B4-BE49-F238E27FC236}">
                <a16:creationId xmlns:a16="http://schemas.microsoft.com/office/drawing/2014/main" id="{80DF4232-7B14-2701-62FA-383957A6783B}"/>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urple letter on a black background&#10;&#10;Description automatically generated">
            <a:extLst>
              <a:ext uri="{FF2B5EF4-FFF2-40B4-BE49-F238E27FC236}">
                <a16:creationId xmlns:a16="http://schemas.microsoft.com/office/drawing/2014/main" id="{E9A4D5D6-2DD8-9905-A041-F6FDCAA023A9}"/>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a14:imgEffect>
                  </a14:imgLayer>
                </a14:imgProps>
              </a:ext>
            </a:extLst>
          </a:blip>
          <a:stretch>
            <a:fillRect/>
          </a:stretch>
        </p:blipFill>
        <p:spPr>
          <a:xfrm>
            <a:off x="244700" y="6428590"/>
            <a:ext cx="1184953" cy="218597"/>
          </a:xfrm>
          <a:prstGeom prst="rect">
            <a:avLst/>
          </a:prstGeom>
        </p:spPr>
      </p:pic>
      <p:sp>
        <p:nvSpPr>
          <p:cNvPr id="16" name="Text Placeholder 2">
            <a:extLst>
              <a:ext uri="{FF2B5EF4-FFF2-40B4-BE49-F238E27FC236}">
                <a16:creationId xmlns:a16="http://schemas.microsoft.com/office/drawing/2014/main" id="{0142CFFB-2095-3E42-5B95-BF24612F9DC6}"/>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7" name="Slide Number Placeholder 1">
            <a:extLst>
              <a:ext uri="{FF2B5EF4-FFF2-40B4-BE49-F238E27FC236}">
                <a16:creationId xmlns:a16="http://schemas.microsoft.com/office/drawing/2014/main" id="{6BE70DAD-B770-06CD-1408-C488EB17CA8F}"/>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10</a:t>
            </a:fld>
            <a:endParaRPr lang="en-US"/>
          </a:p>
        </p:txBody>
      </p:sp>
      <p:sp>
        <p:nvSpPr>
          <p:cNvPr id="18" name="Slide Number Placeholder 1">
            <a:extLst>
              <a:ext uri="{FF2B5EF4-FFF2-40B4-BE49-F238E27FC236}">
                <a16:creationId xmlns:a16="http://schemas.microsoft.com/office/drawing/2014/main" id="{521F1AEB-4420-2E23-3A55-1C5886B20D4B}"/>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10</a:t>
            </a:fld>
            <a:endParaRPr lang="en-US">
              <a:solidFill>
                <a:schemeClr val="bg1"/>
              </a:solidFill>
              <a:latin typeface="Amare Walter Neue Mager" panose="020B0403040202060203" pitchFamily="34" charset="77"/>
            </a:endParaRPr>
          </a:p>
        </p:txBody>
      </p:sp>
      <p:sp>
        <p:nvSpPr>
          <p:cNvPr id="22" name="Title 1">
            <a:extLst>
              <a:ext uri="{FF2B5EF4-FFF2-40B4-BE49-F238E27FC236}">
                <a16:creationId xmlns:a16="http://schemas.microsoft.com/office/drawing/2014/main" id="{1CB7FE89-0BE7-3FE3-CDA1-7F7DE0A757B0}"/>
              </a:ext>
            </a:extLst>
          </p:cNvPr>
          <p:cNvSpPr txBox="1">
            <a:spLocks/>
          </p:cNvSpPr>
          <p:nvPr>
            <p:custDataLst>
              <p:tags r:id="rId1"/>
            </p:custDataLst>
          </p:nvPr>
        </p:nvSpPr>
        <p:spPr>
          <a:xfrm>
            <a:off x="244700" y="780783"/>
            <a:ext cx="3664496"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4400" dirty="0">
                <a:solidFill>
                  <a:schemeClr val="accent3"/>
                </a:solidFill>
                <a:latin typeface="Amare Walter Neue Leicht" panose="020B0303040202060203" pitchFamily="34" charset="77"/>
              </a:rPr>
              <a:t>Ingredients</a:t>
            </a:r>
            <a:endParaRPr lang="en-US" sz="4400" baseline="30000" dirty="0">
              <a:solidFill>
                <a:schemeClr val="accent3"/>
              </a:solidFill>
              <a:latin typeface="Amare Walter Neue Leicht" panose="020B0303040202060203" pitchFamily="34" charset="77"/>
            </a:endParaRPr>
          </a:p>
        </p:txBody>
      </p:sp>
      <p:sp>
        <p:nvSpPr>
          <p:cNvPr id="7" name="Title 1">
            <a:extLst>
              <a:ext uri="{FF2B5EF4-FFF2-40B4-BE49-F238E27FC236}">
                <a16:creationId xmlns:a16="http://schemas.microsoft.com/office/drawing/2014/main" id="{13A1AB20-D4D8-6799-B6B8-3BD70EE1F9D8}"/>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HL5™</a:t>
            </a:r>
          </a:p>
        </p:txBody>
      </p:sp>
    </p:spTree>
    <p:extLst>
      <p:ext uri="{BB962C8B-B14F-4D97-AF65-F5344CB8AC3E}">
        <p14:creationId xmlns:p14="http://schemas.microsoft.com/office/powerpoint/2010/main" val="27071434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08BF6-DA2F-956F-344B-5947F320B3BE}"/>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BFA03599-81ED-D92E-822A-E6F31C7DB055}"/>
              </a:ext>
            </a:extLst>
          </p:cNvPr>
          <p:cNvSpPr txBox="1">
            <a:spLocks/>
          </p:cNvSpPr>
          <p:nvPr>
            <p:custDataLst>
              <p:tags r:id="rId1"/>
            </p:custDataLst>
          </p:nvPr>
        </p:nvSpPr>
        <p:spPr>
          <a:xfrm>
            <a:off x="1804962" y="1439729"/>
            <a:ext cx="8582075" cy="89707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US" sz="2400" dirty="0">
                <a:solidFill>
                  <a:schemeClr val="bg1"/>
                </a:solidFill>
                <a:latin typeface="Amare Walter Neue Mager"/>
              </a:rPr>
              <a:t>You can reach out product brochure in your official language: </a:t>
            </a:r>
            <a:r>
              <a:rPr lang="en-US" sz="2400" b="1" dirty="0">
                <a:solidFill>
                  <a:schemeClr val="bg1"/>
                </a:solidFill>
                <a:latin typeface="Amare Walter Neue Mager"/>
                <a:hlinkClick r:id="rId5">
                  <a:extLst>
                    <a:ext uri="{A12FA001-AC4F-418D-AE19-62706E023703}">
                      <ahyp:hlinkClr xmlns:ahyp="http://schemas.microsoft.com/office/drawing/2018/hyperlinkcolor" val="tx"/>
                    </a:ext>
                  </a:extLst>
                </a:hlinkClick>
              </a:rPr>
              <a:t>HL5 EU Product Brochure</a:t>
            </a:r>
            <a:endParaRPr lang="en-US" sz="2400" b="1" dirty="0">
              <a:solidFill>
                <a:schemeClr val="bg1"/>
              </a:solidFill>
              <a:latin typeface="Amare Walter Neue Mager"/>
            </a:endParaRPr>
          </a:p>
        </p:txBody>
      </p:sp>
      <p:sp>
        <p:nvSpPr>
          <p:cNvPr id="6" name="Content Placeholder 2">
            <a:extLst>
              <a:ext uri="{FF2B5EF4-FFF2-40B4-BE49-F238E27FC236}">
                <a16:creationId xmlns:a16="http://schemas.microsoft.com/office/drawing/2014/main" id="{98E60067-A5E5-2E55-B6A6-1EFD927DDEE4}"/>
              </a:ext>
            </a:extLst>
          </p:cNvPr>
          <p:cNvSpPr txBox="1">
            <a:spLocks/>
          </p:cNvSpPr>
          <p:nvPr>
            <p:custDataLst>
              <p:tags r:id="rId2"/>
            </p:custDataLst>
          </p:nvPr>
        </p:nvSpPr>
        <p:spPr>
          <a:xfrm>
            <a:off x="4093093" y="3293929"/>
            <a:ext cx="4005812" cy="89707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Aft>
                <a:spcPts val="600"/>
              </a:spcAft>
              <a:buNone/>
            </a:pPr>
            <a:r>
              <a:rPr lang="en-US" sz="2400" dirty="0">
                <a:solidFill>
                  <a:schemeClr val="bg1"/>
                </a:solidFill>
                <a:latin typeface="Amare Walter Neue Mager"/>
              </a:rPr>
              <a:t>For More Please Check Out</a:t>
            </a:r>
          </a:p>
          <a:p>
            <a:pPr marL="0" indent="0" algn="ctr">
              <a:lnSpc>
                <a:spcPct val="100000"/>
              </a:lnSpc>
              <a:spcAft>
                <a:spcPts val="600"/>
              </a:spcAft>
              <a:buNone/>
            </a:pPr>
            <a:r>
              <a:rPr lang="en-US" sz="2400" b="1" dirty="0" err="1">
                <a:solidFill>
                  <a:schemeClr val="bg1"/>
                </a:solidFill>
                <a:latin typeface="Amare Walter Neue Mager"/>
                <a:hlinkClick r:id="rId6">
                  <a:extLst>
                    <a:ext uri="{A12FA001-AC4F-418D-AE19-62706E023703}">
                      <ahyp:hlinkClr xmlns:ahyp="http://schemas.microsoft.com/office/drawing/2018/hyperlinkcolor" val="tx"/>
                    </a:ext>
                  </a:extLst>
                </a:hlinkClick>
              </a:rPr>
              <a:t>www.amare.com</a:t>
            </a:r>
            <a:endParaRPr lang="en-US" sz="2400" b="1" dirty="0">
              <a:solidFill>
                <a:schemeClr val="bg1"/>
              </a:solidFill>
              <a:latin typeface="Amare Walter Neue Mager"/>
            </a:endParaRPr>
          </a:p>
        </p:txBody>
      </p:sp>
      <p:pic>
        <p:nvPicPr>
          <p:cNvPr id="8" name="Picture 6" descr="A purple letter on a black background&#10;&#10;Description automatically generated">
            <a:extLst>
              <a:ext uri="{FF2B5EF4-FFF2-40B4-BE49-F238E27FC236}">
                <a16:creationId xmlns:a16="http://schemas.microsoft.com/office/drawing/2014/main" id="{D1F45023-24D5-6DBC-3ECC-95516518CDC0}"/>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4093093" y="5045695"/>
            <a:ext cx="4039254" cy="745151"/>
          </a:xfrm>
          <a:prstGeom prst="rect">
            <a:avLst/>
          </a:prstGeom>
        </p:spPr>
      </p:pic>
    </p:spTree>
    <p:extLst>
      <p:ext uri="{BB962C8B-B14F-4D97-AF65-F5344CB8AC3E}">
        <p14:creationId xmlns:p14="http://schemas.microsoft.com/office/powerpoint/2010/main" val="28903076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308BF6-DA2F-956F-344B-5947F320B3BE}"/>
            </a:ext>
          </a:extLst>
        </p:cNvPr>
        <p:cNvGrpSpPr/>
        <p:nvPr/>
      </p:nvGrpSpPr>
      <p:grpSpPr>
        <a:xfrm>
          <a:off x="0" y="0"/>
          <a:ext cx="0" cy="0"/>
          <a:chOff x="0" y="0"/>
          <a:chExt cx="0" cy="0"/>
        </a:xfrm>
      </p:grpSpPr>
      <p:pic>
        <p:nvPicPr>
          <p:cNvPr id="7" name="Graphic 6">
            <a:extLst>
              <a:ext uri="{FF2B5EF4-FFF2-40B4-BE49-F238E27FC236}">
                <a16:creationId xmlns:a16="http://schemas.microsoft.com/office/drawing/2014/main" id="{248ABA2B-875F-222D-960C-DF7AFBF4FA2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41566" y="2161925"/>
            <a:ext cx="9108869" cy="2534151"/>
          </a:xfrm>
          <a:prstGeom prst="rect">
            <a:avLst/>
          </a:prstGeom>
        </p:spPr>
      </p:pic>
    </p:spTree>
    <p:extLst>
      <p:ext uri="{BB962C8B-B14F-4D97-AF65-F5344CB8AC3E}">
        <p14:creationId xmlns:p14="http://schemas.microsoft.com/office/powerpoint/2010/main" val="20066208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96D42817-1B1D-8249-8AE4-FCC792842131}"/>
              </a:ext>
            </a:extLst>
          </p:cNvPr>
          <p:cNvPicPr>
            <a:picLocks noChangeAspect="1"/>
          </p:cNvPicPr>
          <p:nvPr/>
        </p:nvPicPr>
        <p:blipFill>
          <a:blip r:embed="rId5"/>
          <a:stretch>
            <a:fillRect/>
          </a:stretch>
        </p:blipFill>
        <p:spPr>
          <a:xfrm>
            <a:off x="6096000" y="-5898"/>
            <a:ext cx="6122305" cy="6869795"/>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133285"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2</a:t>
            </a:fld>
            <a:endParaRPr lang="en-US">
              <a:solidFill>
                <a:schemeClr val="bg1"/>
              </a:solidFill>
              <a:latin typeface="Amare Walter Neue Mager" panose="020B0403040202060203" pitchFamily="34" charset="77"/>
            </a:endParaRPr>
          </a:p>
        </p:txBody>
      </p:sp>
      <p:sp>
        <p:nvSpPr>
          <p:cNvPr id="20" name="Title 1">
            <a:extLst>
              <a:ext uri="{FF2B5EF4-FFF2-40B4-BE49-F238E27FC236}">
                <a16:creationId xmlns:a16="http://schemas.microsoft.com/office/drawing/2014/main" id="{6DFAB578-A0EC-D712-2F0C-0D8024E94020}"/>
              </a:ext>
            </a:extLst>
          </p:cNvPr>
          <p:cNvSpPr txBox="1">
            <a:spLocks/>
          </p:cNvSpPr>
          <p:nvPr>
            <p:custDataLst>
              <p:tags r:id="rId1"/>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HL5™</a:t>
            </a: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2"/>
            </p:custDataLst>
          </p:nvPr>
        </p:nvSpPr>
        <p:spPr>
          <a:xfrm>
            <a:off x="177600" y="710056"/>
            <a:ext cx="5620414" cy="313273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What It Is?</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Amare HL5™ supports the body’s need for protein with grassfed collagen, </a:t>
            </a:r>
            <a:r>
              <a:rPr lang="en-US" sz="1600" dirty="0" err="1">
                <a:solidFill>
                  <a:schemeClr val="accent3"/>
                </a:solidFill>
                <a:latin typeface="Amare Walter Neue Mager"/>
              </a:rPr>
              <a:t>hydrolysed</a:t>
            </a:r>
            <a:r>
              <a:rPr lang="en-US" sz="1600" dirty="0">
                <a:solidFill>
                  <a:schemeClr val="accent3"/>
                </a:solidFill>
                <a:latin typeface="Amare Walter Neue Mager"/>
              </a:rPr>
              <a:t> for easy absorption.</a:t>
            </a:r>
          </a:p>
          <a:p>
            <a:pPr marL="0" indent="0">
              <a:lnSpc>
                <a:spcPct val="100000"/>
              </a:lnSpc>
              <a:spcAft>
                <a:spcPts val="800"/>
              </a:spcAft>
              <a:buNone/>
            </a:pPr>
            <a:r>
              <a:rPr lang="en-US" sz="1600" dirty="0">
                <a:solidFill>
                  <a:schemeClr val="accent3"/>
                </a:solidFill>
                <a:latin typeface="Amare Walter Neue Mager"/>
              </a:rPr>
              <a:t>What sets Amare HL5™ apart from other protein supplements is its use of hydrolyzed collagen. This means that the collagen is broken down into smaller, more absorbable molecules, making it easier for your body to digest and utilize. There are several types of collagen that differ in their structure and where they’re found in the body.</a:t>
            </a:r>
          </a:p>
        </p:txBody>
      </p:sp>
      <p:sp>
        <p:nvSpPr>
          <p:cNvPr id="6" name="TextBox 18">
            <a:extLst>
              <a:ext uri="{FF2B5EF4-FFF2-40B4-BE49-F238E27FC236}">
                <a16:creationId xmlns:a16="http://schemas.microsoft.com/office/drawing/2014/main" id="{2C72D1F1-4404-91AD-AAE7-7B833B0D3047}"/>
              </a:ext>
            </a:extLst>
          </p:cNvPr>
          <p:cNvSpPr txBox="1"/>
          <p:nvPr/>
        </p:nvSpPr>
        <p:spPr>
          <a:xfrm>
            <a:off x="138700" y="4578284"/>
            <a:ext cx="5703960" cy="1569660"/>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Food supplements must not be used as a substitute for a varied and balanced diet and a healthy lifestyle. If you are pregnant, breastfeeding, taking any medications or under medical supervision, please consult a doctor or healthcare professional before use. Keep out of reach of young children. Do not exceed the recommended daily dose. For adults only. Amare products do not claim to diagnose, treat, cure, or prevent any disease or medical condition. Statements regarding vitamins and minerals are valid only when these nutrients are present in the supplement in amounts specified by relevant EU regulations. The provided information is based on scientific studies of individual ingredients contained within Amare products. These studies have not directly examined Amare products themselves; thus, no direct relationship should be inferred between these study findings and Amare products. This information relies upon scientific research on certain ingredients in Amare products. None of the studies examined Amare product specifically, and there is not necessarily a relationship between the results of these studies and any Amare product. Amare products are not intended to, and do not, diagnose, treat, cure, prevent, or mitigate any disease or condition.</a:t>
            </a:r>
          </a:p>
        </p:txBody>
      </p:sp>
    </p:spTree>
    <p:extLst>
      <p:ext uri="{BB962C8B-B14F-4D97-AF65-F5344CB8AC3E}">
        <p14:creationId xmlns:p14="http://schemas.microsoft.com/office/powerpoint/2010/main" val="3197739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3" name="Resim 2">
            <a:extLst>
              <a:ext uri="{FF2B5EF4-FFF2-40B4-BE49-F238E27FC236}">
                <a16:creationId xmlns:a16="http://schemas.microsoft.com/office/drawing/2014/main" id="{96D42817-1B1D-8249-8AE4-FCC792842131}"/>
              </a:ext>
            </a:extLst>
          </p:cNvPr>
          <p:cNvPicPr>
            <a:picLocks noChangeAspect="1"/>
          </p:cNvPicPr>
          <p:nvPr/>
        </p:nvPicPr>
        <p:blipFill>
          <a:blip r:embed="rId5"/>
          <a:stretch>
            <a:fillRect/>
          </a:stretch>
        </p:blipFill>
        <p:spPr>
          <a:xfrm>
            <a:off x="6096000" y="-5898"/>
            <a:ext cx="6122305" cy="6869795"/>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133285"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3</a:t>
            </a:fld>
            <a:endParaRPr lang="en-US">
              <a:solidFill>
                <a:schemeClr val="bg1"/>
              </a:solidFill>
              <a:latin typeface="Amare Walter Neue Mager" panose="020B0403040202060203" pitchFamily="34" charset="77"/>
            </a:endParaRPr>
          </a:p>
        </p:txBody>
      </p:sp>
      <p:sp>
        <p:nvSpPr>
          <p:cNvPr id="20" name="Title 1">
            <a:extLst>
              <a:ext uri="{FF2B5EF4-FFF2-40B4-BE49-F238E27FC236}">
                <a16:creationId xmlns:a16="http://schemas.microsoft.com/office/drawing/2014/main" id="{6DFAB578-A0EC-D712-2F0C-0D8024E94020}"/>
              </a:ext>
            </a:extLst>
          </p:cNvPr>
          <p:cNvSpPr txBox="1">
            <a:spLocks/>
          </p:cNvSpPr>
          <p:nvPr>
            <p:custDataLst>
              <p:tags r:id="rId1"/>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HL5™</a:t>
            </a: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2"/>
            </p:custDataLst>
          </p:nvPr>
        </p:nvSpPr>
        <p:spPr>
          <a:xfrm>
            <a:off x="177600" y="710056"/>
            <a:ext cx="5703960" cy="364200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What It Is?</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In humans, there are four main types: Type 1, Type 2, Type 3 and Type 4.</a:t>
            </a:r>
          </a:p>
          <a:p>
            <a:pPr marL="0" indent="0">
              <a:lnSpc>
                <a:spcPct val="100000"/>
              </a:lnSpc>
              <a:spcAft>
                <a:spcPts val="800"/>
              </a:spcAft>
              <a:buNone/>
            </a:pPr>
            <a:r>
              <a:rPr lang="en-US" sz="1600" dirty="0">
                <a:solidFill>
                  <a:schemeClr val="accent3"/>
                </a:solidFill>
                <a:latin typeface="Amare Walter Neue Mager"/>
              </a:rPr>
              <a:t>Type 1 is the most prominent type found in humans, in fact, it accounts for </a:t>
            </a:r>
            <a:r>
              <a:rPr lang="en-US" sz="1600" dirty="0">
                <a:solidFill>
                  <a:schemeClr val="accent3"/>
                </a:solidFill>
                <a:latin typeface="Amare Walter Neue Mittel" panose="020B0503040202060203" pitchFamily="34" charset="0"/>
              </a:rPr>
              <a:t>90% of the collagen in our bodies.</a:t>
            </a:r>
          </a:p>
          <a:p>
            <a:pPr marL="0" indent="0">
              <a:lnSpc>
                <a:spcPct val="100000"/>
              </a:lnSpc>
              <a:spcAft>
                <a:spcPts val="800"/>
              </a:spcAft>
              <a:buNone/>
            </a:pPr>
            <a:r>
              <a:rPr lang="en-US" sz="1600" dirty="0">
                <a:solidFill>
                  <a:schemeClr val="accent3"/>
                </a:solidFill>
                <a:latin typeface="Amare Walter Neue Mager"/>
              </a:rPr>
              <a:t>Type 3 collagen is a structural protein found in skin, blood vessels, and organs, where it helps support elasticity and tissue integrity.</a:t>
            </a:r>
          </a:p>
          <a:p>
            <a:pPr marL="0" indent="0">
              <a:lnSpc>
                <a:spcPct val="100000"/>
              </a:lnSpc>
              <a:spcAft>
                <a:spcPts val="800"/>
              </a:spcAft>
              <a:buNone/>
            </a:pPr>
            <a:r>
              <a:rPr lang="en-US" sz="1650">
                <a:solidFill>
                  <a:schemeClr val="accent3"/>
                </a:solidFill>
                <a:latin typeface="Amare Walter Neue Mittel" panose="020B0503040202060203" pitchFamily="34" charset="0"/>
              </a:rPr>
              <a:t>Amare HL5™ </a:t>
            </a:r>
            <a:r>
              <a:rPr lang="en-US" sz="1650" dirty="0">
                <a:solidFill>
                  <a:schemeClr val="accent3"/>
                </a:solidFill>
                <a:latin typeface="Amare Walter Neue Mittel" panose="020B0503040202060203" pitchFamily="34" charset="0"/>
              </a:rPr>
              <a:t>includes both Type 1 and Type 3 Collagen.</a:t>
            </a:r>
          </a:p>
        </p:txBody>
      </p:sp>
      <p:sp>
        <p:nvSpPr>
          <p:cNvPr id="6" name="TextBox 18">
            <a:extLst>
              <a:ext uri="{FF2B5EF4-FFF2-40B4-BE49-F238E27FC236}">
                <a16:creationId xmlns:a16="http://schemas.microsoft.com/office/drawing/2014/main" id="{2C72D1F1-4404-91AD-AAE7-7B833B0D3047}"/>
              </a:ext>
            </a:extLst>
          </p:cNvPr>
          <p:cNvSpPr txBox="1"/>
          <p:nvPr/>
        </p:nvSpPr>
        <p:spPr>
          <a:xfrm>
            <a:off x="138700" y="4578284"/>
            <a:ext cx="5703960" cy="1569660"/>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Food supplements must not be used as a substitute for a varied and balanced diet and a healthy lifestyle. If you are pregnant, breastfeeding, taking any medications or under medical supervision, please consult a doctor or healthcare professional before use. Keep out of reach of young children. Do not exceed the recommended daily dose. For adults only. Amare products do not claim to diagnose, treat, cure, or prevent any disease or medical condition. Statements regarding vitamins and minerals are valid only when these nutrients are present in the supplement in amounts specified by relevant EU regulations. The provided information is based on scientific studies of individual ingredients contained within Amare products. These studies have not directly examined Amare products themselves; thus, no direct relationship should be inferred between these study findings and Amare products. This information relies upon scientific research on certain ingredients in Amare products. None of the studies examined Amare product specifically, and there is not necessarily a relationship between the results of these studies and any Amare product. Amare products are not intended to, and do not, diagnose, treat, cure, prevent, or mitigate any disease or condition.</a:t>
            </a:r>
          </a:p>
        </p:txBody>
      </p:sp>
    </p:spTree>
    <p:extLst>
      <p:ext uri="{BB962C8B-B14F-4D97-AF65-F5344CB8AC3E}">
        <p14:creationId xmlns:p14="http://schemas.microsoft.com/office/powerpoint/2010/main" val="3203424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7" name="Resim 6" descr="kişi, şahıs, giyim, insan yüzü, moda aksesuar içeren bir resim&#10;&#10;Yapay zeka tarafından oluşturulmuş içerik yanlış olabilir.">
            <a:extLst>
              <a:ext uri="{FF2B5EF4-FFF2-40B4-BE49-F238E27FC236}">
                <a16:creationId xmlns:a16="http://schemas.microsoft.com/office/drawing/2014/main" id="{110CC5B0-8BCD-FEF8-0D70-AE5E22ACFDE2}"/>
              </a:ext>
            </a:extLst>
          </p:cNvPr>
          <p:cNvPicPr>
            <a:picLocks noChangeAspect="1"/>
          </p:cNvPicPr>
          <p:nvPr/>
        </p:nvPicPr>
        <p:blipFill>
          <a:blip r:embed="rId6"/>
          <a:stretch>
            <a:fillRect/>
          </a:stretch>
        </p:blipFill>
        <p:spPr>
          <a:xfrm>
            <a:off x="6103150" y="-4810"/>
            <a:ext cx="6102350" cy="6847404"/>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96000"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4</a:t>
            </a:fld>
            <a:endParaRPr lang="en-US">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415126" cy="364893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How It Works?</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Protein is one of the essential building blocks of the human body, and as we age, easily digestible protein becomes increasingly important for overall well-being. Collagen is a naturally occurring structural protein ,playing a significant role in maintaining muscle and structural integrity of bones.</a:t>
            </a:r>
          </a:p>
          <a:p>
            <a:pPr marL="0" indent="0">
              <a:lnSpc>
                <a:spcPct val="100000"/>
              </a:lnSpc>
              <a:spcAft>
                <a:spcPts val="800"/>
              </a:spcAft>
              <a:buNone/>
            </a:pPr>
            <a:r>
              <a:rPr lang="en-US" sz="1600" dirty="0">
                <a:solidFill>
                  <a:schemeClr val="accent3"/>
                </a:solidFill>
                <a:latin typeface="Amare Walter Neue Mager"/>
              </a:rPr>
              <a:t>HL5™ effectively supports your body's protein needs with hydrolyzed collagen peptides, which are easily digestible and rapidly absorbed by the body. HL5™ product contains 5 g of </a:t>
            </a:r>
            <a:r>
              <a:rPr lang="en-US" sz="1600" dirty="0" err="1">
                <a:solidFill>
                  <a:schemeClr val="accent3"/>
                </a:solidFill>
                <a:latin typeface="Amare Walter Neue Mager"/>
              </a:rPr>
              <a:t>hydrolysed</a:t>
            </a:r>
            <a:r>
              <a:rPr lang="en-US" sz="1600" dirty="0">
                <a:solidFill>
                  <a:schemeClr val="accent3"/>
                </a:solidFill>
                <a:latin typeface="Amare Walter Neue Mager"/>
              </a:rPr>
              <a:t> bovine collagen per serving, which contributes to the total protein content.</a:t>
            </a:r>
          </a:p>
        </p:txBody>
      </p:sp>
      <p:sp>
        <p:nvSpPr>
          <p:cNvPr id="3" name="TextBox 18">
            <a:extLst>
              <a:ext uri="{FF2B5EF4-FFF2-40B4-BE49-F238E27FC236}">
                <a16:creationId xmlns:a16="http://schemas.microsoft.com/office/drawing/2014/main" id="{E5BD6DAC-C130-BC9B-2087-6948F75AFD04}"/>
              </a:ext>
            </a:extLst>
          </p:cNvPr>
          <p:cNvSpPr txBox="1"/>
          <p:nvPr/>
        </p:nvSpPr>
        <p:spPr>
          <a:xfrm>
            <a:off x="138700" y="4578284"/>
            <a:ext cx="5703960" cy="1569660"/>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Food supplements must not be used as a substitute for a varied and balanced diet and a healthy lifestyle. If you are pregnant, breastfeeding, taking any medications or under medical supervision, please consult a doctor or healthcare professional before use. Keep out of reach of young children. Do not exceed the recommended daily dose. For adults only. Amare products do not claim to diagnose, treat, cure, or prevent any disease or medical condition. Statements regarding vitamins and minerals are valid only when these nutrients are present in the supplement in amounts specified by relevant EU regulations. The provided information is based on scientific studies of individual ingredients contained within Amare products. These studies have not directly examined Amare products themselves; thus, no direct relationship should be inferred between these study findings and Amare products. This information relies upon scientific research on certain ingredients in Amare products. None of the studies examined Amare product specifically, and there is not necessarily a relationship between the results of these studies and any Amare product. Amare products are not intended to, and do not, diagnose, treat, cure, prevent, or mitigate any disease or condition.</a:t>
            </a:r>
          </a:p>
        </p:txBody>
      </p:sp>
      <p:sp>
        <p:nvSpPr>
          <p:cNvPr id="4" name="Title 1">
            <a:extLst>
              <a:ext uri="{FF2B5EF4-FFF2-40B4-BE49-F238E27FC236}">
                <a16:creationId xmlns:a16="http://schemas.microsoft.com/office/drawing/2014/main" id="{4B23F25C-19B6-5FAA-E42F-4009CFBA2242}"/>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HL5™</a:t>
            </a:r>
          </a:p>
        </p:txBody>
      </p:sp>
      <p:sp>
        <p:nvSpPr>
          <p:cNvPr id="6" name="Content Placeholder 2">
            <a:extLst>
              <a:ext uri="{FF2B5EF4-FFF2-40B4-BE49-F238E27FC236}">
                <a16:creationId xmlns:a16="http://schemas.microsoft.com/office/drawing/2014/main" id="{0306E055-1D58-4706-E95C-B5A5F791CFBE}"/>
              </a:ext>
            </a:extLst>
          </p:cNvPr>
          <p:cNvSpPr txBox="1">
            <a:spLocks/>
          </p:cNvSpPr>
          <p:nvPr>
            <p:custDataLst>
              <p:tags r:id="rId3"/>
            </p:custDataLst>
          </p:nvPr>
        </p:nvSpPr>
        <p:spPr>
          <a:xfrm>
            <a:off x="6091476" y="4262378"/>
            <a:ext cx="4576523" cy="1885566"/>
          </a:xfrm>
          <a:prstGeom prst="rect">
            <a:avLst/>
          </a:prstGeom>
          <a:solidFill>
            <a:schemeClr val="accent3">
              <a:lumMod val="75000"/>
            </a:schemeClr>
          </a:solidFill>
        </p:spPr>
        <p:txBody>
          <a:bodyPr vert="horz" lIns="182880" tIns="274320" rIns="274320" bIns="274320" numCol="1" spcCol="2743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rtl="0" fontAlgn="base">
              <a:lnSpc>
                <a:spcPct val="100000"/>
              </a:lnSpc>
              <a:spcAft>
                <a:spcPts val="800"/>
              </a:spcAft>
              <a:buNone/>
            </a:pPr>
            <a:r>
              <a:rPr lang="en-US" sz="1200" b="1" dirty="0">
                <a:solidFill>
                  <a:schemeClr val="accent3">
                    <a:lumMod val="60000"/>
                    <a:lumOff val="40000"/>
                  </a:schemeClr>
                </a:solidFill>
                <a:latin typeface="Amare Walter Neue Halbfett" panose="020B0503040202060203" pitchFamily="34" charset="77"/>
              </a:rPr>
              <a:t>Approved Protein Health Benefits:</a:t>
            </a:r>
          </a:p>
          <a:p>
            <a:pPr marL="0" indent="0" algn="l" rtl="0" fontAlgn="base">
              <a:lnSpc>
                <a:spcPct val="100000"/>
              </a:lnSpc>
              <a:spcAft>
                <a:spcPts val="800"/>
              </a:spcAft>
              <a:buNone/>
            </a:pPr>
            <a:r>
              <a:rPr lang="en-US" sz="1200" i="1" dirty="0">
                <a:solidFill>
                  <a:schemeClr val="bg1"/>
                </a:solidFill>
                <a:latin typeface="Amare Walter Neue Mager Kursiv" panose="020B0503040202060203" pitchFamily="34" charset="77"/>
              </a:rPr>
              <a:t>1) Protein contributes to the growth of muscle mass.</a:t>
            </a:r>
          </a:p>
          <a:p>
            <a:pPr marL="0" indent="0" algn="l" rtl="0" fontAlgn="base">
              <a:lnSpc>
                <a:spcPct val="100000"/>
              </a:lnSpc>
              <a:spcAft>
                <a:spcPts val="800"/>
              </a:spcAft>
              <a:buNone/>
            </a:pPr>
            <a:r>
              <a:rPr lang="en-US" sz="1200" i="1" dirty="0">
                <a:solidFill>
                  <a:schemeClr val="bg1"/>
                </a:solidFill>
                <a:latin typeface="Amare Walter Neue Mager Kursiv" panose="020B0503040202060203" pitchFamily="34" charset="77"/>
              </a:rPr>
              <a:t>2) Protein contributes to the maintenance of muscle mass.</a:t>
            </a:r>
          </a:p>
          <a:p>
            <a:pPr marL="0" indent="0" algn="l" rtl="0" fontAlgn="base">
              <a:lnSpc>
                <a:spcPct val="100000"/>
              </a:lnSpc>
              <a:spcAft>
                <a:spcPts val="800"/>
              </a:spcAft>
              <a:buNone/>
            </a:pPr>
            <a:r>
              <a:rPr lang="en-US" sz="1200" i="1" dirty="0">
                <a:solidFill>
                  <a:schemeClr val="bg1"/>
                </a:solidFill>
                <a:latin typeface="Amare Walter Neue Mager Kursiv" panose="020B0503040202060203" pitchFamily="34" charset="77"/>
              </a:rPr>
              <a:t>3) Protein contributes to the maintenance of normal bones.</a:t>
            </a:r>
            <a:br>
              <a:rPr lang="en-US" sz="1200" i="1" dirty="0">
                <a:solidFill>
                  <a:schemeClr val="bg1"/>
                </a:solidFill>
                <a:latin typeface="Amare Walter Neue Mager Kursiv" panose="020B0503040202060203" pitchFamily="34" charset="77"/>
              </a:rPr>
            </a:br>
            <a:br>
              <a:rPr lang="en-US" sz="1200" i="1" dirty="0">
                <a:solidFill>
                  <a:schemeClr val="bg1"/>
                </a:solidFill>
                <a:latin typeface="Amare Walter Neue Mager Kursiv" panose="020B0503040202060203" pitchFamily="34" charset="77"/>
              </a:rPr>
            </a:br>
            <a:br>
              <a:rPr lang="en-US" sz="1200" i="1" dirty="0">
                <a:solidFill>
                  <a:schemeClr val="bg1"/>
                </a:solidFill>
                <a:latin typeface="Amare Walter Neue Mager Kursiv" panose="020B0503040202060203" pitchFamily="34" charset="77"/>
              </a:rPr>
            </a:br>
            <a:endParaRPr lang="en-US" sz="1200" i="1" dirty="0">
              <a:solidFill>
                <a:schemeClr val="bg1"/>
              </a:solidFill>
              <a:latin typeface="Amare Walter Neue Mager Kursiv" panose="020B0503040202060203" pitchFamily="34" charset="77"/>
            </a:endParaRPr>
          </a:p>
        </p:txBody>
      </p:sp>
    </p:spTree>
    <p:extLst>
      <p:ext uri="{BB962C8B-B14F-4D97-AF65-F5344CB8AC3E}">
        <p14:creationId xmlns:p14="http://schemas.microsoft.com/office/powerpoint/2010/main" val="348616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1837C-A6A4-592B-838A-8C6268384F11}"/>
            </a:ext>
          </a:extLst>
        </p:cNvPr>
        <p:cNvGrpSpPr/>
        <p:nvPr/>
      </p:nvGrpSpPr>
      <p:grpSpPr>
        <a:xfrm>
          <a:off x="0" y="0"/>
          <a:ext cx="0" cy="0"/>
          <a:chOff x="0" y="0"/>
          <a:chExt cx="0" cy="0"/>
        </a:xfrm>
      </p:grpSpPr>
      <p:pic>
        <p:nvPicPr>
          <p:cNvPr id="6" name="Resim 5" descr="metin, kişi, şahıs, kozmetik bakım ürünleri, iç mekan içeren bir resim&#10;&#10;Yapay zeka tarafından oluşturulmuş içerik yanlış olabilir.">
            <a:extLst>
              <a:ext uri="{FF2B5EF4-FFF2-40B4-BE49-F238E27FC236}">
                <a16:creationId xmlns:a16="http://schemas.microsoft.com/office/drawing/2014/main" id="{8018C39B-EBC2-5B1A-B179-84BFA7312A66}"/>
              </a:ext>
            </a:extLst>
          </p:cNvPr>
          <p:cNvPicPr>
            <a:picLocks noChangeAspect="1"/>
          </p:cNvPicPr>
          <p:nvPr/>
        </p:nvPicPr>
        <p:blipFill>
          <a:blip r:embed="rId6"/>
          <a:stretch>
            <a:fillRect/>
          </a:stretch>
        </p:blipFill>
        <p:spPr>
          <a:xfrm>
            <a:off x="6096000" y="0"/>
            <a:ext cx="6111793" cy="6858000"/>
          </a:xfrm>
          <a:prstGeom prst="rect">
            <a:avLst/>
          </a:prstGeom>
        </p:spPr>
      </p:pic>
      <p:sp>
        <p:nvSpPr>
          <p:cNvPr id="24" name="Rectangle 16">
            <a:extLst>
              <a:ext uri="{FF2B5EF4-FFF2-40B4-BE49-F238E27FC236}">
                <a16:creationId xmlns:a16="http://schemas.microsoft.com/office/drawing/2014/main" id="{588D6744-8FEF-25D0-5A65-95166586BFB0}"/>
              </a:ext>
            </a:extLst>
          </p:cNvPr>
          <p:cNvSpPr/>
          <p:nvPr/>
        </p:nvSpPr>
        <p:spPr>
          <a:xfrm>
            <a:off x="6089650"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3E7FAB3-F611-F578-6F33-4D69A1480D25}"/>
              </a:ext>
            </a:extLst>
          </p:cNvPr>
          <p:cNvSpPr/>
          <p:nvPr>
            <p:custDataLst>
              <p:tags r:id="rId1"/>
            </p:custDataLst>
          </p:nvPr>
        </p:nvSpPr>
        <p:spPr>
          <a:xfrm>
            <a:off x="609600" y="6400800"/>
            <a:ext cx="1825782" cy="1980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1">
            <a:extLst>
              <a:ext uri="{FF2B5EF4-FFF2-40B4-BE49-F238E27FC236}">
                <a16:creationId xmlns:a16="http://schemas.microsoft.com/office/drawing/2014/main" id="{E25A756D-56DC-9507-0A40-6CDA8AED1856}"/>
              </a:ext>
            </a:extLst>
          </p:cNvPr>
          <p:cNvSpPr txBox="1">
            <a:spLocks/>
          </p:cNvSpPr>
          <p:nvPr/>
        </p:nvSpPr>
        <p:spPr>
          <a:xfrm>
            <a:off x="9184460" y="6356350"/>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5</a:t>
            </a:fld>
            <a:endParaRPr lang="en-US"/>
          </a:p>
        </p:txBody>
      </p:sp>
      <p:pic>
        <p:nvPicPr>
          <p:cNvPr id="10" name="Picture 9" descr="A purple letter on a black background&#10;&#10;Description automatically generated">
            <a:extLst>
              <a:ext uri="{FF2B5EF4-FFF2-40B4-BE49-F238E27FC236}">
                <a16:creationId xmlns:a16="http://schemas.microsoft.com/office/drawing/2014/main" id="{8203790B-CC99-AD76-B001-C3C5CF7EA5B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1" name="Slide Number Placeholder 1">
            <a:extLst>
              <a:ext uri="{FF2B5EF4-FFF2-40B4-BE49-F238E27FC236}">
                <a16:creationId xmlns:a16="http://schemas.microsoft.com/office/drawing/2014/main" id="{2176B677-3AB4-2D94-BAFF-5C378E5FBEB9}"/>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5</a:t>
            </a:fld>
            <a:endParaRPr lang="en-US"/>
          </a:p>
        </p:txBody>
      </p:sp>
      <p:pic>
        <p:nvPicPr>
          <p:cNvPr id="12" name="Picture 11" descr="A purple letter on a black background&#10;&#10;Description automatically generated">
            <a:extLst>
              <a:ext uri="{FF2B5EF4-FFF2-40B4-BE49-F238E27FC236}">
                <a16:creationId xmlns:a16="http://schemas.microsoft.com/office/drawing/2014/main" id="{AF048790-2130-A9EF-C226-4AEC4072CA33}"/>
              </a:ext>
            </a:extLst>
          </p:cNvPr>
          <p:cNvPicPr>
            <a:picLocks noChangeAspect="1"/>
          </p:cNvPicPr>
          <p:nvPr/>
        </p:nvPicPr>
        <p:blipFill>
          <a:blip r:embed="rId7"/>
          <a:stretch>
            <a:fillRect/>
          </a:stretch>
        </p:blipFill>
        <p:spPr>
          <a:xfrm>
            <a:off x="245723" y="6429613"/>
            <a:ext cx="1184953" cy="218597"/>
          </a:xfrm>
          <a:prstGeom prst="rect">
            <a:avLst/>
          </a:prstGeom>
        </p:spPr>
      </p:pic>
      <p:sp>
        <p:nvSpPr>
          <p:cNvPr id="13" name="Rectangle 12">
            <a:extLst>
              <a:ext uri="{FF2B5EF4-FFF2-40B4-BE49-F238E27FC236}">
                <a16:creationId xmlns:a16="http://schemas.microsoft.com/office/drawing/2014/main" id="{A899DD00-9E13-47F6-9B2F-A3F866C33FB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A purple letter on a black background&#10;&#10;Description automatically generated">
            <a:extLst>
              <a:ext uri="{FF2B5EF4-FFF2-40B4-BE49-F238E27FC236}">
                <a16:creationId xmlns:a16="http://schemas.microsoft.com/office/drawing/2014/main" id="{832017AA-523A-E0C9-82E9-7283346A38E6}"/>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100000"/>
                    </a14:imgEffect>
                  </a14:imgLayer>
                </a14:imgProps>
              </a:ext>
            </a:extLst>
          </a:blip>
          <a:stretch>
            <a:fillRect/>
          </a:stretch>
        </p:blipFill>
        <p:spPr>
          <a:xfrm>
            <a:off x="244700" y="6428590"/>
            <a:ext cx="1184953" cy="218597"/>
          </a:xfrm>
          <a:prstGeom prst="rect">
            <a:avLst/>
          </a:prstGeom>
        </p:spPr>
      </p:pic>
      <p:sp>
        <p:nvSpPr>
          <p:cNvPr id="19" name="Text Placeholder 2">
            <a:extLst>
              <a:ext uri="{FF2B5EF4-FFF2-40B4-BE49-F238E27FC236}">
                <a16:creationId xmlns:a16="http://schemas.microsoft.com/office/drawing/2014/main" id="{3B2BC49E-E3F4-2FAB-33AA-B8F04EF45A32}"/>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dirty="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dirty="0">
                <a:solidFill>
                  <a:schemeClr val="bg1"/>
                </a:solidFill>
                <a:latin typeface="Arial" panose="020B0604020202020204" pitchFamily="34" charset="0"/>
                <a:cs typeface="Arial" panose="020B0604020202020204" pitchFamily="34" charset="0"/>
              </a:rPr>
              <a:t> Amare Global. All rights reserved. </a:t>
            </a:r>
            <a:endParaRPr lang="en-US" sz="700" dirty="0">
              <a:solidFill>
                <a:schemeClr val="bg1"/>
              </a:solidFill>
              <a:latin typeface="Arial" panose="020B0604020202020204" pitchFamily="34" charset="0"/>
              <a:ea typeface="Arial" charset="0"/>
              <a:cs typeface="Arial" panose="020B0604020202020204" pitchFamily="34" charset="0"/>
            </a:endParaRPr>
          </a:p>
        </p:txBody>
      </p:sp>
      <p:sp>
        <p:nvSpPr>
          <p:cNvPr id="21" name="Slide Number Placeholder 1">
            <a:extLst>
              <a:ext uri="{FF2B5EF4-FFF2-40B4-BE49-F238E27FC236}">
                <a16:creationId xmlns:a16="http://schemas.microsoft.com/office/drawing/2014/main" id="{BD76127A-F1AF-4AC3-A279-B3C8307EEB2E}"/>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5</a:t>
            </a:fld>
            <a:endParaRPr lang="en-US"/>
          </a:p>
        </p:txBody>
      </p:sp>
      <p:sp>
        <p:nvSpPr>
          <p:cNvPr id="22" name="Slide Number Placeholder 1">
            <a:extLst>
              <a:ext uri="{FF2B5EF4-FFF2-40B4-BE49-F238E27FC236}">
                <a16:creationId xmlns:a16="http://schemas.microsoft.com/office/drawing/2014/main" id="{93270370-6331-95EC-5C14-28AFB39A4A99}"/>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5</a:t>
            </a:fld>
            <a:endParaRPr lang="en-US">
              <a:solidFill>
                <a:schemeClr val="bg1"/>
              </a:solidFill>
              <a:latin typeface="Amare Walter Neue Mager" panose="020B0403040202060203" pitchFamily="34" charset="77"/>
            </a:endParaRPr>
          </a:p>
        </p:txBody>
      </p:sp>
      <p:sp>
        <p:nvSpPr>
          <p:cNvPr id="2" name="Content Placeholder 2">
            <a:extLst>
              <a:ext uri="{FF2B5EF4-FFF2-40B4-BE49-F238E27FC236}">
                <a16:creationId xmlns:a16="http://schemas.microsoft.com/office/drawing/2014/main" id="{503DB3C8-B4DC-7753-EEDF-F09417B53B63}"/>
              </a:ext>
            </a:extLst>
          </p:cNvPr>
          <p:cNvSpPr txBox="1">
            <a:spLocks/>
          </p:cNvSpPr>
          <p:nvPr>
            <p:custDataLst>
              <p:tags r:id="rId2"/>
            </p:custDataLst>
          </p:nvPr>
        </p:nvSpPr>
        <p:spPr>
          <a:xfrm>
            <a:off x="177600" y="703129"/>
            <a:ext cx="5415126" cy="312259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Why You’ll Love It?</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Collagen is the most abundant protein in our bodies and it helps maintain bones and build muscle. </a:t>
            </a:r>
            <a:endParaRPr lang="en-US" sz="1400" i="1" dirty="0">
              <a:solidFill>
                <a:schemeClr val="accent3"/>
              </a:solidFill>
              <a:latin typeface="Amare Walter Neue Mager"/>
            </a:endParaRPr>
          </a:p>
        </p:txBody>
      </p:sp>
      <p:sp>
        <p:nvSpPr>
          <p:cNvPr id="3" name="TextBox 18">
            <a:extLst>
              <a:ext uri="{FF2B5EF4-FFF2-40B4-BE49-F238E27FC236}">
                <a16:creationId xmlns:a16="http://schemas.microsoft.com/office/drawing/2014/main" id="{D349EDD3-2263-1DEC-5B99-1FBBE50A9D3E}"/>
              </a:ext>
            </a:extLst>
          </p:cNvPr>
          <p:cNvSpPr txBox="1"/>
          <p:nvPr/>
        </p:nvSpPr>
        <p:spPr>
          <a:xfrm>
            <a:off x="138700" y="4578284"/>
            <a:ext cx="5703960" cy="1569660"/>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Food supplements must not be used as a substitute for a varied and balanced diet and a healthy lifestyle. If you are pregnant, breastfeeding, taking any medications or under medical supervision, please consult a doctor or healthcare professional before use. Keep out of reach of young children. Do not exceed the recommended daily dose. For adults only. Amare products do not claim to diagnose, treat, cure, or prevent any disease or medical condition. Statements regarding vitamins and minerals are valid only when these nutrients are present in the supplement in amounts specified by relevant EU regulations. The provided information is based on scientific studies of individual ingredients contained within Amare products. These studies have not directly examined Amare products themselves; thus, no direct relationship should be inferred between these study findings and Amare products. This information relies upon scientific research on certain ingredients in Amare products. None of the studies examined Amare product specifically, and there is not necessarily a relationship between the results of these studies and any Amare product. Amare products are not intended to, and do not, diagnose, treat, cure, prevent, or mitigate any disease or condition.</a:t>
            </a:r>
          </a:p>
        </p:txBody>
      </p:sp>
      <p:sp>
        <p:nvSpPr>
          <p:cNvPr id="5" name="Title 1">
            <a:extLst>
              <a:ext uri="{FF2B5EF4-FFF2-40B4-BE49-F238E27FC236}">
                <a16:creationId xmlns:a16="http://schemas.microsoft.com/office/drawing/2014/main" id="{DBDF3368-0F37-8CDC-FC45-0754B0DCA334}"/>
              </a:ext>
            </a:extLst>
          </p:cNvPr>
          <p:cNvSpPr txBox="1">
            <a:spLocks/>
          </p:cNvSpPr>
          <p:nvPr>
            <p:custDataLst>
              <p:tags r:id="rId3"/>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HL5™</a:t>
            </a:r>
          </a:p>
        </p:txBody>
      </p:sp>
    </p:spTree>
    <p:extLst>
      <p:ext uri="{BB962C8B-B14F-4D97-AF65-F5344CB8AC3E}">
        <p14:creationId xmlns:p14="http://schemas.microsoft.com/office/powerpoint/2010/main" val="3259185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2F427-71BC-7829-5FDC-7064EC410A77}"/>
            </a:ext>
          </a:extLst>
        </p:cNvPr>
        <p:cNvGrpSpPr/>
        <p:nvPr/>
      </p:nvGrpSpPr>
      <p:grpSpPr>
        <a:xfrm>
          <a:off x="0" y="0"/>
          <a:ext cx="0" cy="0"/>
          <a:chOff x="0" y="0"/>
          <a:chExt cx="0" cy="0"/>
        </a:xfrm>
      </p:grpSpPr>
      <p:pic>
        <p:nvPicPr>
          <p:cNvPr id="6" name="Resim 5" descr="insan yüzü, kişi, şahıs, giyim, gülümsemek, gülüş içeren bir resim&#10;&#10;Yapay zeka tarafından oluşturulmuş içerik yanlış olabilir.">
            <a:extLst>
              <a:ext uri="{FF2B5EF4-FFF2-40B4-BE49-F238E27FC236}">
                <a16:creationId xmlns:a16="http://schemas.microsoft.com/office/drawing/2014/main" id="{6390B0F6-EE2D-E8A3-CB3D-996FB2CB60B6}"/>
              </a:ext>
            </a:extLst>
          </p:cNvPr>
          <p:cNvPicPr>
            <a:picLocks noChangeAspect="1"/>
          </p:cNvPicPr>
          <p:nvPr/>
        </p:nvPicPr>
        <p:blipFill>
          <a:blip r:embed="rId5"/>
          <a:stretch>
            <a:fillRect/>
          </a:stretch>
        </p:blipFill>
        <p:spPr>
          <a:xfrm>
            <a:off x="6096000" y="-15406"/>
            <a:ext cx="6111793" cy="6858000"/>
          </a:xfrm>
          <a:prstGeom prst="rect">
            <a:avLst/>
          </a:prstGeom>
        </p:spPr>
      </p:pic>
      <p:sp>
        <p:nvSpPr>
          <p:cNvPr id="17" name="Rectangle 16">
            <a:extLst>
              <a:ext uri="{FF2B5EF4-FFF2-40B4-BE49-F238E27FC236}">
                <a16:creationId xmlns:a16="http://schemas.microsoft.com/office/drawing/2014/main" id="{A93D90E6-C3D1-36F0-F34B-58110D48703C}"/>
              </a:ext>
            </a:extLst>
          </p:cNvPr>
          <p:cNvSpPr/>
          <p:nvPr/>
        </p:nvSpPr>
        <p:spPr>
          <a:xfrm>
            <a:off x="6089650" y="15406"/>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689FE1C-B530-E5EA-F363-6DC8ED56B6C6}"/>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urple letter on a black background&#10;&#10;Description automatically generated">
            <a:extLst>
              <a:ext uri="{FF2B5EF4-FFF2-40B4-BE49-F238E27FC236}">
                <a16:creationId xmlns:a16="http://schemas.microsoft.com/office/drawing/2014/main" id="{6E177B2E-9F52-4691-D889-341786126C8F}"/>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9" name="Text Placeholder 2">
            <a:extLst>
              <a:ext uri="{FF2B5EF4-FFF2-40B4-BE49-F238E27FC236}">
                <a16:creationId xmlns:a16="http://schemas.microsoft.com/office/drawing/2014/main" id="{3C95A078-62F0-EF00-0CBB-B25976BED9DC}"/>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0" name="Slide Number Placeholder 1">
            <a:extLst>
              <a:ext uri="{FF2B5EF4-FFF2-40B4-BE49-F238E27FC236}">
                <a16:creationId xmlns:a16="http://schemas.microsoft.com/office/drawing/2014/main" id="{7B4C6889-464A-1EAC-E572-0BC579371B48}"/>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6</a:t>
            </a:fld>
            <a:endParaRPr lang="en-US">
              <a:solidFill>
                <a:schemeClr val="bg1"/>
              </a:solidFill>
              <a:latin typeface="Amare Walter Neue Mager" panose="020B0403040202060203" pitchFamily="34" charset="77"/>
            </a:endParaRPr>
          </a:p>
        </p:txBody>
      </p:sp>
      <p:sp>
        <p:nvSpPr>
          <p:cNvPr id="21" name="Content Placeholder 2">
            <a:extLst>
              <a:ext uri="{FF2B5EF4-FFF2-40B4-BE49-F238E27FC236}">
                <a16:creationId xmlns:a16="http://schemas.microsoft.com/office/drawing/2014/main" id="{E962857D-CD72-7D1D-56B2-A158838B3F86}"/>
              </a:ext>
            </a:extLst>
          </p:cNvPr>
          <p:cNvSpPr txBox="1">
            <a:spLocks/>
          </p:cNvSpPr>
          <p:nvPr>
            <p:custDataLst>
              <p:tags r:id="rId1"/>
            </p:custDataLst>
          </p:nvPr>
        </p:nvSpPr>
        <p:spPr>
          <a:xfrm>
            <a:off x="177600" y="703129"/>
            <a:ext cx="5359600" cy="364893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b="1" dirty="0">
                <a:solidFill>
                  <a:schemeClr val="accent3"/>
                </a:solidFill>
                <a:effectLst/>
                <a:latin typeface="Amare Walter Neue Halbfett"/>
              </a:rPr>
              <a:t>How To Use?</a:t>
            </a:r>
            <a:endParaRPr lang="en-US" b="1" dirty="0">
              <a:solidFill>
                <a:schemeClr val="accent3"/>
              </a:solidFill>
              <a:latin typeface="Amare Walter Neue Halbfett"/>
            </a:endParaRPr>
          </a:p>
          <a:p>
            <a:pPr marL="0" indent="0">
              <a:lnSpc>
                <a:spcPct val="100000"/>
              </a:lnSpc>
              <a:spcAft>
                <a:spcPts val="800"/>
              </a:spcAft>
              <a:buNone/>
            </a:pPr>
            <a:r>
              <a:rPr lang="en-US" sz="1600" dirty="0">
                <a:solidFill>
                  <a:schemeClr val="accent3"/>
                </a:solidFill>
                <a:latin typeface="Amare Walter Neue Mager"/>
              </a:rPr>
              <a:t>For maximum benefit, establish a healthy habit of taking one pouch of Amare HL5™ every day – in the morning, before bedtime, or between meals. Shake well before use.</a:t>
            </a:r>
          </a:p>
          <a:p>
            <a:pPr marL="0" indent="0">
              <a:lnSpc>
                <a:spcPct val="100000"/>
              </a:lnSpc>
              <a:spcAft>
                <a:spcPts val="800"/>
              </a:spcAft>
              <a:buNone/>
            </a:pPr>
            <a:r>
              <a:rPr lang="en-US" sz="1600" dirty="0">
                <a:solidFill>
                  <a:schemeClr val="accent3"/>
                </a:solidFill>
                <a:latin typeface="Amare Walter Neue Mittel" panose="020B0503040202060203" pitchFamily="34" charset="0"/>
              </a:rPr>
              <a:t>Caution: </a:t>
            </a:r>
            <a:r>
              <a:rPr lang="en-US" sz="1600" dirty="0">
                <a:solidFill>
                  <a:schemeClr val="accent3"/>
                </a:solidFill>
                <a:latin typeface="Amare Walter Neue Mager"/>
              </a:rPr>
              <a:t>Do not exceed the recommended daily dosage. This product should not replace a varied and balanced diet and a healthy lifestyle. Keep out of the reach of children. Do not use or consume if safety seal is missing or broken. Consult a doctor before using this product if you are pregnant, lactating or under medical treatment. For adults only.</a:t>
            </a:r>
            <a:endParaRPr lang="en-US" sz="1400" i="1" dirty="0">
              <a:solidFill>
                <a:schemeClr val="accent3"/>
              </a:solidFill>
              <a:latin typeface="Amare Walter Neue Mager"/>
            </a:endParaRPr>
          </a:p>
        </p:txBody>
      </p:sp>
      <p:sp>
        <p:nvSpPr>
          <p:cNvPr id="3" name="TextBox 18">
            <a:extLst>
              <a:ext uri="{FF2B5EF4-FFF2-40B4-BE49-F238E27FC236}">
                <a16:creationId xmlns:a16="http://schemas.microsoft.com/office/drawing/2014/main" id="{AF459164-643B-B8D5-2B4D-3BB047BAE20E}"/>
              </a:ext>
            </a:extLst>
          </p:cNvPr>
          <p:cNvSpPr txBox="1"/>
          <p:nvPr/>
        </p:nvSpPr>
        <p:spPr>
          <a:xfrm>
            <a:off x="138700" y="4578284"/>
            <a:ext cx="5703960" cy="1569660"/>
          </a:xfrm>
          <a:prstGeom prst="rect">
            <a:avLst/>
          </a:prstGeom>
          <a:noFill/>
          <a:ln w="6350">
            <a:solidFill>
              <a:schemeClr val="accent3"/>
            </a:solidFill>
          </a:ln>
        </p:spPr>
        <p:txBody>
          <a:bodyPr wrap="square" rtlCol="0">
            <a:spAutoFit/>
          </a:bodyPr>
          <a:lstStyle/>
          <a:p>
            <a:r>
              <a:rPr lang="en-US" sz="800" dirty="0">
                <a:solidFill>
                  <a:schemeClr val="accent3"/>
                </a:solidFill>
                <a:latin typeface="Amare Walter Neue" panose="020B0503040202060203" pitchFamily="34" charset="77"/>
              </a:rPr>
              <a:t>*DISCLAIMER: Food supplements must not be used as a substitute for a varied and balanced diet and a healthy lifestyle. If you are pregnant, breastfeeding, taking any medications or under medical supervision, please consult a doctor or healthcare professional before use. Keep out of reach of young children. Do not exceed the recommended daily dose. For adults only. Amare products do not claim to diagnose, treat, cure, or prevent any disease or medical condition. Statements regarding vitamins and minerals are valid only when these nutrients are present in the supplement in amounts specified by relevant EU regulations. The provided information is based on scientific studies of individual ingredients contained within Amare products. These studies have not directly examined Amare products themselves; thus, no direct relationship should be inferred between these study findings and Amare products. This information relies upon scientific research on certain ingredients in Amare products. None of the studies examined Amare product specifically, and there is not necessarily a relationship between the results of these studies and any Amare product. Amare products are not intended to, and do not, diagnose, treat, cure, prevent, or mitigate any disease or condition.</a:t>
            </a:r>
          </a:p>
        </p:txBody>
      </p:sp>
      <p:sp>
        <p:nvSpPr>
          <p:cNvPr id="4" name="Title 1">
            <a:extLst>
              <a:ext uri="{FF2B5EF4-FFF2-40B4-BE49-F238E27FC236}">
                <a16:creationId xmlns:a16="http://schemas.microsoft.com/office/drawing/2014/main" id="{7D323370-06F4-800A-049C-B7460B972FE9}"/>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HL5™</a:t>
            </a:r>
          </a:p>
        </p:txBody>
      </p:sp>
    </p:spTree>
    <p:extLst>
      <p:ext uri="{BB962C8B-B14F-4D97-AF65-F5344CB8AC3E}">
        <p14:creationId xmlns:p14="http://schemas.microsoft.com/office/powerpoint/2010/main" val="30190479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F259F-6596-FF52-CDD9-1BB110552015}"/>
            </a:ext>
          </a:extLst>
        </p:cNvPr>
        <p:cNvGrpSpPr/>
        <p:nvPr/>
      </p:nvGrpSpPr>
      <p:grpSpPr>
        <a:xfrm>
          <a:off x="0" y="0"/>
          <a:ext cx="0" cy="0"/>
          <a:chOff x="0" y="0"/>
          <a:chExt cx="0" cy="0"/>
        </a:xfrm>
      </p:grpSpPr>
      <p:pic>
        <p:nvPicPr>
          <p:cNvPr id="7" name="Resim 6" descr="metin, meyve, yemek, gıda, şeftali içeren bir resim&#10;&#10;Yapay zeka tarafından oluşturulmuş içerik yanlış olabilir.">
            <a:extLst>
              <a:ext uri="{FF2B5EF4-FFF2-40B4-BE49-F238E27FC236}">
                <a16:creationId xmlns:a16="http://schemas.microsoft.com/office/drawing/2014/main" id="{DA7EA62D-D34B-5256-6526-5F7F1CF085C6}"/>
              </a:ext>
            </a:extLst>
          </p:cNvPr>
          <p:cNvPicPr>
            <a:picLocks noChangeAspect="1"/>
          </p:cNvPicPr>
          <p:nvPr/>
        </p:nvPicPr>
        <p:blipFill>
          <a:blip r:embed="rId5"/>
          <a:stretch>
            <a:fillRect/>
          </a:stretch>
        </p:blipFill>
        <p:spPr>
          <a:xfrm>
            <a:off x="4242791" y="-12032"/>
            <a:ext cx="7938971" cy="6870032"/>
          </a:xfrm>
          <a:prstGeom prst="rect">
            <a:avLst/>
          </a:prstGeom>
        </p:spPr>
      </p:pic>
      <p:sp>
        <p:nvSpPr>
          <p:cNvPr id="21" name="Rectangle 20">
            <a:extLst>
              <a:ext uri="{FF2B5EF4-FFF2-40B4-BE49-F238E27FC236}">
                <a16:creationId xmlns:a16="http://schemas.microsoft.com/office/drawing/2014/main" id="{A3AC21E3-7BFA-0631-0C56-067069E4E280}"/>
              </a:ext>
            </a:extLst>
          </p:cNvPr>
          <p:cNvSpPr/>
          <p:nvPr/>
        </p:nvSpPr>
        <p:spPr>
          <a:xfrm>
            <a:off x="0" y="0"/>
            <a:ext cx="4270662"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metin, daire, ekran görüntüsü, yazı tipi içeren bir resim&#10;&#10;Yapay zeka tarafından oluşturulmuş içerik yanlış olabilir.">
            <a:extLst>
              <a:ext uri="{FF2B5EF4-FFF2-40B4-BE49-F238E27FC236}">
                <a16:creationId xmlns:a16="http://schemas.microsoft.com/office/drawing/2014/main" id="{FE935246-81DE-243A-7F66-76C474C91B78}"/>
              </a:ext>
            </a:extLst>
          </p:cNvPr>
          <p:cNvPicPr>
            <a:picLocks noChangeAspect="1"/>
          </p:cNvPicPr>
          <p:nvPr/>
        </p:nvPicPr>
        <p:blipFill>
          <a:blip r:embed="rId6"/>
          <a:stretch>
            <a:fillRect/>
          </a:stretch>
        </p:blipFill>
        <p:spPr>
          <a:xfrm>
            <a:off x="114120" y="2003039"/>
            <a:ext cx="3914219" cy="3914219"/>
          </a:xfrm>
          <a:prstGeom prst="rect">
            <a:avLst/>
          </a:prstGeom>
        </p:spPr>
      </p:pic>
      <p:sp>
        <p:nvSpPr>
          <p:cNvPr id="49" name="Rectangle 48">
            <a:extLst>
              <a:ext uri="{FF2B5EF4-FFF2-40B4-BE49-F238E27FC236}">
                <a16:creationId xmlns:a16="http://schemas.microsoft.com/office/drawing/2014/main" id="{061AB481-E1A0-4315-48AC-4BECECA8DE04}"/>
              </a:ext>
            </a:extLst>
          </p:cNvPr>
          <p:cNvSpPr/>
          <p:nvPr/>
        </p:nvSpPr>
        <p:spPr>
          <a:xfrm>
            <a:off x="4243028" y="-12032"/>
            <a:ext cx="7964953" cy="6870032"/>
          </a:xfrm>
          <a:prstGeom prst="rect">
            <a:avLst/>
          </a:prstGeom>
          <a:solidFill>
            <a:schemeClr val="accent3">
              <a:alpha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9" name="Picture 8" descr="A purple letter on a black background&#10;&#10;Description automatically generated">
            <a:extLst>
              <a:ext uri="{FF2B5EF4-FFF2-40B4-BE49-F238E27FC236}">
                <a16:creationId xmlns:a16="http://schemas.microsoft.com/office/drawing/2014/main" id="{7BAE8996-3ECA-7503-B618-6179D4BFE3DC}"/>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bright="100000"/>
                    </a14:imgEffect>
                  </a14:imgLayer>
                </a14:imgProps>
              </a:ext>
            </a:extLst>
          </a:blip>
          <a:stretch>
            <a:fillRect/>
          </a:stretch>
        </p:blipFill>
        <p:spPr>
          <a:xfrm>
            <a:off x="244700" y="6428590"/>
            <a:ext cx="1184953" cy="218597"/>
          </a:xfrm>
          <a:prstGeom prst="rect">
            <a:avLst/>
          </a:prstGeom>
        </p:spPr>
      </p:pic>
      <p:sp>
        <p:nvSpPr>
          <p:cNvPr id="33" name="Title 1">
            <a:extLst>
              <a:ext uri="{FF2B5EF4-FFF2-40B4-BE49-F238E27FC236}">
                <a16:creationId xmlns:a16="http://schemas.microsoft.com/office/drawing/2014/main" id="{AB27F141-4215-8EC0-6B08-1A7F63B140B9}"/>
              </a:ext>
            </a:extLst>
          </p:cNvPr>
          <p:cNvSpPr txBox="1">
            <a:spLocks/>
          </p:cNvSpPr>
          <p:nvPr>
            <p:custDataLst>
              <p:tags r:id="rId1"/>
            </p:custDataLst>
          </p:nvPr>
        </p:nvSpPr>
        <p:spPr>
          <a:xfrm>
            <a:off x="244700" y="780783"/>
            <a:ext cx="3664496"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4400" dirty="0">
                <a:solidFill>
                  <a:schemeClr val="bg1"/>
                </a:solidFill>
                <a:latin typeface="Amare Walter Neue Leicht" panose="020B0303040202060203" pitchFamily="34" charset="77"/>
              </a:rPr>
              <a:t>Key Features</a:t>
            </a:r>
            <a:endParaRPr lang="en-US" sz="4400" baseline="30000" dirty="0">
              <a:solidFill>
                <a:schemeClr val="bg1"/>
              </a:solidFill>
              <a:latin typeface="Amare Walter Neue Leicht" panose="020B0303040202060203" pitchFamily="34" charset="77"/>
            </a:endParaRPr>
          </a:p>
        </p:txBody>
      </p:sp>
      <p:sp>
        <p:nvSpPr>
          <p:cNvPr id="2" name="Title 1">
            <a:extLst>
              <a:ext uri="{FF2B5EF4-FFF2-40B4-BE49-F238E27FC236}">
                <a16:creationId xmlns:a16="http://schemas.microsoft.com/office/drawing/2014/main" id="{46F35C88-11B5-F292-8564-E7052D2C1734}"/>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bg1"/>
                </a:solidFill>
              </a:rPr>
              <a:t>Amare HL5™</a:t>
            </a:r>
          </a:p>
          <a:p>
            <a:endParaRPr lang="en-US" sz="1200" dirty="0">
              <a:solidFill>
                <a:schemeClr val="bg1"/>
              </a:solidFill>
            </a:endParaRPr>
          </a:p>
        </p:txBody>
      </p:sp>
    </p:spTree>
    <p:extLst>
      <p:ext uri="{BB962C8B-B14F-4D97-AF65-F5344CB8AC3E}">
        <p14:creationId xmlns:p14="http://schemas.microsoft.com/office/powerpoint/2010/main" val="25603963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18CBE1-0D2D-10C7-C263-5DC8CDE84CE4}"/>
            </a:ext>
          </a:extLst>
        </p:cNvPr>
        <p:cNvGrpSpPr/>
        <p:nvPr/>
      </p:nvGrpSpPr>
      <p:grpSpPr>
        <a:xfrm>
          <a:off x="0" y="0"/>
          <a:ext cx="0" cy="0"/>
          <a:chOff x="0" y="0"/>
          <a:chExt cx="0" cy="0"/>
        </a:xfrm>
      </p:grpSpPr>
      <p:pic>
        <p:nvPicPr>
          <p:cNvPr id="6" name="Resim 5" descr="daire, tasarım içeren bir resim&#10;&#10;Yapay zeka tarafından oluşturulmuş içerik yanlış olabilir.">
            <a:extLst>
              <a:ext uri="{FF2B5EF4-FFF2-40B4-BE49-F238E27FC236}">
                <a16:creationId xmlns:a16="http://schemas.microsoft.com/office/drawing/2014/main" id="{91A91986-91A7-F7C6-6AF1-AAC7F7423F69}"/>
              </a:ext>
            </a:extLst>
          </p:cNvPr>
          <p:cNvPicPr>
            <a:picLocks noChangeAspect="1"/>
          </p:cNvPicPr>
          <p:nvPr/>
        </p:nvPicPr>
        <p:blipFill>
          <a:blip r:embed="rId9"/>
          <a:stretch>
            <a:fillRect/>
          </a:stretch>
        </p:blipFill>
        <p:spPr>
          <a:xfrm>
            <a:off x="4780245" y="1558717"/>
            <a:ext cx="740947" cy="740947"/>
          </a:xfrm>
          <a:prstGeom prst="rect">
            <a:avLst/>
          </a:prstGeom>
        </p:spPr>
      </p:pic>
      <p:pic>
        <p:nvPicPr>
          <p:cNvPr id="11" name="Resim 10" descr="kırpıntı çizim, taslak, çizim, çizgi film içeren bir resim&#10;&#10;Yapay zeka tarafından oluşturulmuş içerik yanlış olabilir.">
            <a:extLst>
              <a:ext uri="{FF2B5EF4-FFF2-40B4-BE49-F238E27FC236}">
                <a16:creationId xmlns:a16="http://schemas.microsoft.com/office/drawing/2014/main" id="{9606327F-CA66-C086-6301-F25ECE404A78}"/>
              </a:ext>
            </a:extLst>
          </p:cNvPr>
          <p:cNvPicPr>
            <a:picLocks noChangeAspect="1"/>
          </p:cNvPicPr>
          <p:nvPr/>
        </p:nvPicPr>
        <p:blipFill>
          <a:blip r:embed="rId10"/>
          <a:stretch>
            <a:fillRect/>
          </a:stretch>
        </p:blipFill>
        <p:spPr>
          <a:xfrm>
            <a:off x="4780244" y="2967216"/>
            <a:ext cx="740947" cy="740947"/>
          </a:xfrm>
          <a:prstGeom prst="rect">
            <a:avLst/>
          </a:prstGeom>
        </p:spPr>
      </p:pic>
      <p:sp>
        <p:nvSpPr>
          <p:cNvPr id="37" name="Rectangle 36">
            <a:extLst>
              <a:ext uri="{FF2B5EF4-FFF2-40B4-BE49-F238E27FC236}">
                <a16:creationId xmlns:a16="http://schemas.microsoft.com/office/drawing/2014/main" id="{CF301691-4F13-F650-635E-1321AEE555CD}"/>
              </a:ext>
            </a:extLst>
          </p:cNvPr>
          <p:cNvSpPr/>
          <p:nvPr/>
        </p:nvSpPr>
        <p:spPr>
          <a:xfrm>
            <a:off x="-6264" y="-15406"/>
            <a:ext cx="4270662" cy="6873406"/>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775608F5-0B02-0467-FBCF-318DA274274F}"/>
              </a:ext>
            </a:extLst>
          </p:cNvPr>
          <p:cNvSpPr txBox="1">
            <a:spLocks/>
          </p:cNvSpPr>
          <p:nvPr>
            <p:custDataLst>
              <p:tags r:id="rId1"/>
            </p:custDataLst>
          </p:nvPr>
        </p:nvSpPr>
        <p:spPr>
          <a:xfrm>
            <a:off x="244700" y="780783"/>
            <a:ext cx="3664496"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4400" dirty="0">
                <a:solidFill>
                  <a:schemeClr val="bg1"/>
                </a:solidFill>
                <a:latin typeface="Amare Walter Neue Leicht" panose="020B0303040202060203" pitchFamily="34" charset="77"/>
              </a:rPr>
              <a:t>Key Benefits</a:t>
            </a:r>
            <a:endParaRPr lang="en-US" sz="4400" baseline="30000" dirty="0">
              <a:solidFill>
                <a:schemeClr val="bg1"/>
              </a:solidFill>
              <a:latin typeface="Amare Walter Neue Leicht" panose="020B0303040202060203" pitchFamily="34" charset="77"/>
            </a:endParaRPr>
          </a:p>
        </p:txBody>
      </p:sp>
      <p:sp>
        <p:nvSpPr>
          <p:cNvPr id="5" name="Content Placeholder 2">
            <a:extLst>
              <a:ext uri="{FF2B5EF4-FFF2-40B4-BE49-F238E27FC236}">
                <a16:creationId xmlns:a16="http://schemas.microsoft.com/office/drawing/2014/main" id="{7E4FB0EA-779A-7D71-2662-2A1FAE3972CE}"/>
              </a:ext>
            </a:extLst>
          </p:cNvPr>
          <p:cNvSpPr txBox="1">
            <a:spLocks/>
          </p:cNvSpPr>
          <p:nvPr>
            <p:custDataLst>
              <p:tags r:id="rId2"/>
            </p:custDataLst>
          </p:nvPr>
        </p:nvSpPr>
        <p:spPr>
          <a:xfrm>
            <a:off x="4780247" y="1143689"/>
            <a:ext cx="2336999" cy="4814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sz="2000" b="1" dirty="0">
                <a:solidFill>
                  <a:schemeClr val="accent3"/>
                </a:solidFill>
                <a:latin typeface="Amare Walter Neue Halbfett"/>
              </a:rPr>
              <a:t>Bones</a:t>
            </a:r>
            <a:endParaRPr lang="en-US" sz="2000" i="1" dirty="0">
              <a:solidFill>
                <a:schemeClr val="accent3"/>
              </a:solidFill>
              <a:latin typeface="Amare Walter Neue Mager"/>
            </a:endParaRPr>
          </a:p>
        </p:txBody>
      </p:sp>
      <p:sp>
        <p:nvSpPr>
          <p:cNvPr id="18" name="Content Placeholder 2">
            <a:extLst>
              <a:ext uri="{FF2B5EF4-FFF2-40B4-BE49-F238E27FC236}">
                <a16:creationId xmlns:a16="http://schemas.microsoft.com/office/drawing/2014/main" id="{7F2370FA-12F6-B729-5210-64FD109E7B63}"/>
              </a:ext>
            </a:extLst>
          </p:cNvPr>
          <p:cNvSpPr txBox="1">
            <a:spLocks/>
          </p:cNvSpPr>
          <p:nvPr>
            <p:custDataLst>
              <p:tags r:id="rId3"/>
            </p:custDataLst>
          </p:nvPr>
        </p:nvSpPr>
        <p:spPr>
          <a:xfrm>
            <a:off x="5521191" y="1650904"/>
            <a:ext cx="5710853" cy="538051"/>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dirty="0">
                <a:solidFill>
                  <a:schemeClr val="accent3"/>
                </a:solidFill>
                <a:latin typeface="Amare Walter Neue Mager"/>
              </a:rPr>
              <a:t>Protein contributes to the maintenance of normal bones.</a:t>
            </a:r>
            <a:endParaRPr lang="en-US" sz="1400" i="1" dirty="0">
              <a:solidFill>
                <a:schemeClr val="accent3"/>
              </a:solidFill>
              <a:latin typeface="Amare Walter Neue Mager"/>
            </a:endParaRPr>
          </a:p>
        </p:txBody>
      </p:sp>
      <p:sp>
        <p:nvSpPr>
          <p:cNvPr id="23" name="Content Placeholder 2">
            <a:extLst>
              <a:ext uri="{FF2B5EF4-FFF2-40B4-BE49-F238E27FC236}">
                <a16:creationId xmlns:a16="http://schemas.microsoft.com/office/drawing/2014/main" id="{24BA9268-A699-29B3-015F-FF019B2AB5E2}"/>
              </a:ext>
            </a:extLst>
          </p:cNvPr>
          <p:cNvSpPr txBox="1">
            <a:spLocks/>
          </p:cNvSpPr>
          <p:nvPr>
            <p:custDataLst>
              <p:tags r:id="rId4"/>
            </p:custDataLst>
          </p:nvPr>
        </p:nvSpPr>
        <p:spPr>
          <a:xfrm>
            <a:off x="5521192" y="3023982"/>
            <a:ext cx="5710854" cy="740945"/>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US" sz="1400" dirty="0">
                <a:solidFill>
                  <a:schemeClr val="accent3"/>
                </a:solidFill>
                <a:latin typeface="Amare Walter Neue Mager"/>
              </a:rPr>
              <a:t>Protein contributes to the growth of muscle mass.</a:t>
            </a:r>
          </a:p>
          <a:p>
            <a:pPr>
              <a:lnSpc>
                <a:spcPct val="100000"/>
              </a:lnSpc>
              <a:spcBef>
                <a:spcPts val="0"/>
              </a:spcBef>
            </a:pPr>
            <a:r>
              <a:rPr lang="en-US" sz="1400" dirty="0">
                <a:solidFill>
                  <a:schemeClr val="accent3"/>
                </a:solidFill>
                <a:latin typeface="Amare Walter Neue Mager"/>
              </a:rPr>
              <a:t>Protein contributes to the maintenance of muscle mass.</a:t>
            </a:r>
            <a:endParaRPr lang="en-US" sz="1400" i="1" dirty="0">
              <a:solidFill>
                <a:schemeClr val="accent3"/>
              </a:solidFill>
              <a:latin typeface="Amare Walter Neue Mager"/>
            </a:endParaRPr>
          </a:p>
        </p:txBody>
      </p:sp>
      <p:sp>
        <p:nvSpPr>
          <p:cNvPr id="28" name="Content Placeholder 2">
            <a:extLst>
              <a:ext uri="{FF2B5EF4-FFF2-40B4-BE49-F238E27FC236}">
                <a16:creationId xmlns:a16="http://schemas.microsoft.com/office/drawing/2014/main" id="{EEBB252B-38BE-C9CA-87F1-8F94EC286D1B}"/>
              </a:ext>
            </a:extLst>
          </p:cNvPr>
          <p:cNvSpPr txBox="1">
            <a:spLocks/>
          </p:cNvSpPr>
          <p:nvPr>
            <p:custDataLst>
              <p:tags r:id="rId5"/>
            </p:custDataLst>
          </p:nvPr>
        </p:nvSpPr>
        <p:spPr>
          <a:xfrm>
            <a:off x="4780247" y="2587478"/>
            <a:ext cx="2336999" cy="481499"/>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None/>
            </a:pPr>
            <a:r>
              <a:rPr lang="en-US" sz="2000" b="1" dirty="0">
                <a:solidFill>
                  <a:schemeClr val="accent3"/>
                </a:solidFill>
                <a:latin typeface="Amare Walter Neue Halbfett"/>
              </a:rPr>
              <a:t>Muscles</a:t>
            </a:r>
            <a:endParaRPr lang="en-US" sz="2000" i="1" dirty="0">
              <a:solidFill>
                <a:schemeClr val="accent3"/>
              </a:solidFill>
              <a:latin typeface="Amare Walter Neue Mager"/>
            </a:endParaRPr>
          </a:p>
        </p:txBody>
      </p:sp>
      <p:sp>
        <p:nvSpPr>
          <p:cNvPr id="46" name="Rectangle 4">
            <a:extLst>
              <a:ext uri="{FF2B5EF4-FFF2-40B4-BE49-F238E27FC236}">
                <a16:creationId xmlns:a16="http://schemas.microsoft.com/office/drawing/2014/main" id="{B0ADA8A8-4E3D-32C8-E3E0-65439B70EB63}"/>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 name="Picture 7" descr="A purple letter on a black background&#10;&#10;Description automatically generated">
            <a:extLst>
              <a:ext uri="{FF2B5EF4-FFF2-40B4-BE49-F238E27FC236}">
                <a16:creationId xmlns:a16="http://schemas.microsoft.com/office/drawing/2014/main" id="{6CEAA1AF-7EFE-B82B-2725-C56E340F2679}"/>
              </a:ext>
            </a:extLst>
          </p:cNvPr>
          <p:cNvPicPr>
            <a:picLocks noChangeAspect="1"/>
          </p:cNvPicPr>
          <p:nvPr/>
        </p:nvPicPr>
        <p:blipFill>
          <a:blip r:embed="rId11">
            <a:extLst>
              <a:ext uri="{BEBA8EAE-BF5A-486C-A8C5-ECC9F3942E4B}">
                <a14:imgProps xmlns:a14="http://schemas.microsoft.com/office/drawing/2010/main">
                  <a14:imgLayer r:embed="rId12">
                    <a14:imgEffect>
                      <a14:brightnessContrast bright="100000"/>
                    </a14:imgEffect>
                  </a14:imgLayer>
                </a14:imgProps>
              </a:ext>
            </a:extLst>
          </a:blip>
          <a:stretch>
            <a:fillRect/>
          </a:stretch>
        </p:blipFill>
        <p:spPr>
          <a:xfrm>
            <a:off x="244700" y="6428590"/>
            <a:ext cx="1184953" cy="218597"/>
          </a:xfrm>
          <a:prstGeom prst="rect">
            <a:avLst/>
          </a:prstGeom>
        </p:spPr>
      </p:pic>
      <p:sp>
        <p:nvSpPr>
          <p:cNvPr id="48" name="Text Placeholder 2">
            <a:extLst>
              <a:ext uri="{FF2B5EF4-FFF2-40B4-BE49-F238E27FC236}">
                <a16:creationId xmlns:a16="http://schemas.microsoft.com/office/drawing/2014/main" id="{5B4D24A6-41BE-C445-7244-13E296254CA1}"/>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49" name="Slide Number Placeholder 1">
            <a:extLst>
              <a:ext uri="{FF2B5EF4-FFF2-40B4-BE49-F238E27FC236}">
                <a16:creationId xmlns:a16="http://schemas.microsoft.com/office/drawing/2014/main" id="{A0C136A8-48FE-4726-E32F-72514238072F}"/>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8</a:t>
            </a:fld>
            <a:endParaRPr lang="en-US">
              <a:solidFill>
                <a:schemeClr val="bg1"/>
              </a:solidFill>
              <a:latin typeface="Amare Walter Neue Mager" panose="020B0403040202060203" pitchFamily="34" charset="77"/>
            </a:endParaRPr>
          </a:p>
        </p:txBody>
      </p:sp>
      <p:sp>
        <p:nvSpPr>
          <p:cNvPr id="2" name="TextBox 18">
            <a:extLst>
              <a:ext uri="{FF2B5EF4-FFF2-40B4-BE49-F238E27FC236}">
                <a16:creationId xmlns:a16="http://schemas.microsoft.com/office/drawing/2014/main" id="{32B3FC07-7329-AC32-BA96-67AEDC6F9D7F}"/>
              </a:ext>
            </a:extLst>
          </p:cNvPr>
          <p:cNvSpPr txBox="1"/>
          <p:nvPr/>
        </p:nvSpPr>
        <p:spPr>
          <a:xfrm>
            <a:off x="292098" y="3708729"/>
            <a:ext cx="3569700" cy="2431435"/>
          </a:xfrm>
          <a:prstGeom prst="rect">
            <a:avLst/>
          </a:prstGeom>
          <a:noFill/>
          <a:ln w="6350">
            <a:solidFill>
              <a:schemeClr val="bg1"/>
            </a:solidFill>
          </a:ln>
        </p:spPr>
        <p:txBody>
          <a:bodyPr wrap="square" rtlCol="0">
            <a:spAutoFit/>
          </a:bodyPr>
          <a:lstStyle/>
          <a:p>
            <a:r>
              <a:rPr lang="en-US" sz="800" dirty="0">
                <a:solidFill>
                  <a:schemeClr val="bg1"/>
                </a:solidFill>
                <a:latin typeface="Amare Walter Neue" panose="020B0503040202060203" pitchFamily="34" charset="77"/>
              </a:rPr>
              <a:t>*DISCLAIMER: Food supplements must not be used as a substitute for a varied and balanced diet and a healthy lifestyle. If you are pregnant, breastfeeding, taking any medications or under medical supervision, please consult a doctor or healthcare professional before use. Keep out of reach of young children. Do not exceed the recommended daily dose. For adults only. Amare products do not claim to diagnose, treat, cure, or prevent any disease or medical condition. Statements regarding vitamins and minerals are valid only when these nutrients are present in the supplement in amounts specified by relevant EU regulations. The provided information is based on scientific studies of individual ingredients contained within Amare products. These studies have not directly examined Amare products themselves; thus, no direct relationship should be inferred between these study findings and Amare products. This information relies upon scientific research on certain ingredients in Amare products. None of the studies examined Amare product specifically, and there is not necessarily a relationship between the results of these studies and any Amare product. Amare products are not intended to, and do not, diagnose, treat, cure, prevent, or mitigate any disease or condition.</a:t>
            </a:r>
          </a:p>
        </p:txBody>
      </p:sp>
      <p:sp>
        <p:nvSpPr>
          <p:cNvPr id="8" name="Title 1">
            <a:extLst>
              <a:ext uri="{FF2B5EF4-FFF2-40B4-BE49-F238E27FC236}">
                <a16:creationId xmlns:a16="http://schemas.microsoft.com/office/drawing/2014/main" id="{B46E481C-1138-D58A-F54A-E12320BA2E13}"/>
              </a:ext>
            </a:extLst>
          </p:cNvPr>
          <p:cNvSpPr txBox="1">
            <a:spLocks/>
          </p:cNvSpPr>
          <p:nvPr>
            <p:custDataLst>
              <p:tags r:id="rId6"/>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bg1"/>
                </a:solidFill>
              </a:rPr>
              <a:t>Amare HL5™</a:t>
            </a:r>
          </a:p>
          <a:p>
            <a:endParaRPr lang="en-US" sz="1200" dirty="0">
              <a:solidFill>
                <a:schemeClr val="bg1"/>
              </a:solidFill>
            </a:endParaRPr>
          </a:p>
        </p:txBody>
      </p:sp>
      <p:pic>
        <p:nvPicPr>
          <p:cNvPr id="7" name="Resim 6" descr="metin, ambalaj ve etiketleme, karton kutu, ambalaj malzemesi içeren bir resim&#10;&#10;Yapay zeka tarafından oluşturulmuş içerik yanlış olabilir.">
            <a:extLst>
              <a:ext uri="{FF2B5EF4-FFF2-40B4-BE49-F238E27FC236}">
                <a16:creationId xmlns:a16="http://schemas.microsoft.com/office/drawing/2014/main" id="{10EB7C48-4AE5-CB2B-CE60-1DC9CF3881EC}"/>
              </a:ext>
            </a:extLst>
          </p:cNvPr>
          <p:cNvPicPr>
            <a:picLocks noChangeAspect="1"/>
          </p:cNvPicPr>
          <p:nvPr/>
        </p:nvPicPr>
        <p:blipFill>
          <a:blip r:embed="rId13"/>
          <a:stretch>
            <a:fillRect/>
          </a:stretch>
        </p:blipFill>
        <p:spPr>
          <a:xfrm>
            <a:off x="631392" y="1572773"/>
            <a:ext cx="2717221" cy="1976699"/>
          </a:xfrm>
          <a:prstGeom prst="rect">
            <a:avLst/>
          </a:prstGeom>
        </p:spPr>
      </p:pic>
    </p:spTree>
    <p:extLst>
      <p:ext uri="{BB962C8B-B14F-4D97-AF65-F5344CB8AC3E}">
        <p14:creationId xmlns:p14="http://schemas.microsoft.com/office/powerpoint/2010/main" val="20456649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77F3B9-A166-0D94-3DF7-CCA330A7C56C}"/>
            </a:ext>
          </a:extLst>
        </p:cNvPr>
        <p:cNvGrpSpPr/>
        <p:nvPr/>
      </p:nvGrpSpPr>
      <p:grpSpPr>
        <a:xfrm>
          <a:off x="0" y="0"/>
          <a:ext cx="0" cy="0"/>
          <a:chOff x="0" y="0"/>
          <a:chExt cx="0" cy="0"/>
        </a:xfrm>
      </p:grpSpPr>
      <p:pic>
        <p:nvPicPr>
          <p:cNvPr id="9" name="Resim 8" descr="metin, ambalaj ve etiketleme, kutu, karton kutu içeren bir resim&#10;&#10;Yapay zeka tarafından oluşturulmuş içerik yanlış olabilir.">
            <a:extLst>
              <a:ext uri="{FF2B5EF4-FFF2-40B4-BE49-F238E27FC236}">
                <a16:creationId xmlns:a16="http://schemas.microsoft.com/office/drawing/2014/main" id="{F80CBBD6-4A52-B499-E921-85EC636ECD78}"/>
              </a:ext>
            </a:extLst>
          </p:cNvPr>
          <p:cNvPicPr>
            <a:picLocks noChangeAspect="1"/>
          </p:cNvPicPr>
          <p:nvPr/>
        </p:nvPicPr>
        <p:blipFill>
          <a:blip r:embed="rId4"/>
          <a:stretch>
            <a:fillRect/>
          </a:stretch>
        </p:blipFill>
        <p:spPr>
          <a:xfrm>
            <a:off x="6080207" y="0"/>
            <a:ext cx="6111793" cy="6858000"/>
          </a:xfrm>
          <a:prstGeom prst="rect">
            <a:avLst/>
          </a:prstGeom>
        </p:spPr>
      </p:pic>
      <p:sp>
        <p:nvSpPr>
          <p:cNvPr id="10" name="Rectangle 16">
            <a:extLst>
              <a:ext uri="{FF2B5EF4-FFF2-40B4-BE49-F238E27FC236}">
                <a16:creationId xmlns:a16="http://schemas.microsoft.com/office/drawing/2014/main" id="{780D3A05-746D-2EAC-B151-E4C3EFAFBF90}"/>
              </a:ext>
            </a:extLst>
          </p:cNvPr>
          <p:cNvSpPr/>
          <p:nvPr/>
        </p:nvSpPr>
        <p:spPr>
          <a:xfrm>
            <a:off x="6098626" y="0"/>
            <a:ext cx="6102350" cy="6858000"/>
          </a:xfrm>
          <a:prstGeom prst="rect">
            <a:avLst/>
          </a:prstGeom>
          <a:gradFill>
            <a:gsLst>
              <a:gs pos="44000">
                <a:schemeClr val="accent1">
                  <a:alpha val="0"/>
                  <a:lumMod val="0"/>
                </a:schemeClr>
              </a:gs>
              <a:gs pos="100000">
                <a:schemeClr val="accent3">
                  <a:alpha val="60411"/>
                  <a:lumMod val="74490"/>
                  <a:lumOff val="25510"/>
                </a:schemeClr>
              </a:gs>
            </a:gsLst>
            <a:lin ang="2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lide Number Placeholder 1">
            <a:extLst>
              <a:ext uri="{FF2B5EF4-FFF2-40B4-BE49-F238E27FC236}">
                <a16:creationId xmlns:a16="http://schemas.microsoft.com/office/drawing/2014/main" id="{B700DC96-0856-6903-00F8-EE646EAA07C8}"/>
              </a:ext>
            </a:extLst>
          </p:cNvPr>
          <p:cNvSpPr>
            <a:spLocks noGrp="1"/>
          </p:cNvSpPr>
          <p:nvPr>
            <p:ph type="sldNum" sz="quarter" idx="12"/>
          </p:nvPr>
        </p:nvSpPr>
        <p:spPr>
          <a:xfrm>
            <a:off x="9184460" y="6356350"/>
            <a:ext cx="2743200" cy="365125"/>
          </a:xfrm>
        </p:spPr>
        <p:txBody>
          <a:bodyPr/>
          <a:lstStyle/>
          <a:p>
            <a:fld id="{FEDAFF86-66A4-D342-B39A-0C3E2798F66C}" type="slidenum">
              <a:rPr lang="en-US" smtClean="0"/>
              <a:pPr/>
              <a:t>9</a:t>
            </a:fld>
            <a:endParaRPr lang="en-US"/>
          </a:p>
        </p:txBody>
      </p:sp>
      <p:pic>
        <p:nvPicPr>
          <p:cNvPr id="3" name="Picture 2" descr="A purple letter on a black background&#10;&#10;Description automatically generated">
            <a:extLst>
              <a:ext uri="{FF2B5EF4-FFF2-40B4-BE49-F238E27FC236}">
                <a16:creationId xmlns:a16="http://schemas.microsoft.com/office/drawing/2014/main" id="{9C35E6DF-8F7F-7E37-F93E-343C45A12CFB}"/>
              </a:ext>
            </a:extLst>
          </p:cNvPr>
          <p:cNvPicPr>
            <a:picLocks noChangeAspect="1"/>
          </p:cNvPicPr>
          <p:nvPr/>
        </p:nvPicPr>
        <p:blipFill>
          <a:blip r:embed="rId5"/>
          <a:stretch>
            <a:fillRect/>
          </a:stretch>
        </p:blipFill>
        <p:spPr>
          <a:xfrm>
            <a:off x="245723" y="6429613"/>
            <a:ext cx="1184953" cy="218597"/>
          </a:xfrm>
          <a:prstGeom prst="rect">
            <a:avLst/>
          </a:prstGeom>
        </p:spPr>
      </p:pic>
      <p:sp>
        <p:nvSpPr>
          <p:cNvPr id="4" name="Slide Number Placeholder 1">
            <a:extLst>
              <a:ext uri="{FF2B5EF4-FFF2-40B4-BE49-F238E27FC236}">
                <a16:creationId xmlns:a16="http://schemas.microsoft.com/office/drawing/2014/main" id="{4AA6ACE8-129A-66E0-4DEC-37767CF62313}"/>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9</a:t>
            </a:fld>
            <a:endParaRPr lang="en-US"/>
          </a:p>
        </p:txBody>
      </p:sp>
      <p:pic>
        <p:nvPicPr>
          <p:cNvPr id="5" name="Picture 4" descr="A purple letter on a black background&#10;&#10;Description automatically generated">
            <a:extLst>
              <a:ext uri="{FF2B5EF4-FFF2-40B4-BE49-F238E27FC236}">
                <a16:creationId xmlns:a16="http://schemas.microsoft.com/office/drawing/2014/main" id="{987C3F7F-8EAB-A7BA-0F84-FE326C381BFF}"/>
              </a:ext>
            </a:extLst>
          </p:cNvPr>
          <p:cNvPicPr>
            <a:picLocks noChangeAspect="1"/>
          </p:cNvPicPr>
          <p:nvPr/>
        </p:nvPicPr>
        <p:blipFill>
          <a:blip r:embed="rId5"/>
          <a:stretch>
            <a:fillRect/>
          </a:stretch>
        </p:blipFill>
        <p:spPr>
          <a:xfrm>
            <a:off x="245723" y="6429613"/>
            <a:ext cx="1184953" cy="218597"/>
          </a:xfrm>
          <a:prstGeom prst="rect">
            <a:avLst/>
          </a:prstGeom>
        </p:spPr>
      </p:pic>
      <p:sp>
        <p:nvSpPr>
          <p:cNvPr id="6" name="Rectangle 5">
            <a:extLst>
              <a:ext uri="{FF2B5EF4-FFF2-40B4-BE49-F238E27FC236}">
                <a16:creationId xmlns:a16="http://schemas.microsoft.com/office/drawing/2014/main" id="{80DF4232-7B14-2701-62FA-383957A6783B}"/>
              </a:ext>
            </a:extLst>
          </p:cNvPr>
          <p:cNvSpPr/>
          <p:nvPr/>
        </p:nvSpPr>
        <p:spPr>
          <a:xfrm>
            <a:off x="-6264" y="6224182"/>
            <a:ext cx="12207240" cy="649224"/>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purple letter on a black background&#10;&#10;Description automatically generated">
            <a:extLst>
              <a:ext uri="{FF2B5EF4-FFF2-40B4-BE49-F238E27FC236}">
                <a16:creationId xmlns:a16="http://schemas.microsoft.com/office/drawing/2014/main" id="{E9A4D5D6-2DD8-9905-A041-F6FDCAA023A9}"/>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100000"/>
                    </a14:imgEffect>
                  </a14:imgLayer>
                </a14:imgProps>
              </a:ext>
            </a:extLst>
          </a:blip>
          <a:stretch>
            <a:fillRect/>
          </a:stretch>
        </p:blipFill>
        <p:spPr>
          <a:xfrm>
            <a:off x="244700" y="6428590"/>
            <a:ext cx="1184953" cy="218597"/>
          </a:xfrm>
          <a:prstGeom prst="rect">
            <a:avLst/>
          </a:prstGeom>
        </p:spPr>
      </p:pic>
      <p:sp>
        <p:nvSpPr>
          <p:cNvPr id="16" name="Text Placeholder 2">
            <a:extLst>
              <a:ext uri="{FF2B5EF4-FFF2-40B4-BE49-F238E27FC236}">
                <a16:creationId xmlns:a16="http://schemas.microsoft.com/office/drawing/2014/main" id="{0142CFFB-2095-3E42-5B95-BF24612F9DC6}"/>
              </a:ext>
            </a:extLst>
          </p:cNvPr>
          <p:cNvSpPr txBox="1">
            <a:spLocks/>
          </p:cNvSpPr>
          <p:nvPr/>
        </p:nvSpPr>
        <p:spPr>
          <a:xfrm>
            <a:off x="7251037" y="6468207"/>
            <a:ext cx="4213225" cy="156760"/>
          </a:xfrm>
          <a:prstGeom prst="rect">
            <a:avLst/>
          </a:prstGeom>
        </p:spPr>
        <p:txBody>
          <a:bodyPr>
            <a:noAutofit/>
          </a:bodyPr>
          <a:lstStyle>
            <a:lvl1pPr marL="0" indent="0" algn="l" defTabSz="914400" rtl="0" eaLnBrk="1" latinLnBrk="0" hangingPunct="1">
              <a:lnSpc>
                <a:spcPct val="90000"/>
              </a:lnSpc>
              <a:spcBef>
                <a:spcPts val="1000"/>
              </a:spcBef>
              <a:buFont typeface="Arial" panose="020B0604020202020204" pitchFamily="34" charset="0"/>
              <a:buNone/>
              <a:defRPr sz="700" b="0" i="0" kern="1200">
                <a:solidFill>
                  <a:schemeClr val="tx2"/>
                </a:solidFill>
                <a:latin typeface="Amare Walter Neue" panose="020B05030402020602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mare Walter Neue" panose="020B05030402020602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mare Walter Neue" panose="020B05030402020602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mare Walter Neue" panose="020B05030402020602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US" sz="700">
                <a:solidFill>
                  <a:schemeClr val="bg1"/>
                </a:solidFill>
                <a:latin typeface="Arial" panose="020B0604020202020204" pitchFamily="34" charset="0"/>
                <a:cs typeface="Arial" panose="020B0604020202020204" pitchFamily="34" charset="0"/>
              </a:rPr>
              <a:t>Copyright © </a:t>
            </a:r>
            <a:fld id="{9FB19062-2D99-6645-8272-5FFAA846905C}" type="datetimeyyyy">
              <a:rPr lang="en-US" sz="700" smtClean="0">
                <a:solidFill>
                  <a:schemeClr val="bg1"/>
                </a:solidFill>
                <a:latin typeface="Arial" panose="020B0604020202020204" pitchFamily="34" charset="0"/>
                <a:cs typeface="Arial" panose="020B0604020202020204" pitchFamily="34" charset="0"/>
              </a:rPr>
              <a:pPr algn="r"/>
              <a:t>2026</a:t>
            </a:fld>
            <a:r>
              <a:rPr lang="en-US" sz="700">
                <a:solidFill>
                  <a:schemeClr val="bg1"/>
                </a:solidFill>
                <a:latin typeface="Arial" panose="020B0604020202020204" pitchFamily="34" charset="0"/>
                <a:cs typeface="Arial" panose="020B0604020202020204" pitchFamily="34" charset="0"/>
              </a:rPr>
              <a:t> Amare Global. All rights reserved. </a:t>
            </a:r>
            <a:endParaRPr lang="en-US" sz="700">
              <a:solidFill>
                <a:schemeClr val="bg1"/>
              </a:solidFill>
              <a:latin typeface="Arial" panose="020B0604020202020204" pitchFamily="34" charset="0"/>
              <a:ea typeface="Arial" charset="0"/>
              <a:cs typeface="Arial" panose="020B0604020202020204" pitchFamily="34" charset="0"/>
            </a:endParaRPr>
          </a:p>
        </p:txBody>
      </p:sp>
      <p:sp>
        <p:nvSpPr>
          <p:cNvPr id="17" name="Slide Number Placeholder 1">
            <a:extLst>
              <a:ext uri="{FF2B5EF4-FFF2-40B4-BE49-F238E27FC236}">
                <a16:creationId xmlns:a16="http://schemas.microsoft.com/office/drawing/2014/main" id="{6BE70DAD-B770-06CD-1408-C488EB17CA8F}"/>
              </a:ext>
            </a:extLst>
          </p:cNvPr>
          <p:cNvSpPr txBox="1">
            <a:spLocks/>
          </p:cNvSpPr>
          <p:nvPr/>
        </p:nvSpPr>
        <p:spPr>
          <a:xfrm>
            <a:off x="9184460" y="635635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pPr/>
              <a:t>9</a:t>
            </a:fld>
            <a:endParaRPr lang="en-US"/>
          </a:p>
        </p:txBody>
      </p:sp>
      <p:sp>
        <p:nvSpPr>
          <p:cNvPr id="18" name="Slide Number Placeholder 1">
            <a:extLst>
              <a:ext uri="{FF2B5EF4-FFF2-40B4-BE49-F238E27FC236}">
                <a16:creationId xmlns:a16="http://schemas.microsoft.com/office/drawing/2014/main" id="{521F1AEB-4420-2E23-3A55-1C5886B20D4B}"/>
              </a:ext>
            </a:extLst>
          </p:cNvPr>
          <p:cNvSpPr txBox="1">
            <a:spLocks/>
          </p:cNvSpPr>
          <p:nvPr/>
        </p:nvSpPr>
        <p:spPr>
          <a:xfrm>
            <a:off x="9184460" y="6375600"/>
            <a:ext cx="2743200" cy="365125"/>
          </a:xfrm>
          <a:prstGeom prst="rect">
            <a:avLst/>
          </a:prstGeom>
        </p:spPr>
        <p:txBody>
          <a:bodyPr vert="horz" wrap="square" lIns="91440" tIns="45720" rIns="0" bIns="45720" rtlCol="0" anchor="ctr"/>
          <a:lstStyle>
            <a:defPPr>
              <a:defRPr lang="en-US"/>
            </a:defPPr>
            <a:lvl1pPr marL="0" indent="0" algn="r" defTabSz="914400" rtl="0" eaLnBrk="1" latinLnBrk="0" hangingPunct="1">
              <a:tabLst>
                <a:tab pos="2563813" algn="l"/>
              </a:tabLst>
              <a:defRPr sz="900" kern="1200">
                <a:solidFill>
                  <a:schemeClr val="tx2"/>
                </a:solidFill>
                <a:latin typeface="Amare Walter Neue" panose="020B0503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EDAFF86-66A4-D342-B39A-0C3E2798F66C}" type="slidenum">
              <a:rPr lang="en-US" smtClean="0">
                <a:solidFill>
                  <a:schemeClr val="bg1"/>
                </a:solidFill>
                <a:latin typeface="Amare Walter Neue Mager" panose="020B0403040202060203" pitchFamily="34" charset="77"/>
              </a:rPr>
              <a:pPr/>
              <a:t>9</a:t>
            </a:fld>
            <a:endParaRPr lang="en-US">
              <a:solidFill>
                <a:schemeClr val="bg1"/>
              </a:solidFill>
              <a:latin typeface="Amare Walter Neue Mager" panose="020B0403040202060203" pitchFamily="34" charset="77"/>
            </a:endParaRPr>
          </a:p>
        </p:txBody>
      </p:sp>
      <p:sp>
        <p:nvSpPr>
          <p:cNvPr id="22" name="Title 1">
            <a:extLst>
              <a:ext uri="{FF2B5EF4-FFF2-40B4-BE49-F238E27FC236}">
                <a16:creationId xmlns:a16="http://schemas.microsoft.com/office/drawing/2014/main" id="{1CB7FE89-0BE7-3FE3-CDA1-7F7DE0A757B0}"/>
              </a:ext>
            </a:extLst>
          </p:cNvPr>
          <p:cNvSpPr txBox="1">
            <a:spLocks/>
          </p:cNvSpPr>
          <p:nvPr>
            <p:custDataLst>
              <p:tags r:id="rId1"/>
            </p:custDataLst>
          </p:nvPr>
        </p:nvSpPr>
        <p:spPr>
          <a:xfrm>
            <a:off x="244700" y="780783"/>
            <a:ext cx="5968532" cy="79199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4400" dirty="0">
                <a:solidFill>
                  <a:schemeClr val="accent3"/>
                </a:solidFill>
                <a:latin typeface="Amare Walter Neue Leicht" panose="020B0303040202060203" pitchFamily="34" charset="77"/>
              </a:rPr>
              <a:t>Nutritional Information</a:t>
            </a:r>
            <a:endParaRPr lang="en-US" sz="4400" baseline="30000" dirty="0">
              <a:solidFill>
                <a:schemeClr val="accent3"/>
              </a:solidFill>
              <a:latin typeface="Amare Walter Neue Leicht" panose="020B0303040202060203" pitchFamily="34" charset="77"/>
            </a:endParaRPr>
          </a:p>
        </p:txBody>
      </p:sp>
      <p:sp>
        <p:nvSpPr>
          <p:cNvPr id="8" name="Title 1">
            <a:extLst>
              <a:ext uri="{FF2B5EF4-FFF2-40B4-BE49-F238E27FC236}">
                <a16:creationId xmlns:a16="http://schemas.microsoft.com/office/drawing/2014/main" id="{7178DE5C-5EA4-0008-9804-DED54178E565}"/>
              </a:ext>
            </a:extLst>
          </p:cNvPr>
          <p:cNvSpPr txBox="1">
            <a:spLocks/>
          </p:cNvSpPr>
          <p:nvPr>
            <p:custDataLst>
              <p:tags r:id="rId2"/>
            </p:custDataLst>
          </p:nvPr>
        </p:nvSpPr>
        <p:spPr>
          <a:xfrm>
            <a:off x="138700" y="216918"/>
            <a:ext cx="5620415" cy="26692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000" b="0" i="0" kern="1200">
                <a:solidFill>
                  <a:schemeClr val="tx1"/>
                </a:solidFill>
                <a:latin typeface="Amare Walter Neue Mager" panose="020B0403040202060203" pitchFamily="34" charset="77"/>
                <a:ea typeface="+mj-ea"/>
                <a:cs typeface="+mj-cs"/>
              </a:defRPr>
            </a:lvl1pPr>
          </a:lstStyle>
          <a:p>
            <a:r>
              <a:rPr lang="en-US" sz="1200" dirty="0">
                <a:solidFill>
                  <a:schemeClr val="accent3">
                    <a:lumMod val="60000"/>
                    <a:lumOff val="40000"/>
                  </a:schemeClr>
                </a:solidFill>
              </a:rPr>
              <a:t>Amare HL5™</a:t>
            </a:r>
          </a:p>
        </p:txBody>
      </p:sp>
      <p:pic>
        <p:nvPicPr>
          <p:cNvPr id="13" name="Resim 12" descr="metin, ekran görüntüsü, yazı tipi içeren bir resim&#10;&#10;Yapay zeka tarafından oluşturulmuş içerik yanlış olabilir.">
            <a:extLst>
              <a:ext uri="{FF2B5EF4-FFF2-40B4-BE49-F238E27FC236}">
                <a16:creationId xmlns:a16="http://schemas.microsoft.com/office/drawing/2014/main" id="{1A948A92-690B-3773-68B3-0AD2AD0E4276}"/>
              </a:ext>
            </a:extLst>
          </p:cNvPr>
          <p:cNvPicPr>
            <a:picLocks noChangeAspect="1"/>
          </p:cNvPicPr>
          <p:nvPr/>
        </p:nvPicPr>
        <p:blipFill>
          <a:blip r:embed="rId8"/>
          <a:stretch>
            <a:fillRect/>
          </a:stretch>
        </p:blipFill>
        <p:spPr>
          <a:xfrm>
            <a:off x="244699" y="1869718"/>
            <a:ext cx="5719629" cy="3353678"/>
          </a:xfrm>
          <a:prstGeom prst="rect">
            <a:avLst/>
          </a:prstGeom>
        </p:spPr>
      </p:pic>
    </p:spTree>
    <p:extLst>
      <p:ext uri="{BB962C8B-B14F-4D97-AF65-F5344CB8AC3E}">
        <p14:creationId xmlns:p14="http://schemas.microsoft.com/office/powerpoint/2010/main" val="101232092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LUS_ID" val="title"/>
</p:tagLst>
</file>

<file path=ppt/tags/tag10.xml><?xml version="1.0" encoding="utf-8"?>
<p:tagLst xmlns:a="http://schemas.openxmlformats.org/drawingml/2006/main" xmlns:r="http://schemas.openxmlformats.org/officeDocument/2006/relationships" xmlns:p="http://schemas.openxmlformats.org/presentationml/2006/main">
  <p:tag name="PLUS_ID" val="title"/>
</p:tagLst>
</file>

<file path=ppt/tags/tag11.xml><?xml version="1.0" encoding="utf-8"?>
<p:tagLst xmlns:a="http://schemas.openxmlformats.org/drawingml/2006/main" xmlns:r="http://schemas.openxmlformats.org/officeDocument/2006/relationships" xmlns:p="http://schemas.openxmlformats.org/presentationml/2006/main">
  <p:tag name="PLUS_ID" val="detail_0"/>
</p:tagLst>
</file>

<file path=ppt/tags/tag12.xml><?xml version="1.0" encoding="utf-8"?>
<p:tagLst xmlns:a="http://schemas.openxmlformats.org/drawingml/2006/main" xmlns:r="http://schemas.openxmlformats.org/officeDocument/2006/relationships" xmlns:p="http://schemas.openxmlformats.org/presentationml/2006/main">
  <p:tag name="PLUS_ID" val="title"/>
</p:tagLst>
</file>

<file path=ppt/tags/tag13.xml><?xml version="1.0" encoding="utf-8"?>
<p:tagLst xmlns:a="http://schemas.openxmlformats.org/drawingml/2006/main" xmlns:r="http://schemas.openxmlformats.org/officeDocument/2006/relationships" xmlns:p="http://schemas.openxmlformats.org/presentationml/2006/main">
  <p:tag name="PLUS_ID" val="title"/>
</p:tagLst>
</file>

<file path=ppt/tags/tag14.xml><?xml version="1.0" encoding="utf-8"?>
<p:tagLst xmlns:a="http://schemas.openxmlformats.org/drawingml/2006/main" xmlns:r="http://schemas.openxmlformats.org/officeDocument/2006/relationships" xmlns:p="http://schemas.openxmlformats.org/presentationml/2006/main">
  <p:tag name="PLUS_ID" val="title"/>
</p:tagLst>
</file>

<file path=ppt/tags/tag15.xml><?xml version="1.0" encoding="utf-8"?>
<p:tagLst xmlns:a="http://schemas.openxmlformats.org/drawingml/2006/main" xmlns:r="http://schemas.openxmlformats.org/officeDocument/2006/relationships" xmlns:p="http://schemas.openxmlformats.org/presentationml/2006/main">
  <p:tag name="PLUS_ID" val="title"/>
</p:tagLst>
</file>

<file path=ppt/tags/tag16.xml><?xml version="1.0" encoding="utf-8"?>
<p:tagLst xmlns:a="http://schemas.openxmlformats.org/drawingml/2006/main" xmlns:r="http://schemas.openxmlformats.org/officeDocument/2006/relationships" xmlns:p="http://schemas.openxmlformats.org/presentationml/2006/main">
  <p:tag name="PLUS_ID" val="detail_0"/>
</p:tagLst>
</file>

<file path=ppt/tags/tag17.xml><?xml version="1.0" encoding="utf-8"?>
<p:tagLst xmlns:a="http://schemas.openxmlformats.org/drawingml/2006/main" xmlns:r="http://schemas.openxmlformats.org/officeDocument/2006/relationships" xmlns:p="http://schemas.openxmlformats.org/presentationml/2006/main">
  <p:tag name="PLUS_ID" val="detail_0"/>
</p:tagLst>
</file>

<file path=ppt/tags/tag18.xml><?xml version="1.0" encoding="utf-8"?>
<p:tagLst xmlns:a="http://schemas.openxmlformats.org/drawingml/2006/main" xmlns:r="http://schemas.openxmlformats.org/officeDocument/2006/relationships" xmlns:p="http://schemas.openxmlformats.org/presentationml/2006/main">
  <p:tag name="PLUS_ID" val="detail_0"/>
</p:tagLst>
</file>

<file path=ppt/tags/tag19.xml><?xml version="1.0" encoding="utf-8"?>
<p:tagLst xmlns:a="http://schemas.openxmlformats.org/drawingml/2006/main" xmlns:r="http://schemas.openxmlformats.org/officeDocument/2006/relationships" xmlns:p="http://schemas.openxmlformats.org/presentationml/2006/main">
  <p:tag name="PLUS_ID" val="detail_0"/>
</p:tagLst>
</file>

<file path=ppt/tags/tag2.xml><?xml version="1.0" encoding="utf-8"?>
<p:tagLst xmlns:a="http://schemas.openxmlformats.org/drawingml/2006/main" xmlns:r="http://schemas.openxmlformats.org/officeDocument/2006/relationships" xmlns:p="http://schemas.openxmlformats.org/presentationml/2006/main">
  <p:tag name="PLUS_ID" val="detail_0"/>
</p:tagLst>
</file>

<file path=ppt/tags/tag20.xml><?xml version="1.0" encoding="utf-8"?>
<p:tagLst xmlns:a="http://schemas.openxmlformats.org/drawingml/2006/main" xmlns:r="http://schemas.openxmlformats.org/officeDocument/2006/relationships" xmlns:p="http://schemas.openxmlformats.org/presentationml/2006/main">
  <p:tag name="PLUS_ID" val="title"/>
</p:tagLst>
</file>

<file path=ppt/tags/tag21.xml><?xml version="1.0" encoding="utf-8"?>
<p:tagLst xmlns:a="http://schemas.openxmlformats.org/drawingml/2006/main" xmlns:r="http://schemas.openxmlformats.org/officeDocument/2006/relationships" xmlns:p="http://schemas.openxmlformats.org/presentationml/2006/main">
  <p:tag name="PLUS_ID" val="title"/>
</p:tagLst>
</file>

<file path=ppt/tags/tag22.xml><?xml version="1.0" encoding="utf-8"?>
<p:tagLst xmlns:a="http://schemas.openxmlformats.org/drawingml/2006/main" xmlns:r="http://schemas.openxmlformats.org/officeDocument/2006/relationships" xmlns:p="http://schemas.openxmlformats.org/presentationml/2006/main">
  <p:tag name="PLUS_ID" val="title"/>
</p:tagLst>
</file>

<file path=ppt/tags/tag23.xml><?xml version="1.0" encoding="utf-8"?>
<p:tagLst xmlns:a="http://schemas.openxmlformats.org/drawingml/2006/main" xmlns:r="http://schemas.openxmlformats.org/officeDocument/2006/relationships" xmlns:p="http://schemas.openxmlformats.org/presentationml/2006/main">
  <p:tag name="PLUS_ID" val="title"/>
</p:tagLst>
</file>

<file path=ppt/tags/tag24.xml><?xml version="1.0" encoding="utf-8"?>
<p:tagLst xmlns:a="http://schemas.openxmlformats.org/drawingml/2006/main" xmlns:r="http://schemas.openxmlformats.org/officeDocument/2006/relationships" xmlns:p="http://schemas.openxmlformats.org/presentationml/2006/main">
  <p:tag name="PLUS_ID" val="title"/>
</p:tagLst>
</file>

<file path=ppt/tags/tag25.xml><?xml version="1.0" encoding="utf-8"?>
<p:tagLst xmlns:a="http://schemas.openxmlformats.org/drawingml/2006/main" xmlns:r="http://schemas.openxmlformats.org/officeDocument/2006/relationships" xmlns:p="http://schemas.openxmlformats.org/presentationml/2006/main">
  <p:tag name="PLUS_ID" val="detail_0"/>
</p:tagLst>
</file>

<file path=ppt/tags/tag26.xml><?xml version="1.0" encoding="utf-8"?>
<p:tagLst xmlns:a="http://schemas.openxmlformats.org/drawingml/2006/main" xmlns:r="http://schemas.openxmlformats.org/officeDocument/2006/relationships" xmlns:p="http://schemas.openxmlformats.org/presentationml/2006/main">
  <p:tag name="PLUS_ID" val="detail_0"/>
</p:tagLst>
</file>

<file path=ppt/tags/tag3.xml><?xml version="1.0" encoding="utf-8"?>
<p:tagLst xmlns:a="http://schemas.openxmlformats.org/drawingml/2006/main" xmlns:r="http://schemas.openxmlformats.org/officeDocument/2006/relationships" xmlns:p="http://schemas.openxmlformats.org/presentationml/2006/main">
  <p:tag name="PLUS_ID" val="title"/>
</p:tagLst>
</file>

<file path=ppt/tags/tag4.xml><?xml version="1.0" encoding="utf-8"?>
<p:tagLst xmlns:a="http://schemas.openxmlformats.org/drawingml/2006/main" xmlns:r="http://schemas.openxmlformats.org/officeDocument/2006/relationships" xmlns:p="http://schemas.openxmlformats.org/presentationml/2006/main">
  <p:tag name="PLUS_ID" val="detail_0"/>
</p:tagLst>
</file>

<file path=ppt/tags/tag5.xml><?xml version="1.0" encoding="utf-8"?>
<p:tagLst xmlns:a="http://schemas.openxmlformats.org/drawingml/2006/main" xmlns:r="http://schemas.openxmlformats.org/officeDocument/2006/relationships" xmlns:p="http://schemas.openxmlformats.org/presentationml/2006/main">
  <p:tag name="PLUS_ID" val="detail_0"/>
</p:tagLst>
</file>

<file path=ppt/tags/tag6.xml><?xml version="1.0" encoding="utf-8"?>
<p:tagLst xmlns:a="http://schemas.openxmlformats.org/drawingml/2006/main" xmlns:r="http://schemas.openxmlformats.org/officeDocument/2006/relationships" xmlns:p="http://schemas.openxmlformats.org/presentationml/2006/main">
  <p:tag name="PLUS_ID" val="title"/>
</p:tagLst>
</file>

<file path=ppt/tags/tag7.xml><?xml version="1.0" encoding="utf-8"?>
<p:tagLst xmlns:a="http://schemas.openxmlformats.org/drawingml/2006/main" xmlns:r="http://schemas.openxmlformats.org/officeDocument/2006/relationships" xmlns:p="http://schemas.openxmlformats.org/presentationml/2006/main">
  <p:tag name="PLUS_ID" val="detail_0"/>
</p:tagLst>
</file>

<file path=ppt/tags/tag8.xml><?xml version="1.0" encoding="utf-8"?>
<p:tagLst xmlns:a="http://schemas.openxmlformats.org/drawingml/2006/main" xmlns:r="http://schemas.openxmlformats.org/officeDocument/2006/relationships" xmlns:p="http://schemas.openxmlformats.org/presentationml/2006/main">
  <p:tag name="PLUS_ID" val="logo"/>
</p:tagLst>
</file>

<file path=ppt/tags/tag9.xml><?xml version="1.0" encoding="utf-8"?>
<p:tagLst xmlns:a="http://schemas.openxmlformats.org/drawingml/2006/main" xmlns:r="http://schemas.openxmlformats.org/officeDocument/2006/relationships" xmlns:p="http://schemas.openxmlformats.org/presentationml/2006/main">
  <p:tag name="PLUS_ID" val="detail_0"/>
</p:tagLst>
</file>

<file path=ppt/theme/theme1.xml><?xml version="1.0" encoding="utf-8"?>
<a:theme xmlns:a="http://schemas.openxmlformats.org/drawingml/2006/main" name="Office Theme">
  <a:themeElements>
    <a:clrScheme name="Amare">
      <a:dk1>
        <a:srgbClr val="000000"/>
      </a:dk1>
      <a:lt1>
        <a:srgbClr val="FFFFFF"/>
      </a:lt1>
      <a:dk2>
        <a:srgbClr val="434043"/>
      </a:dk2>
      <a:lt2>
        <a:srgbClr val="E7E7E0"/>
      </a:lt2>
      <a:accent1>
        <a:srgbClr val="50037F"/>
      </a:accent1>
      <a:accent2>
        <a:srgbClr val="975ED2"/>
      </a:accent2>
      <a:accent3>
        <a:srgbClr val="5F2756"/>
      </a:accent3>
      <a:accent4>
        <a:srgbClr val="FFFFFF"/>
      </a:accent4>
      <a:accent5>
        <a:srgbClr val="FFFFFF"/>
      </a:accent5>
      <a:accent6>
        <a:srgbClr val="FFFFFF"/>
      </a:accent6>
      <a:hlink>
        <a:srgbClr val="975ED2"/>
      </a:hlink>
      <a:folHlink>
        <a:srgbClr val="975ED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e50855b-3af3-474b-a012-e8fd2f7c30f3">
      <Terms xmlns="http://schemas.microsoft.com/office/infopath/2007/PartnerControls"/>
    </lcf76f155ced4ddcb4097134ff3c332f>
    <TaxCatchAll xmlns="6be857c2-1e1f-42cd-a678-e2b3ec80201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4D7D6878CD4CD742A7636982EBFDF5AE" ma:contentTypeVersion="16" ma:contentTypeDescription="Create a new document." ma:contentTypeScope="" ma:versionID="e4e6b30919a629ddca1854f8de8a3784">
  <xsd:schema xmlns:xsd="http://www.w3.org/2001/XMLSchema" xmlns:xs="http://www.w3.org/2001/XMLSchema" xmlns:p="http://schemas.microsoft.com/office/2006/metadata/properties" xmlns:ns2="fe50855b-3af3-474b-a012-e8fd2f7c30f3" xmlns:ns3="6be857c2-1e1f-42cd-a678-e2b3ec80201d" targetNamespace="http://schemas.microsoft.com/office/2006/metadata/properties" ma:root="true" ma:fieldsID="400c2b0fd58d116ac43278a55b388e5c" ns2:_="" ns3:_="">
    <xsd:import namespace="fe50855b-3af3-474b-a012-e8fd2f7c30f3"/>
    <xsd:import namespace="6be857c2-1e1f-42cd-a678-e2b3ec80201d"/>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SearchPropertie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e50855b-3af3-474b-a012-e8fd2f7c30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557d969-218b-4b5c-82b9-8fe4df7d07ae"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e857c2-1e1f-42cd-a678-e2b3ec80201d"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b22715a-479a-4da3-9e80-d9dacde84fb3}" ma:internalName="TaxCatchAll" ma:showField="CatchAllData" ma:web="6be857c2-1e1f-42cd-a678-e2b3ec80201d">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80EAF3-AAEF-4D27-AB95-0AF6B48CA28A}">
  <ds:schemaRefs>
    <ds:schemaRef ds:uri="http://schemas.openxmlformats.org/package/2006/metadata/core-properties"/>
    <ds:schemaRef ds:uri="http://purl.org/dc/elements/1.1/"/>
    <ds:schemaRef ds:uri="6be857c2-1e1f-42cd-a678-e2b3ec80201d"/>
    <ds:schemaRef ds:uri="http://www.w3.org/XML/1998/namespace"/>
    <ds:schemaRef ds:uri="http://purl.org/dc/dcmitype/"/>
    <ds:schemaRef ds:uri="http://schemas.microsoft.com/office/2006/documentManagement/types"/>
    <ds:schemaRef ds:uri="http://purl.org/dc/terms/"/>
    <ds:schemaRef ds:uri="http://schemas.microsoft.com/office/infopath/2007/PartnerControls"/>
    <ds:schemaRef ds:uri="fe50855b-3af3-474b-a012-e8fd2f7c30f3"/>
    <ds:schemaRef ds:uri="http://schemas.microsoft.com/office/2006/metadata/properties"/>
  </ds:schemaRefs>
</ds:datastoreItem>
</file>

<file path=customXml/itemProps2.xml><?xml version="1.0" encoding="utf-8"?>
<ds:datastoreItem xmlns:ds="http://schemas.openxmlformats.org/officeDocument/2006/customXml" ds:itemID="{4F2C8CDC-2C46-4957-961C-E5626826078B}">
  <ds:schemaRefs>
    <ds:schemaRef ds:uri="6be857c2-1e1f-42cd-a678-e2b3ec80201d"/>
    <ds:schemaRef ds:uri="fe50855b-3af3-474b-a012-e8fd2f7c30f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15C9668-9205-4529-8B14-F6E2EA3211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285</TotalTime>
  <Words>2022</Words>
  <Application>Microsoft Macintosh PowerPoint</Application>
  <PresentationFormat>Geniş ekran</PresentationFormat>
  <Paragraphs>87</Paragraphs>
  <Slides>12</Slides>
  <Notes>10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12</vt:i4>
      </vt:variant>
    </vt:vector>
  </HeadingPairs>
  <TitlesOfParts>
    <vt:vector size="21" baseType="lpstr">
      <vt:lpstr>Amare Walter Neue Halbfett</vt:lpstr>
      <vt:lpstr>Amare Walter Neue Mager Kursiv</vt:lpstr>
      <vt:lpstr>Amare Walter Neue Mager</vt:lpstr>
      <vt:lpstr>Amare Walter Neue Mittel</vt:lpstr>
      <vt:lpstr>Aptos</vt:lpstr>
      <vt:lpstr>Arial</vt:lpstr>
      <vt:lpstr>Amare Walter Neue</vt:lpstr>
      <vt:lpstr>Amare Walter Neue Leicht</vt:lpstr>
      <vt:lpstr>Office Theme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George Lopez</dc:creator>
  <cp:lastModifiedBy>Gökhan Yalgın</cp:lastModifiedBy>
  <cp:revision>15</cp:revision>
  <cp:lastPrinted>2025-04-09T23:50:38Z</cp:lastPrinted>
  <dcterms:created xsi:type="dcterms:W3CDTF">2024-09-07T19:54:54Z</dcterms:created>
  <dcterms:modified xsi:type="dcterms:W3CDTF">2026-04-10T06:42:45Z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0x0101004D7D6878CD4CD742A7636982EBFDF5AE</vt:lpwstr>
  </property>
  <property fmtid="{D5CDD505-2E9C-101B-9397-08002B2CF9AE}" pid="3" name="MediaServiceImageTags">
    <vt:lpwstr/>
  </property>
</Properties>
</file>