
<file path=[Content_Types].xml><?xml version="1.0" encoding="utf-8"?>
<Types xmlns="http://schemas.openxmlformats.org/package/2006/content-types">
  <Default Extension="emf" ContentType="image/x-emf"/>
  <Default Extension="fntdata" ContentType="application/x-fontdata"/>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notesSlides/notesSlide2.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notesSlides/notesSlide4.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notesSlides/notesSlide5.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notesSlides/notesSlide6.xml" ContentType="application/vnd.openxmlformats-officedocument.presentationml.notesSlide+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notesSlides/notesSlide7.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notesSlides/notesSlide8.xml" ContentType="application/vnd.openxmlformats-officedocument.presentationml.notesSlide+xml"/>
  <Override PartName="/ppt/tags/tag17.xml" ContentType="application/vnd.openxmlformats-officedocument.presentationml.tags+xml"/>
  <Override PartName="/ppt/tags/tag18.xml" ContentType="application/vnd.openxmlformats-officedocument.presentationml.tags+xml"/>
  <Override PartName="/ppt/notesSlides/notesSlide9.xml" ContentType="application/vnd.openxmlformats-officedocument.presentationml.notesSlide+xml"/>
  <Override PartName="/ppt/tags/tag19.xml" ContentType="application/vnd.openxmlformats-officedocument.presentationml.tags+xml"/>
  <Override PartName="/ppt/tags/tag20.xml" ContentType="application/vnd.openxmlformats-officedocument.presentationml.tags+xml"/>
  <Override PartName="/ppt/notesSlides/notesSlide10.xml" ContentType="application/vnd.openxmlformats-officedocument.presentationml.notesSlide+xml"/>
  <Override PartName="/ppt/tags/tag21.xml" ContentType="application/vnd.openxmlformats-officedocument.presentationml.tags+xml"/>
  <Override PartName="/ppt/tags/tag22.xml" ContentType="application/vnd.openxmlformats-officedocument.presentationml.tags+xml"/>
  <Override PartName="/ppt/notesSlides/notesSlide11.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notesSlides/notesSlide12.xml" ContentType="application/vnd.openxmlformats-officedocument.presentationml.notesSlide+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notesSlides/notesSlide13.xml" ContentType="application/vnd.openxmlformats-officedocument.presentationml.notesSlide+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48" r:id="rId4"/>
  </p:sldMasterIdLst>
  <p:notesMasterIdLst>
    <p:notesMasterId r:id="rId22"/>
  </p:notesMasterIdLst>
  <p:sldIdLst>
    <p:sldId id="2147477942" r:id="rId5"/>
    <p:sldId id="2147477783" r:id="rId6"/>
    <p:sldId id="2147477975" r:id="rId7"/>
    <p:sldId id="2147477960" r:id="rId8"/>
    <p:sldId id="2147477976" r:id="rId9"/>
    <p:sldId id="2147477977" r:id="rId10"/>
    <p:sldId id="2147477962" r:id="rId11"/>
    <p:sldId id="2147477978" r:id="rId12"/>
    <p:sldId id="2147477963" r:id="rId13"/>
    <p:sldId id="2147477979" r:id="rId14"/>
    <p:sldId id="2147477965" r:id="rId15"/>
    <p:sldId id="2147477970" r:id="rId16"/>
    <p:sldId id="2147477966" r:id="rId17"/>
    <p:sldId id="2147477968" r:id="rId18"/>
    <p:sldId id="2147477967" r:id="rId19"/>
    <p:sldId id="2147477974" r:id="rId20"/>
    <p:sldId id="2147477898" r:id="rId21"/>
  </p:sldIdLst>
  <p:sldSz cx="12192000" cy="6858000"/>
  <p:notesSz cx="6858000" cy="9144000"/>
  <p:embeddedFontLst>
    <p:embeddedFont>
      <p:font typeface="Amare Walter Neue" panose="020B0503040202060203" pitchFamily="34" charset="0"/>
      <p:regular r:id="rId23"/>
      <p:bold r:id="rId24"/>
      <p:italic r:id="rId25"/>
      <p:boldItalic r:id="rId26"/>
    </p:embeddedFont>
    <p:embeddedFont>
      <p:font typeface="Amare Walter Neue Halbfett" panose="020B0503040202060203" pitchFamily="34" charset="0"/>
      <p:regular r:id="rId27"/>
      <p:bold r:id="rId28"/>
    </p:embeddedFont>
    <p:embeddedFont>
      <p:font typeface="Amare Walter Neue Leicht" panose="020B0303040202060203" pitchFamily="34" charset="0"/>
      <p:regular r:id="rId29"/>
    </p:embeddedFont>
    <p:embeddedFont>
      <p:font typeface="Amare Walter Neue Mager" panose="020B0403040202060203" pitchFamily="34" charset="0"/>
      <p:regular r:id="rId30"/>
    </p:embeddedFont>
    <p:embeddedFont>
      <p:font typeface="Amare Walter Neue Mittel" panose="020B0503040202060203" pitchFamily="34" charset="0"/>
      <p:regular r:id="rId3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08B850C-6CE4-97F3-7755-DA3526E4454F}" name="Shayne Boyle" initials="SB" userId="S::sboyle@amare.com::47b8e040-fbfd-44bc-b313-f83444f86b3d" providerId="AD"/>
  <p188:author id="{6008360D-8B2E-FF8F-F660-85051C380D4B}" name="Guest User" initials="GU" userId="S::urn:spo:anon#d16863910c728f09905f99391238413ac9a56de000f218ae6e54e42fd79299e0::" providerId="AD"/>
  <p188:author id="{15F83550-AF39-ACED-CEDB-9032D0DF0D74}" name="Joel Escorpiso" initials="" userId="S::joel.e@clabsstudio.com::1c2ff144-2db8-4ec6-a84e-f1e6856767b8" providerId="AD"/>
  <p188:author id="{5FBF026F-7547-58AB-E476-15BAA33C8B0B}" name="Joel Escorpiso" initials="JE" userId="S::jescorpiso@amare.com::66e428a9-973f-4039-ab83-2da6a743ca24" providerId="AD"/>
  <p188:author id="{FFBBBB79-4B8A-1750-9776-AF565C506636}" name="Rachel Lee" initials="RL" userId="S::rachel.l_clabsstudio.com#ext#@amareglobal.onmicrosoft.com::9248060f-23e5-4415-81b6-1d931b7b33e0" providerId="AD"/>
  <p188:author id="{D89618E4-FAC8-FC56-B2A9-443630B22DEE}" name="Callie Brink-Lee" initials="CB" userId="S::cblee@amare.com::08f0102b-3e6a-4bf1-85fc-b9c19aac7238"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5F2656"/>
    <a:srgbClr val="9F7D9B"/>
    <a:srgbClr val="5D244F"/>
    <a:srgbClr val="BD5FAE"/>
    <a:srgbClr val="CCC6BB"/>
    <a:srgbClr val="313131"/>
    <a:srgbClr val="E1D6EA"/>
    <a:srgbClr val="F5A284"/>
    <a:srgbClr val="9571C2"/>
    <a:srgbClr val="975ED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7B0F268-7B18-ED41-BFA3-50DA3EEFB613}" v="131" dt="2025-09-30T15:58:23.245"/>
    <p1510:client id="{6E8B90E0-1E98-C947-8668-86BB3DC4FB87}" v="636" dt="2025-09-30T20:56:03.819"/>
    <p1510:client id="{F3296A97-D93F-8F42-BFC4-3BD51F0ED7FE}" v="5" dt="2025-09-30T19:45:00.01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461"/>
    <p:restoredTop sz="86395"/>
  </p:normalViewPr>
  <p:slideViewPr>
    <p:cSldViewPr snapToGrid="0">
      <p:cViewPr varScale="1">
        <p:scale>
          <a:sx n="110" d="100"/>
          <a:sy n="110" d="100"/>
        </p:scale>
        <p:origin x="1056" y="16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80" d="100"/>
        <a:sy n="80" d="100"/>
      </p:scale>
      <p:origin x="0" y="0"/>
    </p:cViewPr>
  </p:sorterViewPr>
  <p:notesViewPr>
    <p:cSldViewPr snapToGrid="0">
      <p:cViewPr varScale="1">
        <p:scale>
          <a:sx n="96" d="100"/>
          <a:sy n="96" d="100"/>
        </p:scale>
        <p:origin x="4328" y="16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4.fntdata"/><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3.fntdata"/><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font" Target="fonts/font7.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2.fntdata"/><Relationship Id="rId32" Type="http://schemas.openxmlformats.org/officeDocument/2006/relationships/presProps" Target="presProps.xml"/><Relationship Id="rId37"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1.fntdata"/><Relationship Id="rId28" Type="http://schemas.openxmlformats.org/officeDocument/2006/relationships/font" Target="fonts/font6.fntdata"/><Relationship Id="rId36"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9.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openxmlformats.org/officeDocument/2006/relationships/font" Target="fonts/font5.fntdata"/><Relationship Id="rId30" Type="http://schemas.openxmlformats.org/officeDocument/2006/relationships/font" Target="fonts/font8.fntdata"/><Relationship Id="rId35"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243EDE8-F63B-3240-9EC2-0C60EBCC2C5F}" type="datetimeFigureOut">
              <a:rPr lang="en-US" smtClean="0"/>
              <a:t>4/6/26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2461F71-376C-674F-928F-66050F9761E2}" type="slidenum">
              <a:rPr lang="en-US" smtClean="0"/>
              <a:t>‹#›</a:t>
            </a:fld>
            <a:endParaRPr lang="en-US"/>
          </a:p>
        </p:txBody>
      </p:sp>
    </p:spTree>
    <p:extLst>
      <p:ext uri="{BB962C8B-B14F-4D97-AF65-F5344CB8AC3E}">
        <p14:creationId xmlns:p14="http://schemas.microsoft.com/office/powerpoint/2010/main" val="33107611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02461F71-376C-674F-928F-66050F9761E2}" type="slidenum">
              <a:rPr lang="en-US" smtClean="0"/>
              <a:t>1</a:t>
            </a:fld>
            <a:endParaRPr lang="en-US"/>
          </a:p>
        </p:txBody>
      </p:sp>
    </p:spTree>
    <p:extLst>
      <p:ext uri="{BB962C8B-B14F-4D97-AF65-F5344CB8AC3E}">
        <p14:creationId xmlns:p14="http://schemas.microsoft.com/office/powerpoint/2010/main" val="7736813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7A081E-F1EE-22F8-EFD0-8AACDB8101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169671-F0B1-5D4F-3778-A6C66528D50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64FE9BC-3C98-7021-07E4-6D3A9540D667}"/>
              </a:ext>
            </a:extLst>
          </p:cNvPr>
          <p:cNvSpPr>
            <a:spLocks noGrp="1"/>
          </p:cNvSpPr>
          <p:nvPr>
            <p:ph type="body" idx="1"/>
          </p:nvPr>
        </p:nvSpPr>
        <p:spPr/>
        <p:txBody>
          <a:bodyPr/>
          <a:lstStyle/>
          <a:p>
            <a:pPr algn="l" rtl="0" fontAlgn="base">
              <a:lnSpc>
                <a:spcPts val="1350"/>
              </a:lnSpc>
            </a:pPr>
            <a:endParaRPr lang="en-US" sz="1800" b="0" i="0">
              <a:solidFill>
                <a:srgbClr val="000000"/>
              </a:solidFill>
              <a:effectLst/>
              <a:latin typeface="Aptos" panose="020B0004020202020204" pitchFamily="34" charset="0"/>
            </a:endParaRPr>
          </a:p>
        </p:txBody>
      </p:sp>
      <p:sp>
        <p:nvSpPr>
          <p:cNvPr id="4" name="Slide Number Placeholder 3">
            <a:extLst>
              <a:ext uri="{FF2B5EF4-FFF2-40B4-BE49-F238E27FC236}">
                <a16:creationId xmlns:a16="http://schemas.microsoft.com/office/drawing/2014/main" id="{6BFBA002-82B3-303D-E2E1-188602704FCD}"/>
              </a:ext>
            </a:extLst>
          </p:cNvPr>
          <p:cNvSpPr>
            <a:spLocks noGrp="1"/>
          </p:cNvSpPr>
          <p:nvPr>
            <p:ph type="sldNum" sz="quarter" idx="5"/>
          </p:nvPr>
        </p:nvSpPr>
        <p:spPr/>
        <p:txBody>
          <a:bodyPr/>
          <a:lstStyle/>
          <a:p>
            <a:fld id="{02461F71-376C-674F-928F-66050F9761E2}" type="slidenum">
              <a:rPr lang="en-US" smtClean="0"/>
              <a:t>10</a:t>
            </a:fld>
            <a:endParaRPr lang="en-US"/>
          </a:p>
        </p:txBody>
      </p:sp>
    </p:spTree>
    <p:extLst>
      <p:ext uri="{BB962C8B-B14F-4D97-AF65-F5344CB8AC3E}">
        <p14:creationId xmlns:p14="http://schemas.microsoft.com/office/powerpoint/2010/main" val="28959192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E51FF2-A255-277D-33B4-7B233A776E8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72ED44-1610-CE35-6AE1-9382B6A6EF8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80DCDFD-2955-AD24-880C-4B6D061EC31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78480AA-A548-4715-09AD-AE2DAC7BC4B0}"/>
              </a:ext>
            </a:extLst>
          </p:cNvPr>
          <p:cNvSpPr>
            <a:spLocks noGrp="1"/>
          </p:cNvSpPr>
          <p:nvPr>
            <p:ph type="sldNum" sz="quarter" idx="5"/>
          </p:nvPr>
        </p:nvSpPr>
        <p:spPr/>
        <p:txBody>
          <a:bodyPr/>
          <a:lstStyle/>
          <a:p>
            <a:fld id="{02461F71-376C-674F-928F-66050F9761E2}" type="slidenum">
              <a:rPr lang="en-US" smtClean="0"/>
              <a:t>11</a:t>
            </a:fld>
            <a:endParaRPr lang="en-US"/>
          </a:p>
        </p:txBody>
      </p:sp>
    </p:spTree>
    <p:extLst>
      <p:ext uri="{BB962C8B-B14F-4D97-AF65-F5344CB8AC3E}">
        <p14:creationId xmlns:p14="http://schemas.microsoft.com/office/powerpoint/2010/main" val="7132316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9FBD24-8C99-37B1-C700-8A343616AD8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1B2DCC-A9C8-FCD7-7A01-FB43391B0A9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034CBA3-35AD-E568-F416-857ED1CACF4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4570016-426B-E967-8B97-6343801432B4}"/>
              </a:ext>
            </a:extLst>
          </p:cNvPr>
          <p:cNvSpPr>
            <a:spLocks noGrp="1"/>
          </p:cNvSpPr>
          <p:nvPr>
            <p:ph type="sldNum" sz="quarter" idx="5"/>
          </p:nvPr>
        </p:nvSpPr>
        <p:spPr/>
        <p:txBody>
          <a:bodyPr/>
          <a:lstStyle/>
          <a:p>
            <a:fld id="{02461F71-376C-674F-928F-66050F9761E2}" type="slidenum">
              <a:rPr lang="en-US" smtClean="0"/>
              <a:t>12</a:t>
            </a:fld>
            <a:endParaRPr lang="en-US"/>
          </a:p>
        </p:txBody>
      </p:sp>
    </p:spTree>
    <p:extLst>
      <p:ext uri="{BB962C8B-B14F-4D97-AF65-F5344CB8AC3E}">
        <p14:creationId xmlns:p14="http://schemas.microsoft.com/office/powerpoint/2010/main" val="34386462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9FBD24-8C99-37B1-C700-8A343616AD8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1B2DCC-A9C8-FCD7-7A01-FB43391B0A9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034CBA3-35AD-E568-F416-857ED1CACF4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4570016-426B-E967-8B97-6343801432B4}"/>
              </a:ext>
            </a:extLst>
          </p:cNvPr>
          <p:cNvSpPr>
            <a:spLocks noGrp="1"/>
          </p:cNvSpPr>
          <p:nvPr>
            <p:ph type="sldNum" sz="quarter" idx="5"/>
          </p:nvPr>
        </p:nvSpPr>
        <p:spPr/>
        <p:txBody>
          <a:bodyPr/>
          <a:lstStyle/>
          <a:p>
            <a:fld id="{02461F71-376C-674F-928F-66050F9761E2}" type="slidenum">
              <a:rPr lang="en-US" smtClean="0"/>
              <a:t>13</a:t>
            </a:fld>
            <a:endParaRPr lang="en-US"/>
          </a:p>
        </p:txBody>
      </p:sp>
    </p:spTree>
    <p:extLst>
      <p:ext uri="{BB962C8B-B14F-4D97-AF65-F5344CB8AC3E}">
        <p14:creationId xmlns:p14="http://schemas.microsoft.com/office/powerpoint/2010/main" val="9586210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711D37-BFFE-2370-E235-0917DF4268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53DEDF-C1AB-A447-6427-D8EB5843F5F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5A0B45F-7457-86ED-4BDE-F4EDBD299A6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0851A68-1858-EECC-3711-2FE071BD8CB9}"/>
              </a:ext>
            </a:extLst>
          </p:cNvPr>
          <p:cNvSpPr>
            <a:spLocks noGrp="1"/>
          </p:cNvSpPr>
          <p:nvPr>
            <p:ph type="sldNum" sz="quarter" idx="5"/>
          </p:nvPr>
        </p:nvSpPr>
        <p:spPr/>
        <p:txBody>
          <a:bodyPr/>
          <a:lstStyle/>
          <a:p>
            <a:fld id="{02461F71-376C-674F-928F-66050F9761E2}" type="slidenum">
              <a:rPr lang="en-US" smtClean="0"/>
              <a:t>16</a:t>
            </a:fld>
            <a:endParaRPr lang="en-US"/>
          </a:p>
        </p:txBody>
      </p:sp>
    </p:spTree>
    <p:extLst>
      <p:ext uri="{BB962C8B-B14F-4D97-AF65-F5344CB8AC3E}">
        <p14:creationId xmlns:p14="http://schemas.microsoft.com/office/powerpoint/2010/main" val="261258309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711D37-BFFE-2370-E235-0917DF4268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53DEDF-C1AB-A447-6427-D8EB5843F5F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5A0B45F-7457-86ED-4BDE-F4EDBD299A6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0851A68-1858-EECC-3711-2FE071BD8CB9}"/>
              </a:ext>
            </a:extLst>
          </p:cNvPr>
          <p:cNvSpPr>
            <a:spLocks noGrp="1"/>
          </p:cNvSpPr>
          <p:nvPr>
            <p:ph type="sldNum" sz="quarter" idx="5"/>
          </p:nvPr>
        </p:nvSpPr>
        <p:spPr/>
        <p:txBody>
          <a:bodyPr/>
          <a:lstStyle/>
          <a:p>
            <a:fld id="{02461F71-376C-674F-928F-66050F9761E2}" type="slidenum">
              <a:rPr lang="en-US" smtClean="0"/>
              <a:t>17</a:t>
            </a:fld>
            <a:endParaRPr lang="en-US"/>
          </a:p>
        </p:txBody>
      </p:sp>
    </p:spTree>
    <p:extLst>
      <p:ext uri="{BB962C8B-B14F-4D97-AF65-F5344CB8AC3E}">
        <p14:creationId xmlns:p14="http://schemas.microsoft.com/office/powerpoint/2010/main" val="34741541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7A081E-F1EE-22F8-EFD0-8AACDB8101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169671-F0B1-5D4F-3778-A6C66528D50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64FE9BC-3C98-7021-07E4-6D3A9540D667}"/>
              </a:ext>
            </a:extLst>
          </p:cNvPr>
          <p:cNvSpPr>
            <a:spLocks noGrp="1"/>
          </p:cNvSpPr>
          <p:nvPr>
            <p:ph type="body" idx="1"/>
          </p:nvPr>
        </p:nvSpPr>
        <p:spPr/>
        <p:txBody>
          <a:bodyPr/>
          <a:lstStyle/>
          <a:p>
            <a:pPr algn="l" rtl="0" fontAlgn="base">
              <a:lnSpc>
                <a:spcPts val="1350"/>
              </a:lnSpc>
            </a:pPr>
            <a:endParaRPr lang="en-US" sz="1800" b="0" i="0">
              <a:solidFill>
                <a:srgbClr val="000000"/>
              </a:solidFill>
              <a:effectLst/>
              <a:latin typeface="Aptos" panose="020B0004020202020204" pitchFamily="34" charset="0"/>
            </a:endParaRPr>
          </a:p>
        </p:txBody>
      </p:sp>
      <p:sp>
        <p:nvSpPr>
          <p:cNvPr id="4" name="Slide Number Placeholder 3">
            <a:extLst>
              <a:ext uri="{FF2B5EF4-FFF2-40B4-BE49-F238E27FC236}">
                <a16:creationId xmlns:a16="http://schemas.microsoft.com/office/drawing/2014/main" id="{6BFBA002-82B3-303D-E2E1-188602704FCD}"/>
              </a:ext>
            </a:extLst>
          </p:cNvPr>
          <p:cNvSpPr>
            <a:spLocks noGrp="1"/>
          </p:cNvSpPr>
          <p:nvPr>
            <p:ph type="sldNum" sz="quarter" idx="5"/>
          </p:nvPr>
        </p:nvSpPr>
        <p:spPr/>
        <p:txBody>
          <a:bodyPr/>
          <a:lstStyle/>
          <a:p>
            <a:fld id="{02461F71-376C-674F-928F-66050F9761E2}" type="slidenum">
              <a:rPr lang="en-US" smtClean="0"/>
              <a:t>2</a:t>
            </a:fld>
            <a:endParaRPr lang="en-US"/>
          </a:p>
        </p:txBody>
      </p:sp>
    </p:spTree>
    <p:extLst>
      <p:ext uri="{BB962C8B-B14F-4D97-AF65-F5344CB8AC3E}">
        <p14:creationId xmlns:p14="http://schemas.microsoft.com/office/powerpoint/2010/main" val="28683011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7A081E-F1EE-22F8-EFD0-8AACDB8101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169671-F0B1-5D4F-3778-A6C66528D50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64FE9BC-3C98-7021-07E4-6D3A9540D667}"/>
              </a:ext>
            </a:extLst>
          </p:cNvPr>
          <p:cNvSpPr>
            <a:spLocks noGrp="1"/>
          </p:cNvSpPr>
          <p:nvPr>
            <p:ph type="body" idx="1"/>
          </p:nvPr>
        </p:nvSpPr>
        <p:spPr/>
        <p:txBody>
          <a:bodyPr/>
          <a:lstStyle/>
          <a:p>
            <a:pPr algn="l" rtl="0" fontAlgn="base">
              <a:lnSpc>
                <a:spcPts val="1350"/>
              </a:lnSpc>
            </a:pPr>
            <a:endParaRPr lang="en-US" sz="1800" b="0" i="0">
              <a:solidFill>
                <a:srgbClr val="000000"/>
              </a:solidFill>
              <a:effectLst/>
              <a:latin typeface="Aptos" panose="020B0004020202020204" pitchFamily="34" charset="0"/>
            </a:endParaRPr>
          </a:p>
        </p:txBody>
      </p:sp>
      <p:sp>
        <p:nvSpPr>
          <p:cNvPr id="4" name="Slide Number Placeholder 3">
            <a:extLst>
              <a:ext uri="{FF2B5EF4-FFF2-40B4-BE49-F238E27FC236}">
                <a16:creationId xmlns:a16="http://schemas.microsoft.com/office/drawing/2014/main" id="{6BFBA002-82B3-303D-E2E1-188602704FCD}"/>
              </a:ext>
            </a:extLst>
          </p:cNvPr>
          <p:cNvSpPr>
            <a:spLocks noGrp="1"/>
          </p:cNvSpPr>
          <p:nvPr>
            <p:ph type="sldNum" sz="quarter" idx="5"/>
          </p:nvPr>
        </p:nvSpPr>
        <p:spPr/>
        <p:txBody>
          <a:bodyPr/>
          <a:lstStyle/>
          <a:p>
            <a:fld id="{02461F71-376C-674F-928F-66050F9761E2}" type="slidenum">
              <a:rPr lang="en-US" smtClean="0"/>
              <a:t>3</a:t>
            </a:fld>
            <a:endParaRPr lang="en-US"/>
          </a:p>
        </p:txBody>
      </p:sp>
    </p:spTree>
    <p:extLst>
      <p:ext uri="{BB962C8B-B14F-4D97-AF65-F5344CB8AC3E}">
        <p14:creationId xmlns:p14="http://schemas.microsoft.com/office/powerpoint/2010/main" val="35715486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7A081E-F1EE-22F8-EFD0-8AACDB8101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169671-F0B1-5D4F-3778-A6C66528D50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64FE9BC-3C98-7021-07E4-6D3A9540D667}"/>
              </a:ext>
            </a:extLst>
          </p:cNvPr>
          <p:cNvSpPr>
            <a:spLocks noGrp="1"/>
          </p:cNvSpPr>
          <p:nvPr>
            <p:ph type="body" idx="1"/>
          </p:nvPr>
        </p:nvSpPr>
        <p:spPr/>
        <p:txBody>
          <a:bodyPr/>
          <a:lstStyle/>
          <a:p>
            <a:pPr algn="l" rtl="0" fontAlgn="base">
              <a:lnSpc>
                <a:spcPts val="1350"/>
              </a:lnSpc>
            </a:pPr>
            <a:endParaRPr lang="en-US" sz="1800" b="0" i="0">
              <a:solidFill>
                <a:srgbClr val="000000"/>
              </a:solidFill>
              <a:effectLst/>
              <a:latin typeface="Aptos" panose="020B0004020202020204" pitchFamily="34" charset="0"/>
            </a:endParaRPr>
          </a:p>
        </p:txBody>
      </p:sp>
      <p:sp>
        <p:nvSpPr>
          <p:cNvPr id="4" name="Slide Number Placeholder 3">
            <a:extLst>
              <a:ext uri="{FF2B5EF4-FFF2-40B4-BE49-F238E27FC236}">
                <a16:creationId xmlns:a16="http://schemas.microsoft.com/office/drawing/2014/main" id="{6BFBA002-82B3-303D-E2E1-188602704FCD}"/>
              </a:ext>
            </a:extLst>
          </p:cNvPr>
          <p:cNvSpPr>
            <a:spLocks noGrp="1"/>
          </p:cNvSpPr>
          <p:nvPr>
            <p:ph type="sldNum" sz="quarter" idx="5"/>
          </p:nvPr>
        </p:nvSpPr>
        <p:spPr/>
        <p:txBody>
          <a:bodyPr/>
          <a:lstStyle/>
          <a:p>
            <a:fld id="{02461F71-376C-674F-928F-66050F9761E2}" type="slidenum">
              <a:rPr lang="en-US" smtClean="0"/>
              <a:t>4</a:t>
            </a:fld>
            <a:endParaRPr lang="en-US"/>
          </a:p>
        </p:txBody>
      </p:sp>
    </p:spTree>
    <p:extLst>
      <p:ext uri="{BB962C8B-B14F-4D97-AF65-F5344CB8AC3E}">
        <p14:creationId xmlns:p14="http://schemas.microsoft.com/office/powerpoint/2010/main" val="26823387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7A081E-F1EE-22F8-EFD0-8AACDB8101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169671-F0B1-5D4F-3778-A6C66528D50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64FE9BC-3C98-7021-07E4-6D3A9540D667}"/>
              </a:ext>
            </a:extLst>
          </p:cNvPr>
          <p:cNvSpPr>
            <a:spLocks noGrp="1"/>
          </p:cNvSpPr>
          <p:nvPr>
            <p:ph type="body" idx="1"/>
          </p:nvPr>
        </p:nvSpPr>
        <p:spPr/>
        <p:txBody>
          <a:bodyPr/>
          <a:lstStyle/>
          <a:p>
            <a:pPr algn="l" rtl="0" fontAlgn="base">
              <a:lnSpc>
                <a:spcPts val="1350"/>
              </a:lnSpc>
            </a:pPr>
            <a:endParaRPr lang="en-US" sz="1800" b="0" i="0">
              <a:solidFill>
                <a:srgbClr val="000000"/>
              </a:solidFill>
              <a:effectLst/>
              <a:latin typeface="Aptos" panose="020B0004020202020204" pitchFamily="34" charset="0"/>
            </a:endParaRPr>
          </a:p>
        </p:txBody>
      </p:sp>
      <p:sp>
        <p:nvSpPr>
          <p:cNvPr id="4" name="Slide Number Placeholder 3">
            <a:extLst>
              <a:ext uri="{FF2B5EF4-FFF2-40B4-BE49-F238E27FC236}">
                <a16:creationId xmlns:a16="http://schemas.microsoft.com/office/drawing/2014/main" id="{6BFBA002-82B3-303D-E2E1-188602704FCD}"/>
              </a:ext>
            </a:extLst>
          </p:cNvPr>
          <p:cNvSpPr>
            <a:spLocks noGrp="1"/>
          </p:cNvSpPr>
          <p:nvPr>
            <p:ph type="sldNum" sz="quarter" idx="5"/>
          </p:nvPr>
        </p:nvSpPr>
        <p:spPr/>
        <p:txBody>
          <a:bodyPr/>
          <a:lstStyle/>
          <a:p>
            <a:fld id="{02461F71-376C-674F-928F-66050F9761E2}" type="slidenum">
              <a:rPr lang="en-US" smtClean="0"/>
              <a:t>5</a:t>
            </a:fld>
            <a:endParaRPr lang="en-US"/>
          </a:p>
        </p:txBody>
      </p:sp>
    </p:spTree>
    <p:extLst>
      <p:ext uri="{BB962C8B-B14F-4D97-AF65-F5344CB8AC3E}">
        <p14:creationId xmlns:p14="http://schemas.microsoft.com/office/powerpoint/2010/main" val="15018732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7A081E-F1EE-22F8-EFD0-8AACDB8101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169671-F0B1-5D4F-3778-A6C66528D50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64FE9BC-3C98-7021-07E4-6D3A9540D667}"/>
              </a:ext>
            </a:extLst>
          </p:cNvPr>
          <p:cNvSpPr>
            <a:spLocks noGrp="1"/>
          </p:cNvSpPr>
          <p:nvPr>
            <p:ph type="body" idx="1"/>
          </p:nvPr>
        </p:nvSpPr>
        <p:spPr/>
        <p:txBody>
          <a:bodyPr/>
          <a:lstStyle/>
          <a:p>
            <a:pPr algn="l" rtl="0" fontAlgn="base">
              <a:lnSpc>
                <a:spcPts val="1350"/>
              </a:lnSpc>
            </a:pPr>
            <a:endParaRPr lang="en-US" sz="1800" b="0" i="0">
              <a:solidFill>
                <a:srgbClr val="000000"/>
              </a:solidFill>
              <a:effectLst/>
              <a:latin typeface="Aptos" panose="020B0004020202020204" pitchFamily="34" charset="0"/>
            </a:endParaRPr>
          </a:p>
        </p:txBody>
      </p:sp>
      <p:sp>
        <p:nvSpPr>
          <p:cNvPr id="4" name="Slide Number Placeholder 3">
            <a:extLst>
              <a:ext uri="{FF2B5EF4-FFF2-40B4-BE49-F238E27FC236}">
                <a16:creationId xmlns:a16="http://schemas.microsoft.com/office/drawing/2014/main" id="{6BFBA002-82B3-303D-E2E1-188602704FCD}"/>
              </a:ext>
            </a:extLst>
          </p:cNvPr>
          <p:cNvSpPr>
            <a:spLocks noGrp="1"/>
          </p:cNvSpPr>
          <p:nvPr>
            <p:ph type="sldNum" sz="quarter" idx="5"/>
          </p:nvPr>
        </p:nvSpPr>
        <p:spPr/>
        <p:txBody>
          <a:bodyPr/>
          <a:lstStyle/>
          <a:p>
            <a:fld id="{02461F71-376C-674F-928F-66050F9761E2}" type="slidenum">
              <a:rPr lang="en-US" smtClean="0"/>
              <a:t>6</a:t>
            </a:fld>
            <a:endParaRPr lang="en-US"/>
          </a:p>
        </p:txBody>
      </p:sp>
    </p:spTree>
    <p:extLst>
      <p:ext uri="{BB962C8B-B14F-4D97-AF65-F5344CB8AC3E}">
        <p14:creationId xmlns:p14="http://schemas.microsoft.com/office/powerpoint/2010/main" val="28716629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7C47FB-1162-1039-7D45-B6C15197587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6045D6-0FC2-A5BA-1A6E-F4095CC76B7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26696E0-00EA-665F-519E-EB20BBFDC5FE}"/>
              </a:ext>
            </a:extLst>
          </p:cNvPr>
          <p:cNvSpPr>
            <a:spLocks noGrp="1"/>
          </p:cNvSpPr>
          <p:nvPr>
            <p:ph type="body" idx="1"/>
          </p:nvPr>
        </p:nvSpPr>
        <p:spPr/>
        <p:txBody>
          <a:bodyPr/>
          <a:lstStyle/>
          <a:p>
            <a:pPr algn="l" rtl="0" fontAlgn="base">
              <a:lnSpc>
                <a:spcPts val="1350"/>
              </a:lnSpc>
            </a:pPr>
            <a:endParaRPr lang="en-US" sz="1800" b="0" i="0">
              <a:solidFill>
                <a:srgbClr val="000000"/>
              </a:solidFill>
              <a:effectLst/>
              <a:latin typeface="Aptos" panose="020B0004020202020204" pitchFamily="34" charset="0"/>
            </a:endParaRPr>
          </a:p>
        </p:txBody>
      </p:sp>
      <p:sp>
        <p:nvSpPr>
          <p:cNvPr id="4" name="Slide Number Placeholder 3">
            <a:extLst>
              <a:ext uri="{FF2B5EF4-FFF2-40B4-BE49-F238E27FC236}">
                <a16:creationId xmlns:a16="http://schemas.microsoft.com/office/drawing/2014/main" id="{C276E6A2-0E10-2D0D-0D4D-187ADB564839}"/>
              </a:ext>
            </a:extLst>
          </p:cNvPr>
          <p:cNvSpPr>
            <a:spLocks noGrp="1"/>
          </p:cNvSpPr>
          <p:nvPr>
            <p:ph type="sldNum" sz="quarter" idx="5"/>
          </p:nvPr>
        </p:nvSpPr>
        <p:spPr/>
        <p:txBody>
          <a:bodyPr/>
          <a:lstStyle/>
          <a:p>
            <a:fld id="{02461F71-376C-674F-928F-66050F9761E2}" type="slidenum">
              <a:rPr lang="en-US" smtClean="0"/>
              <a:t>7</a:t>
            </a:fld>
            <a:endParaRPr lang="en-US"/>
          </a:p>
        </p:txBody>
      </p:sp>
    </p:spTree>
    <p:extLst>
      <p:ext uri="{BB962C8B-B14F-4D97-AF65-F5344CB8AC3E}">
        <p14:creationId xmlns:p14="http://schemas.microsoft.com/office/powerpoint/2010/main" val="19896577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7C47FB-1162-1039-7D45-B6C15197587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6045D6-0FC2-A5BA-1A6E-F4095CC76B7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26696E0-00EA-665F-519E-EB20BBFDC5FE}"/>
              </a:ext>
            </a:extLst>
          </p:cNvPr>
          <p:cNvSpPr>
            <a:spLocks noGrp="1"/>
          </p:cNvSpPr>
          <p:nvPr>
            <p:ph type="body" idx="1"/>
          </p:nvPr>
        </p:nvSpPr>
        <p:spPr/>
        <p:txBody>
          <a:bodyPr/>
          <a:lstStyle/>
          <a:p>
            <a:pPr algn="l" rtl="0" fontAlgn="base">
              <a:lnSpc>
                <a:spcPts val="1350"/>
              </a:lnSpc>
            </a:pPr>
            <a:endParaRPr lang="en-US" sz="1800" b="0" i="0">
              <a:solidFill>
                <a:srgbClr val="000000"/>
              </a:solidFill>
              <a:effectLst/>
              <a:latin typeface="Aptos" panose="020B0004020202020204" pitchFamily="34" charset="0"/>
            </a:endParaRPr>
          </a:p>
        </p:txBody>
      </p:sp>
      <p:sp>
        <p:nvSpPr>
          <p:cNvPr id="4" name="Slide Number Placeholder 3">
            <a:extLst>
              <a:ext uri="{FF2B5EF4-FFF2-40B4-BE49-F238E27FC236}">
                <a16:creationId xmlns:a16="http://schemas.microsoft.com/office/drawing/2014/main" id="{C276E6A2-0E10-2D0D-0D4D-187ADB564839}"/>
              </a:ext>
            </a:extLst>
          </p:cNvPr>
          <p:cNvSpPr>
            <a:spLocks noGrp="1"/>
          </p:cNvSpPr>
          <p:nvPr>
            <p:ph type="sldNum" sz="quarter" idx="5"/>
          </p:nvPr>
        </p:nvSpPr>
        <p:spPr/>
        <p:txBody>
          <a:bodyPr/>
          <a:lstStyle/>
          <a:p>
            <a:fld id="{02461F71-376C-674F-928F-66050F9761E2}" type="slidenum">
              <a:rPr lang="en-US" smtClean="0"/>
              <a:t>8</a:t>
            </a:fld>
            <a:endParaRPr lang="en-US"/>
          </a:p>
        </p:txBody>
      </p:sp>
    </p:spTree>
    <p:extLst>
      <p:ext uri="{BB962C8B-B14F-4D97-AF65-F5344CB8AC3E}">
        <p14:creationId xmlns:p14="http://schemas.microsoft.com/office/powerpoint/2010/main" val="2063950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7A081E-F1EE-22F8-EFD0-8AACDB8101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169671-F0B1-5D4F-3778-A6C66528D50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64FE9BC-3C98-7021-07E4-6D3A9540D667}"/>
              </a:ext>
            </a:extLst>
          </p:cNvPr>
          <p:cNvSpPr>
            <a:spLocks noGrp="1"/>
          </p:cNvSpPr>
          <p:nvPr>
            <p:ph type="body" idx="1"/>
          </p:nvPr>
        </p:nvSpPr>
        <p:spPr/>
        <p:txBody>
          <a:bodyPr/>
          <a:lstStyle/>
          <a:p>
            <a:pPr algn="l" rtl="0" fontAlgn="base">
              <a:lnSpc>
                <a:spcPts val="1350"/>
              </a:lnSpc>
            </a:pPr>
            <a:endParaRPr lang="en-US" sz="1800" b="0" i="0">
              <a:solidFill>
                <a:srgbClr val="000000"/>
              </a:solidFill>
              <a:effectLst/>
              <a:latin typeface="Aptos" panose="020B0004020202020204" pitchFamily="34" charset="0"/>
            </a:endParaRPr>
          </a:p>
        </p:txBody>
      </p:sp>
      <p:sp>
        <p:nvSpPr>
          <p:cNvPr id="4" name="Slide Number Placeholder 3">
            <a:extLst>
              <a:ext uri="{FF2B5EF4-FFF2-40B4-BE49-F238E27FC236}">
                <a16:creationId xmlns:a16="http://schemas.microsoft.com/office/drawing/2014/main" id="{6BFBA002-82B3-303D-E2E1-188602704FCD}"/>
              </a:ext>
            </a:extLst>
          </p:cNvPr>
          <p:cNvSpPr>
            <a:spLocks noGrp="1"/>
          </p:cNvSpPr>
          <p:nvPr>
            <p:ph type="sldNum" sz="quarter" idx="5"/>
          </p:nvPr>
        </p:nvSpPr>
        <p:spPr/>
        <p:txBody>
          <a:bodyPr/>
          <a:lstStyle/>
          <a:p>
            <a:fld id="{02461F71-376C-674F-928F-66050F9761E2}" type="slidenum">
              <a:rPr lang="en-US" smtClean="0"/>
              <a:t>9</a:t>
            </a:fld>
            <a:endParaRPr lang="en-US"/>
          </a:p>
        </p:txBody>
      </p:sp>
    </p:spTree>
    <p:extLst>
      <p:ext uri="{BB962C8B-B14F-4D97-AF65-F5344CB8AC3E}">
        <p14:creationId xmlns:p14="http://schemas.microsoft.com/office/powerpoint/2010/main" val="2563117864"/>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Amare logo">
    <p:bg>
      <p:bgPr>
        <a:solidFill>
          <a:schemeClr val="accent3"/>
        </a:solidFill>
        <a:effectLst/>
      </p:bgPr>
    </p:bg>
    <p:spTree>
      <p:nvGrpSpPr>
        <p:cNvPr id="1" name=""/>
        <p:cNvGrpSpPr/>
        <p:nvPr/>
      </p:nvGrpSpPr>
      <p:grpSpPr>
        <a:xfrm>
          <a:off x="0" y="0"/>
          <a:ext cx="0" cy="0"/>
          <a:chOff x="0" y="0"/>
          <a:chExt cx="0" cy="0"/>
        </a:xfrm>
      </p:grpSpPr>
      <p:pic>
        <p:nvPicPr>
          <p:cNvPr id="4" name="Picture 3" descr="A purple letter on a black background&#10;&#10;Description automatically generated">
            <a:extLst>
              <a:ext uri="{FF2B5EF4-FFF2-40B4-BE49-F238E27FC236}">
                <a16:creationId xmlns:a16="http://schemas.microsoft.com/office/drawing/2014/main" id="{685F42D6-6C9A-5A75-FABC-D5BDCCE8657C}"/>
              </a:ext>
            </a:extLst>
          </p:cNvPr>
          <p:cNvPicPr>
            <a:picLocks noChangeAspect="1"/>
          </p:cNvPicPr>
          <p:nvPr userDrawn="1"/>
        </p:nvPicPr>
        <p:blipFill>
          <a:blip r:embed="rId2">
            <a:extLst>
              <a:ext uri="{BEBA8EAE-BF5A-486C-A8C5-ECC9F3942E4B}">
                <a14:imgProps xmlns:a14="http://schemas.microsoft.com/office/drawing/2010/main">
                  <a14:imgLayer r:embed="rId3">
                    <a14:imgEffect>
                      <a14:brightnessContrast bright="100000"/>
                    </a14:imgEffect>
                  </a14:imgLayer>
                </a14:imgProps>
              </a:ext>
            </a:extLst>
          </a:blip>
          <a:stretch>
            <a:fillRect/>
          </a:stretch>
        </p:blipFill>
        <p:spPr>
          <a:xfrm>
            <a:off x="2209800" y="2713600"/>
            <a:ext cx="7772400" cy="1430800"/>
          </a:xfrm>
          <a:prstGeom prst="rect">
            <a:avLst/>
          </a:prstGeom>
        </p:spPr>
      </p:pic>
    </p:spTree>
    <p:extLst>
      <p:ext uri="{BB962C8B-B14F-4D97-AF65-F5344CB8AC3E}">
        <p14:creationId xmlns:p14="http://schemas.microsoft.com/office/powerpoint/2010/main" val="19404689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B&amp;S With Amare Blank w/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BE0154-8A42-C850-2E89-DB5B88E8180B}"/>
              </a:ext>
            </a:extLst>
          </p:cNvPr>
          <p:cNvSpPr>
            <a:spLocks noGrp="1"/>
          </p:cNvSpPr>
          <p:nvPr>
            <p:ph type="title"/>
          </p:nvPr>
        </p:nvSpPr>
        <p:spPr/>
        <p:txBody>
          <a:bodyPr/>
          <a:lstStyle/>
          <a:p>
            <a:r>
              <a:rPr lang="en-US"/>
              <a:t>Click to edit Master title style</a:t>
            </a:r>
          </a:p>
        </p:txBody>
      </p:sp>
      <p:pic>
        <p:nvPicPr>
          <p:cNvPr id="6" name="Picture 5">
            <a:extLst>
              <a:ext uri="{FF2B5EF4-FFF2-40B4-BE49-F238E27FC236}">
                <a16:creationId xmlns:a16="http://schemas.microsoft.com/office/drawing/2014/main" id="{3A62660E-5C6A-5FD0-9C79-F29B3AC66E7E}"/>
              </a:ext>
            </a:extLst>
          </p:cNvPr>
          <p:cNvPicPr>
            <a:picLocks noChangeAspect="1"/>
          </p:cNvPicPr>
          <p:nvPr userDrawn="1"/>
        </p:nvPicPr>
        <p:blipFill>
          <a:blip r:embed="rId2"/>
          <a:stretch>
            <a:fillRect/>
          </a:stretch>
        </p:blipFill>
        <p:spPr>
          <a:xfrm>
            <a:off x="262089" y="5905542"/>
            <a:ext cx="1381081" cy="712727"/>
          </a:xfrm>
          <a:prstGeom prst="rect">
            <a:avLst/>
          </a:prstGeom>
        </p:spPr>
      </p:pic>
    </p:spTree>
    <p:extLst>
      <p:ext uri="{BB962C8B-B14F-4D97-AF65-F5344CB8AC3E}">
        <p14:creationId xmlns:p14="http://schemas.microsoft.com/office/powerpoint/2010/main" val="9193504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B&amp;S with Amare Blank Plum">
    <p:bg>
      <p:bgPr>
        <a:solidFill>
          <a:schemeClr val="accent3"/>
        </a:solidFill>
        <a:effectLst/>
      </p:bgPr>
    </p:bg>
    <p:spTree>
      <p:nvGrpSpPr>
        <p:cNvPr id="1" name=""/>
        <p:cNvGrpSpPr/>
        <p:nvPr/>
      </p:nvGrpSpPr>
      <p:grpSpPr>
        <a:xfrm>
          <a:off x="0" y="0"/>
          <a:ext cx="0" cy="0"/>
          <a:chOff x="0" y="0"/>
          <a:chExt cx="0" cy="0"/>
        </a:xfrm>
      </p:grpSpPr>
      <p:pic>
        <p:nvPicPr>
          <p:cNvPr id="2" name="Picture 1" descr="A purple letter on a black background&#10;&#10;Description automatically generated">
            <a:extLst>
              <a:ext uri="{FF2B5EF4-FFF2-40B4-BE49-F238E27FC236}">
                <a16:creationId xmlns:a16="http://schemas.microsoft.com/office/drawing/2014/main" id="{AC4B712C-37D2-E6D9-04F2-21A889D8AA7C}"/>
              </a:ext>
            </a:extLst>
          </p:cNvPr>
          <p:cNvPicPr>
            <a:picLocks noChangeAspect="1"/>
          </p:cNvPicPr>
          <p:nvPr userDrawn="1"/>
        </p:nvPicPr>
        <p:blipFill>
          <a:blip r:embed="rId2">
            <a:extLst>
              <a:ext uri="{BEBA8EAE-BF5A-486C-A8C5-ECC9F3942E4B}">
                <a14:imgProps xmlns:a14="http://schemas.microsoft.com/office/drawing/2010/main">
                  <a14:imgLayer r:embed="rId3">
                    <a14:imgEffect>
                      <a14:brightnessContrast bright="100000"/>
                    </a14:imgEffect>
                  </a14:imgLayer>
                </a14:imgProps>
              </a:ext>
            </a:extLst>
          </a:blip>
          <a:stretch>
            <a:fillRect/>
          </a:stretch>
        </p:blipFill>
        <p:spPr>
          <a:xfrm>
            <a:off x="245723" y="6429613"/>
            <a:ext cx="1184953" cy="218597"/>
          </a:xfrm>
          <a:prstGeom prst="rect">
            <a:avLst/>
          </a:prstGeom>
        </p:spPr>
      </p:pic>
    </p:spTree>
    <p:extLst>
      <p:ext uri="{BB962C8B-B14F-4D97-AF65-F5344CB8AC3E}">
        <p14:creationId xmlns:p14="http://schemas.microsoft.com/office/powerpoint/2010/main" val="399471586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B&amp;S with Amare 50/50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B9670E5-843E-CD0C-5CDC-55285E03EE77}"/>
              </a:ext>
            </a:extLst>
          </p:cNvPr>
          <p:cNvSpPr/>
          <p:nvPr userDrawn="1"/>
        </p:nvSpPr>
        <p:spPr>
          <a:xfrm>
            <a:off x="6096000" y="0"/>
            <a:ext cx="6096000" cy="68580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361ABB7-4544-20A3-F114-7569CD06718C}"/>
              </a:ext>
            </a:extLst>
          </p:cNvPr>
          <p:cNvSpPr>
            <a:spLocks noGrp="1"/>
          </p:cNvSpPr>
          <p:nvPr>
            <p:ph type="title"/>
          </p:nvPr>
        </p:nvSpPr>
        <p:spPr>
          <a:xfrm>
            <a:off x="245723" y="820777"/>
            <a:ext cx="5388595" cy="1101171"/>
          </a:xfrm>
        </p:spPr>
        <p:txBody>
          <a:bodyPr lIns="64008">
            <a:noAutofit/>
          </a:bodyPr>
          <a:lstStyle>
            <a:lvl1pPr>
              <a:defRPr sz="4400" b="0" i="0">
                <a:solidFill>
                  <a:schemeClr val="accent3"/>
                </a:solidFill>
                <a:latin typeface="Amare Walter Neue Mager" panose="020B0403040202060203" pitchFamily="34" charset="77"/>
              </a:defRPr>
            </a:lvl1pPr>
          </a:lstStyle>
          <a:p>
            <a:r>
              <a:rPr lang="en-US"/>
              <a:t>Click to edit Master title style</a:t>
            </a:r>
          </a:p>
        </p:txBody>
      </p:sp>
      <p:sp>
        <p:nvSpPr>
          <p:cNvPr id="3" name="Content Placeholder 2">
            <a:extLst>
              <a:ext uri="{FF2B5EF4-FFF2-40B4-BE49-F238E27FC236}">
                <a16:creationId xmlns:a16="http://schemas.microsoft.com/office/drawing/2014/main" id="{F561D0A3-798E-848A-DE40-BB27AB7956F6}"/>
              </a:ext>
            </a:extLst>
          </p:cNvPr>
          <p:cNvSpPr>
            <a:spLocks noGrp="1"/>
          </p:cNvSpPr>
          <p:nvPr>
            <p:ph idx="1"/>
          </p:nvPr>
        </p:nvSpPr>
        <p:spPr>
          <a:xfrm>
            <a:off x="6320118" y="1825625"/>
            <a:ext cx="5607542" cy="4351338"/>
          </a:xfrm>
        </p:spPr>
        <p:txBody>
          <a:bodyPr/>
          <a:lstStyle>
            <a:lvl1pPr>
              <a:defRPr b="0" i="0">
                <a:solidFill>
                  <a:schemeClr val="accent3">
                    <a:lumMod val="20000"/>
                    <a:lumOff val="80000"/>
                  </a:schemeClr>
                </a:solidFill>
                <a:latin typeface="Amare Walter Neue Mager" panose="020B0403040202060203" pitchFamily="34" charset="77"/>
              </a:defRPr>
            </a:lvl1pPr>
            <a:lvl2pPr>
              <a:defRPr b="0" i="0">
                <a:solidFill>
                  <a:schemeClr val="accent3">
                    <a:lumMod val="20000"/>
                    <a:lumOff val="80000"/>
                  </a:schemeClr>
                </a:solidFill>
                <a:latin typeface="Amare Walter Neue Mager" panose="020B0403040202060203" pitchFamily="34" charset="77"/>
              </a:defRPr>
            </a:lvl2pPr>
            <a:lvl3pPr>
              <a:defRPr b="0" i="0">
                <a:solidFill>
                  <a:schemeClr val="accent3">
                    <a:lumMod val="20000"/>
                    <a:lumOff val="80000"/>
                  </a:schemeClr>
                </a:solidFill>
                <a:latin typeface="Amare Walter Neue Mager" panose="020B0403040202060203" pitchFamily="34" charset="77"/>
              </a:defRPr>
            </a:lvl3pPr>
            <a:lvl4pPr>
              <a:defRPr b="0" i="0">
                <a:solidFill>
                  <a:schemeClr val="accent3">
                    <a:lumMod val="20000"/>
                    <a:lumOff val="80000"/>
                  </a:schemeClr>
                </a:solidFill>
                <a:latin typeface="Amare Walter Neue Mager" panose="020B0403040202060203" pitchFamily="34" charset="77"/>
              </a:defRPr>
            </a:lvl4pPr>
            <a:lvl5pPr>
              <a:defRPr b="0" i="0">
                <a:solidFill>
                  <a:schemeClr val="accent3">
                    <a:lumMod val="20000"/>
                    <a:lumOff val="80000"/>
                  </a:schemeClr>
                </a:solidFill>
                <a:latin typeface="Amare Walter Neue Mager" panose="020B0403040202060203" pitchFamily="34"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8">
            <a:extLst>
              <a:ext uri="{FF2B5EF4-FFF2-40B4-BE49-F238E27FC236}">
                <a16:creationId xmlns:a16="http://schemas.microsoft.com/office/drawing/2014/main" id="{EF3BBC58-EEB2-06A7-E773-B2E22D1CEAED}"/>
              </a:ext>
            </a:extLst>
          </p:cNvPr>
          <p:cNvSpPr>
            <a:spLocks noGrp="1"/>
          </p:cNvSpPr>
          <p:nvPr>
            <p:ph type="body" sz="quarter" idx="13" hasCustomPrompt="1"/>
          </p:nvPr>
        </p:nvSpPr>
        <p:spPr>
          <a:xfrm>
            <a:off x="244169" y="531434"/>
            <a:ext cx="5397900" cy="289344"/>
          </a:xfrm>
        </p:spPr>
        <p:txBody>
          <a:bodyPr>
            <a:noAutofit/>
          </a:bodyPr>
          <a:lstStyle>
            <a:lvl1pPr marL="0" indent="0">
              <a:buNone/>
              <a:defRPr sz="1200" b="0" i="0">
                <a:solidFill>
                  <a:schemeClr val="tx2"/>
                </a:solidFill>
                <a:latin typeface="Amare Walter Neue Mager" panose="020B0403040202060203" pitchFamily="34" charset="77"/>
              </a:defRPr>
            </a:lvl1pPr>
          </a:lstStyle>
          <a:p>
            <a:pPr lvl="0"/>
            <a:r>
              <a:rPr lang="en-US"/>
              <a:t>Click to Edit Section</a:t>
            </a:r>
          </a:p>
        </p:txBody>
      </p:sp>
      <p:pic>
        <p:nvPicPr>
          <p:cNvPr id="9" name="Picture 8">
            <a:extLst>
              <a:ext uri="{FF2B5EF4-FFF2-40B4-BE49-F238E27FC236}">
                <a16:creationId xmlns:a16="http://schemas.microsoft.com/office/drawing/2014/main" id="{233CA003-9AA4-3E26-FD7A-00B592E93137}"/>
              </a:ext>
            </a:extLst>
          </p:cNvPr>
          <p:cNvPicPr>
            <a:picLocks noChangeAspect="1"/>
          </p:cNvPicPr>
          <p:nvPr userDrawn="1"/>
        </p:nvPicPr>
        <p:blipFill>
          <a:blip r:embed="rId2"/>
          <a:stretch>
            <a:fillRect/>
          </a:stretch>
        </p:blipFill>
        <p:spPr>
          <a:xfrm>
            <a:off x="262089" y="5905542"/>
            <a:ext cx="1381081" cy="712727"/>
          </a:xfrm>
          <a:prstGeom prst="rect">
            <a:avLst/>
          </a:prstGeom>
        </p:spPr>
      </p:pic>
    </p:spTree>
    <p:extLst>
      <p:ext uri="{BB962C8B-B14F-4D97-AF65-F5344CB8AC3E}">
        <p14:creationId xmlns:p14="http://schemas.microsoft.com/office/powerpoint/2010/main" val="10407467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Amare Science of Selling Wellness">
    <p:bg>
      <p:bgPr>
        <a:solidFill>
          <a:schemeClr val="accent3"/>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162983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Amare SSW Blank">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F48DC62-2E17-A795-D8BC-E16BE1DFDE2A}"/>
              </a:ext>
            </a:extLst>
          </p:cNvPr>
          <p:cNvPicPr>
            <a:picLocks noChangeAspect="1"/>
          </p:cNvPicPr>
          <p:nvPr userDrawn="1"/>
        </p:nvPicPr>
        <p:blipFill>
          <a:blip r:embed="rId2"/>
          <a:stretch>
            <a:fillRect/>
          </a:stretch>
        </p:blipFill>
        <p:spPr>
          <a:xfrm>
            <a:off x="263901" y="5702735"/>
            <a:ext cx="1379269" cy="908974"/>
          </a:xfrm>
          <a:prstGeom prst="rect">
            <a:avLst/>
          </a:prstGeom>
        </p:spPr>
      </p:pic>
    </p:spTree>
    <p:extLst>
      <p:ext uri="{BB962C8B-B14F-4D97-AF65-F5344CB8AC3E}">
        <p14:creationId xmlns:p14="http://schemas.microsoft.com/office/powerpoint/2010/main" val="34998193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Amare SSW Blank w/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BE0154-8A42-C850-2E89-DB5B88E8180B}"/>
              </a:ext>
            </a:extLst>
          </p:cNvPr>
          <p:cNvSpPr>
            <a:spLocks noGrp="1"/>
          </p:cNvSpPr>
          <p:nvPr>
            <p:ph type="title"/>
          </p:nvPr>
        </p:nvSpPr>
        <p:spPr/>
        <p:txBody>
          <a:bodyPr/>
          <a:lstStyle/>
          <a:p>
            <a:r>
              <a:rPr lang="en-US"/>
              <a:t>Click to edit Master title style</a:t>
            </a:r>
          </a:p>
        </p:txBody>
      </p:sp>
      <p:pic>
        <p:nvPicPr>
          <p:cNvPr id="3" name="Picture 2">
            <a:extLst>
              <a:ext uri="{FF2B5EF4-FFF2-40B4-BE49-F238E27FC236}">
                <a16:creationId xmlns:a16="http://schemas.microsoft.com/office/drawing/2014/main" id="{BA105382-26CB-F5C3-3C87-CCF76F0ACE5E}"/>
              </a:ext>
            </a:extLst>
          </p:cNvPr>
          <p:cNvPicPr>
            <a:picLocks noChangeAspect="1"/>
          </p:cNvPicPr>
          <p:nvPr userDrawn="1"/>
        </p:nvPicPr>
        <p:blipFill>
          <a:blip r:embed="rId2"/>
          <a:stretch>
            <a:fillRect/>
          </a:stretch>
        </p:blipFill>
        <p:spPr>
          <a:xfrm>
            <a:off x="263901" y="5702735"/>
            <a:ext cx="1379269" cy="908974"/>
          </a:xfrm>
          <a:prstGeom prst="rect">
            <a:avLst/>
          </a:prstGeom>
        </p:spPr>
      </p:pic>
    </p:spTree>
    <p:extLst>
      <p:ext uri="{BB962C8B-B14F-4D97-AF65-F5344CB8AC3E}">
        <p14:creationId xmlns:p14="http://schemas.microsoft.com/office/powerpoint/2010/main" val="36237158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Amare SSW Blank Plum">
    <p:bg>
      <p:bgPr>
        <a:solidFill>
          <a:schemeClr val="accent3"/>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0302386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Amare SSW 50/50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B9670E5-843E-CD0C-5CDC-55285E03EE77}"/>
              </a:ext>
            </a:extLst>
          </p:cNvPr>
          <p:cNvSpPr/>
          <p:nvPr userDrawn="1"/>
        </p:nvSpPr>
        <p:spPr>
          <a:xfrm>
            <a:off x="6096000" y="0"/>
            <a:ext cx="6096000" cy="68580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361ABB7-4544-20A3-F114-7569CD06718C}"/>
              </a:ext>
            </a:extLst>
          </p:cNvPr>
          <p:cNvSpPr>
            <a:spLocks noGrp="1"/>
          </p:cNvSpPr>
          <p:nvPr>
            <p:ph type="title"/>
          </p:nvPr>
        </p:nvSpPr>
        <p:spPr>
          <a:xfrm>
            <a:off x="245723" y="820777"/>
            <a:ext cx="5388595" cy="1101171"/>
          </a:xfrm>
        </p:spPr>
        <p:txBody>
          <a:bodyPr lIns="64008">
            <a:noAutofit/>
          </a:bodyPr>
          <a:lstStyle>
            <a:lvl1pPr>
              <a:defRPr sz="4400" b="0" i="0">
                <a:solidFill>
                  <a:schemeClr val="accent3"/>
                </a:solidFill>
                <a:latin typeface="Amare Walter Neue Mager" panose="020B0403040202060203" pitchFamily="34" charset="77"/>
              </a:defRPr>
            </a:lvl1pPr>
          </a:lstStyle>
          <a:p>
            <a:r>
              <a:rPr lang="en-US"/>
              <a:t>Click to edit Master title style</a:t>
            </a:r>
          </a:p>
        </p:txBody>
      </p:sp>
      <p:sp>
        <p:nvSpPr>
          <p:cNvPr id="3" name="Content Placeholder 2">
            <a:extLst>
              <a:ext uri="{FF2B5EF4-FFF2-40B4-BE49-F238E27FC236}">
                <a16:creationId xmlns:a16="http://schemas.microsoft.com/office/drawing/2014/main" id="{F561D0A3-798E-848A-DE40-BB27AB7956F6}"/>
              </a:ext>
            </a:extLst>
          </p:cNvPr>
          <p:cNvSpPr>
            <a:spLocks noGrp="1"/>
          </p:cNvSpPr>
          <p:nvPr>
            <p:ph idx="1"/>
          </p:nvPr>
        </p:nvSpPr>
        <p:spPr>
          <a:xfrm>
            <a:off x="6320118" y="1825625"/>
            <a:ext cx="5607542" cy="4351338"/>
          </a:xfrm>
        </p:spPr>
        <p:txBody>
          <a:bodyPr/>
          <a:lstStyle>
            <a:lvl1pPr>
              <a:defRPr b="0" i="0">
                <a:solidFill>
                  <a:schemeClr val="accent3">
                    <a:lumMod val="20000"/>
                    <a:lumOff val="80000"/>
                  </a:schemeClr>
                </a:solidFill>
                <a:latin typeface="Amare Walter Neue Mager" panose="020B0403040202060203" pitchFamily="34" charset="77"/>
              </a:defRPr>
            </a:lvl1pPr>
            <a:lvl2pPr>
              <a:defRPr b="0" i="0">
                <a:solidFill>
                  <a:schemeClr val="accent3">
                    <a:lumMod val="20000"/>
                    <a:lumOff val="80000"/>
                  </a:schemeClr>
                </a:solidFill>
                <a:latin typeface="Amare Walter Neue Mager" panose="020B0403040202060203" pitchFamily="34" charset="77"/>
              </a:defRPr>
            </a:lvl2pPr>
            <a:lvl3pPr>
              <a:defRPr b="0" i="0">
                <a:solidFill>
                  <a:schemeClr val="accent3">
                    <a:lumMod val="20000"/>
                    <a:lumOff val="80000"/>
                  </a:schemeClr>
                </a:solidFill>
                <a:latin typeface="Amare Walter Neue Mager" panose="020B0403040202060203" pitchFamily="34" charset="77"/>
              </a:defRPr>
            </a:lvl3pPr>
            <a:lvl4pPr>
              <a:defRPr b="0" i="0">
                <a:solidFill>
                  <a:schemeClr val="accent3">
                    <a:lumMod val="20000"/>
                    <a:lumOff val="80000"/>
                  </a:schemeClr>
                </a:solidFill>
                <a:latin typeface="Amare Walter Neue Mager" panose="020B0403040202060203" pitchFamily="34" charset="77"/>
              </a:defRPr>
            </a:lvl4pPr>
            <a:lvl5pPr>
              <a:defRPr b="0" i="0">
                <a:solidFill>
                  <a:schemeClr val="accent3">
                    <a:lumMod val="20000"/>
                    <a:lumOff val="80000"/>
                  </a:schemeClr>
                </a:solidFill>
                <a:latin typeface="Amare Walter Neue Mager" panose="020B0403040202060203" pitchFamily="34"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8">
            <a:extLst>
              <a:ext uri="{FF2B5EF4-FFF2-40B4-BE49-F238E27FC236}">
                <a16:creationId xmlns:a16="http://schemas.microsoft.com/office/drawing/2014/main" id="{EF3BBC58-EEB2-06A7-E773-B2E22D1CEAED}"/>
              </a:ext>
            </a:extLst>
          </p:cNvPr>
          <p:cNvSpPr>
            <a:spLocks noGrp="1"/>
          </p:cNvSpPr>
          <p:nvPr>
            <p:ph type="body" sz="quarter" idx="13" hasCustomPrompt="1"/>
          </p:nvPr>
        </p:nvSpPr>
        <p:spPr>
          <a:xfrm>
            <a:off x="244169" y="531434"/>
            <a:ext cx="5397900" cy="289344"/>
          </a:xfrm>
        </p:spPr>
        <p:txBody>
          <a:bodyPr>
            <a:noAutofit/>
          </a:bodyPr>
          <a:lstStyle>
            <a:lvl1pPr marL="0" indent="0">
              <a:buNone/>
              <a:defRPr sz="1200" b="0" i="0">
                <a:solidFill>
                  <a:schemeClr val="tx2"/>
                </a:solidFill>
                <a:latin typeface="Amare Walter Neue Mager" panose="020B0403040202060203" pitchFamily="34" charset="77"/>
              </a:defRPr>
            </a:lvl1pPr>
          </a:lstStyle>
          <a:p>
            <a:pPr lvl="0"/>
            <a:r>
              <a:rPr lang="en-US"/>
              <a:t>Click to Edit Section</a:t>
            </a:r>
          </a:p>
        </p:txBody>
      </p:sp>
    </p:spTree>
    <p:extLst>
      <p:ext uri="{BB962C8B-B14F-4D97-AF65-F5344CB8AC3E}">
        <p14:creationId xmlns:p14="http://schemas.microsoft.com/office/powerpoint/2010/main" val="5827443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userDrawn="1">
  <p:cSld name="1_Blank w/Title">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BE0154-8A42-C850-2E89-DB5B88E8180B}"/>
              </a:ext>
            </a:extLst>
          </p:cNvPr>
          <p:cNvSpPr>
            <a:spLocks noGrp="1"/>
          </p:cNvSpPr>
          <p:nvPr>
            <p:ph type="title"/>
          </p:nvPr>
        </p:nvSpPr>
        <p:spPr/>
        <p:txBody>
          <a:bodyPr/>
          <a:lstStyle/>
          <a:p>
            <a:r>
              <a:rPr lang="en-US"/>
              <a:t>Click to edit Master title style</a:t>
            </a:r>
          </a:p>
        </p:txBody>
      </p:sp>
      <p:pic>
        <p:nvPicPr>
          <p:cNvPr id="3" name="Picture 2">
            <a:extLst>
              <a:ext uri="{FF2B5EF4-FFF2-40B4-BE49-F238E27FC236}">
                <a16:creationId xmlns:a16="http://schemas.microsoft.com/office/drawing/2014/main" id="{02B47BB2-B15E-8825-EE82-0D69F8A5F4D9}"/>
              </a:ext>
            </a:extLst>
          </p:cNvPr>
          <p:cNvPicPr>
            <a:picLocks noChangeAspect="1"/>
          </p:cNvPicPr>
          <p:nvPr userDrawn="1"/>
        </p:nvPicPr>
        <p:blipFill>
          <a:blip r:embed="rId2"/>
          <a:srcRect t="-4570" r="35456" b="-1"/>
          <a:stretch/>
        </p:blipFill>
        <p:spPr>
          <a:xfrm>
            <a:off x="255373" y="6423660"/>
            <a:ext cx="1222907" cy="208559"/>
          </a:xfrm>
          <a:prstGeom prst="rect">
            <a:avLst/>
          </a:prstGeom>
        </p:spPr>
      </p:pic>
      <p:sp>
        <p:nvSpPr>
          <p:cNvPr id="4" name="Text Placeholder 2">
            <a:extLst>
              <a:ext uri="{FF2B5EF4-FFF2-40B4-BE49-F238E27FC236}">
                <a16:creationId xmlns:a16="http://schemas.microsoft.com/office/drawing/2014/main" id="{0CB91AB2-D2F7-F302-DA21-652824CC1618}"/>
              </a:ext>
            </a:extLst>
          </p:cNvPr>
          <p:cNvSpPr txBox="1"/>
          <p:nvPr userDrawn="1"/>
        </p:nvSpPr>
        <p:spPr>
          <a:xfrm>
            <a:off x="7296756" y="6448958"/>
            <a:ext cx="4121787" cy="1892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lvl1pPr algn="r">
              <a:lnSpc>
                <a:spcPct val="90000"/>
              </a:lnSpc>
              <a:spcBef>
                <a:spcPts val="1000"/>
              </a:spcBef>
              <a:defRPr sz="700">
                <a:solidFill>
                  <a:srgbClr val="BD5FAE"/>
                </a:solidFill>
                <a:latin typeface="Arial"/>
                <a:ea typeface="Arial"/>
                <a:cs typeface="Arial"/>
                <a:sym typeface="Arial"/>
              </a:defRPr>
            </a:lvl1pPr>
          </a:lstStyle>
          <a:p>
            <a:r>
              <a:rPr>
                <a:solidFill>
                  <a:schemeClr val="bg2"/>
                </a:solidFill>
              </a:rPr>
              <a:t>Copyright © 2025 Amare Global. All rights reserved. </a:t>
            </a:r>
          </a:p>
        </p:txBody>
      </p:sp>
      <p:sp>
        <p:nvSpPr>
          <p:cNvPr id="5" name="Slide Number">
            <a:extLst>
              <a:ext uri="{FF2B5EF4-FFF2-40B4-BE49-F238E27FC236}">
                <a16:creationId xmlns:a16="http://schemas.microsoft.com/office/drawing/2014/main" id="{3ABF6688-D94F-89A3-A98B-D681E67B0A5A}"/>
              </a:ext>
            </a:extLst>
          </p:cNvPr>
          <p:cNvSpPr txBox="1">
            <a:spLocks noGrp="1"/>
          </p:cNvSpPr>
          <p:nvPr>
            <p:ph type="sldNum" sz="quarter" idx="2"/>
          </p:nvPr>
        </p:nvSpPr>
        <p:spPr>
          <a:xfrm>
            <a:off x="11757660" y="6462712"/>
            <a:ext cx="170002" cy="174308"/>
          </a:xfrm>
          <a:prstGeom prst="rect">
            <a:avLst/>
          </a:prstGeom>
        </p:spPr>
        <p:txBody>
          <a:bodyPr lIns="0" tIns="0" rIns="0" bIns="0"/>
          <a:lstStyle>
            <a:lvl1pPr>
              <a:tabLst>
                <a:tab pos="2552700" algn="l"/>
              </a:tabLst>
              <a:defRPr sz="900">
                <a:solidFill>
                  <a:schemeClr val="bg2"/>
                </a:solidFill>
                <a:latin typeface="Amare Walter Neue"/>
                <a:ea typeface="Amare Walter Neue"/>
                <a:cs typeface="Amare Walter Neue"/>
                <a:sym typeface="Amare Walter Neue Normal"/>
              </a:defRPr>
            </a:lvl1pPr>
          </a:lstStyle>
          <a:p>
            <a:fld id="{86CB4B4D-7CA3-9044-876B-883B54F8677D}" type="slidenum">
              <a:rPr lang="en-US" smtClean="0"/>
              <a:pPr/>
              <a:t>‹#›</a:t>
            </a:fld>
            <a:endParaRPr lang="en-US"/>
          </a:p>
        </p:txBody>
      </p:sp>
    </p:spTree>
    <p:extLst>
      <p:ext uri="{BB962C8B-B14F-4D97-AF65-F5344CB8AC3E}">
        <p14:creationId xmlns:p14="http://schemas.microsoft.com/office/powerpoint/2010/main" val="3956154624"/>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Amare Logo w/Title">
    <p:bg>
      <p:bgPr>
        <a:solidFill>
          <a:schemeClr val="accent3"/>
        </a:solidFill>
        <a:effectLst/>
      </p:bgPr>
    </p:bg>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DE9C2D09-ED28-18FA-CD09-795E0D1030A1}"/>
              </a:ext>
            </a:extLst>
          </p:cNvPr>
          <p:cNvSpPr>
            <a:spLocks noGrp="1"/>
          </p:cNvSpPr>
          <p:nvPr>
            <p:ph type="body" sz="quarter" idx="13"/>
          </p:nvPr>
        </p:nvSpPr>
        <p:spPr>
          <a:xfrm>
            <a:off x="1949824" y="4494399"/>
            <a:ext cx="8283388" cy="962025"/>
          </a:xfrm>
        </p:spPr>
        <p:txBody>
          <a:bodyPr anchor="ctr"/>
          <a:lstStyle>
            <a:lvl1pPr marL="0" indent="0" algn="ctr">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pic>
        <p:nvPicPr>
          <p:cNvPr id="5" name="Picture 4" descr="A purple letter on a black background&#10;&#10;Description automatically generated">
            <a:extLst>
              <a:ext uri="{FF2B5EF4-FFF2-40B4-BE49-F238E27FC236}">
                <a16:creationId xmlns:a16="http://schemas.microsoft.com/office/drawing/2014/main" id="{44EC4A79-B5B1-83EB-E22F-DD77DC3B45DA}"/>
              </a:ext>
            </a:extLst>
          </p:cNvPr>
          <p:cNvPicPr>
            <a:picLocks noChangeAspect="1"/>
          </p:cNvPicPr>
          <p:nvPr userDrawn="1"/>
        </p:nvPicPr>
        <p:blipFill>
          <a:blip r:embed="rId2">
            <a:extLst>
              <a:ext uri="{BEBA8EAE-BF5A-486C-A8C5-ECC9F3942E4B}">
                <a14:imgProps xmlns:a14="http://schemas.microsoft.com/office/drawing/2010/main">
                  <a14:imgLayer r:embed="rId3">
                    <a14:imgEffect>
                      <a14:brightnessContrast bright="100000"/>
                    </a14:imgEffect>
                  </a14:imgLayer>
                </a14:imgProps>
              </a:ext>
            </a:extLst>
          </a:blip>
          <a:stretch>
            <a:fillRect/>
          </a:stretch>
        </p:blipFill>
        <p:spPr>
          <a:xfrm>
            <a:off x="2209800" y="2713600"/>
            <a:ext cx="7772400" cy="1430800"/>
          </a:xfrm>
          <a:prstGeom prst="rect">
            <a:avLst/>
          </a:prstGeom>
        </p:spPr>
      </p:pic>
    </p:spTree>
    <p:extLst>
      <p:ext uri="{BB962C8B-B14F-4D97-AF65-F5344CB8AC3E}">
        <p14:creationId xmlns:p14="http://schemas.microsoft.com/office/powerpoint/2010/main" val="32999557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mare Blank">
    <p:bg>
      <p:bgPr>
        <a:solidFill>
          <a:schemeClr val="bg1"/>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C8F95B66-72CE-73AB-2B53-27ADFE7A9D67}"/>
              </a:ext>
            </a:extLst>
          </p:cNvPr>
          <p:cNvSpPr>
            <a:spLocks noGrp="1"/>
          </p:cNvSpPr>
          <p:nvPr>
            <p:ph type="sldNum" sz="quarter" idx="12"/>
          </p:nvPr>
        </p:nvSpPr>
        <p:spPr/>
        <p:txBody>
          <a:bodyPr/>
          <a:lstStyle>
            <a:lvl1pPr>
              <a:defRPr>
                <a:solidFill>
                  <a:schemeClr val="tx2"/>
                </a:solidFill>
              </a:defRPr>
            </a:lvl1pPr>
          </a:lstStyle>
          <a:p>
            <a:fld id="{FEDAFF86-66A4-D342-B39A-0C3E2798F66C}" type="slidenum">
              <a:rPr lang="en-US" smtClean="0"/>
              <a:pPr/>
              <a:t>‹#›</a:t>
            </a:fld>
            <a:endParaRPr lang="en-US"/>
          </a:p>
        </p:txBody>
      </p:sp>
    </p:spTree>
    <p:extLst>
      <p:ext uri="{BB962C8B-B14F-4D97-AF65-F5344CB8AC3E}">
        <p14:creationId xmlns:p14="http://schemas.microsoft.com/office/powerpoint/2010/main" val="11277387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1_Amare Blank">
    <p:bg>
      <p:bgPr>
        <a:solidFill>
          <a:schemeClr val="bg1"/>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C8F95B66-72CE-73AB-2B53-27ADFE7A9D67}"/>
              </a:ext>
            </a:extLst>
          </p:cNvPr>
          <p:cNvSpPr>
            <a:spLocks noGrp="1"/>
          </p:cNvSpPr>
          <p:nvPr>
            <p:ph type="sldNum" sz="quarter" idx="12"/>
          </p:nvPr>
        </p:nvSpPr>
        <p:spPr/>
        <p:txBody>
          <a:bodyPr/>
          <a:lstStyle>
            <a:lvl1pPr>
              <a:defRPr>
                <a:solidFill>
                  <a:schemeClr val="tx2"/>
                </a:solidFill>
              </a:defRPr>
            </a:lvl1pPr>
          </a:lstStyle>
          <a:p>
            <a:fld id="{FEDAFF86-66A4-D342-B39A-0C3E2798F66C}" type="slidenum">
              <a:rPr lang="en-US" smtClean="0"/>
              <a:pPr/>
              <a:t>‹#›</a:t>
            </a:fld>
            <a:endParaRPr lang="en-US"/>
          </a:p>
        </p:txBody>
      </p:sp>
    </p:spTree>
    <p:extLst>
      <p:ext uri="{BB962C8B-B14F-4D97-AF65-F5344CB8AC3E}">
        <p14:creationId xmlns:p14="http://schemas.microsoft.com/office/powerpoint/2010/main" val="24014440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mare Blank w/ 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BE0154-8A42-C850-2E89-DB5B88E8180B}"/>
              </a:ext>
            </a:extLst>
          </p:cNvPr>
          <p:cNvSpPr>
            <a:spLocks noGrp="1"/>
          </p:cNvSpPr>
          <p:nvPr>
            <p:ph type="title"/>
          </p:nvPr>
        </p:nvSpPr>
        <p:spPr/>
        <p:txBody>
          <a:bodyPr/>
          <a:lstStyle/>
          <a:p>
            <a:r>
              <a:rPr lang="en-US"/>
              <a:t>Click to edit Master title style</a:t>
            </a:r>
          </a:p>
        </p:txBody>
      </p:sp>
      <p:sp>
        <p:nvSpPr>
          <p:cNvPr id="3" name="Slide Number Placeholder 2">
            <a:extLst>
              <a:ext uri="{FF2B5EF4-FFF2-40B4-BE49-F238E27FC236}">
                <a16:creationId xmlns:a16="http://schemas.microsoft.com/office/drawing/2014/main" id="{234AF2A5-72BB-B50F-BE88-97252C16279B}"/>
              </a:ext>
            </a:extLst>
          </p:cNvPr>
          <p:cNvSpPr>
            <a:spLocks noGrp="1"/>
          </p:cNvSpPr>
          <p:nvPr>
            <p:ph type="sldNum" sz="quarter" idx="10"/>
          </p:nvPr>
        </p:nvSpPr>
        <p:spPr/>
        <p:txBody>
          <a:bodyPr/>
          <a:lstStyle/>
          <a:p>
            <a:fld id="{FEDAFF86-66A4-D342-B39A-0C3E2798F66C}" type="slidenum">
              <a:rPr lang="en-US" smtClean="0"/>
              <a:pPr/>
              <a:t>‹#›</a:t>
            </a:fld>
            <a:endParaRPr lang="en-US"/>
          </a:p>
        </p:txBody>
      </p:sp>
    </p:spTree>
    <p:extLst>
      <p:ext uri="{BB962C8B-B14F-4D97-AF65-F5344CB8AC3E}">
        <p14:creationId xmlns:p14="http://schemas.microsoft.com/office/powerpoint/2010/main" val="42254636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Amare Blank Plum">
    <p:bg>
      <p:bgPr>
        <a:solidFill>
          <a:schemeClr val="accent3"/>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C8F95B66-72CE-73AB-2B53-27ADFE7A9D67}"/>
              </a:ext>
            </a:extLst>
          </p:cNvPr>
          <p:cNvSpPr>
            <a:spLocks noGrp="1"/>
          </p:cNvSpPr>
          <p:nvPr>
            <p:ph type="sldNum" sz="quarter" idx="12"/>
          </p:nvPr>
        </p:nvSpPr>
        <p:spPr/>
        <p:txBody>
          <a:bodyPr/>
          <a:lstStyle>
            <a:lvl1pPr>
              <a:defRPr>
                <a:solidFill>
                  <a:schemeClr val="bg1"/>
                </a:solidFill>
              </a:defRPr>
            </a:lvl1pPr>
          </a:lstStyle>
          <a:p>
            <a:fld id="{FEDAFF86-66A4-D342-B39A-0C3E2798F66C}" type="slidenum">
              <a:rPr lang="en-US" smtClean="0"/>
              <a:pPr/>
              <a:t>‹#›</a:t>
            </a:fld>
            <a:endParaRPr lang="en-US"/>
          </a:p>
        </p:txBody>
      </p:sp>
      <p:pic>
        <p:nvPicPr>
          <p:cNvPr id="2" name="Picture 1" descr="A purple letter on a black background&#10;&#10;Description automatically generated">
            <a:extLst>
              <a:ext uri="{FF2B5EF4-FFF2-40B4-BE49-F238E27FC236}">
                <a16:creationId xmlns:a16="http://schemas.microsoft.com/office/drawing/2014/main" id="{40762580-569E-B19A-1AB1-5DF51DBB3834}"/>
              </a:ext>
            </a:extLst>
          </p:cNvPr>
          <p:cNvPicPr>
            <a:picLocks noChangeAspect="1"/>
          </p:cNvPicPr>
          <p:nvPr userDrawn="1"/>
        </p:nvPicPr>
        <p:blipFill>
          <a:blip r:embed="rId2">
            <a:extLst>
              <a:ext uri="{BEBA8EAE-BF5A-486C-A8C5-ECC9F3942E4B}">
                <a14:imgProps xmlns:a14="http://schemas.microsoft.com/office/drawing/2010/main">
                  <a14:imgLayer r:embed="rId3">
                    <a14:imgEffect>
                      <a14:brightnessContrast bright="100000"/>
                    </a14:imgEffect>
                  </a14:imgLayer>
                </a14:imgProps>
              </a:ext>
            </a:extLst>
          </a:blip>
          <a:stretch>
            <a:fillRect/>
          </a:stretch>
        </p:blipFill>
        <p:spPr>
          <a:xfrm>
            <a:off x="245723" y="6429613"/>
            <a:ext cx="1184953" cy="218597"/>
          </a:xfrm>
          <a:prstGeom prst="rect">
            <a:avLst/>
          </a:prstGeom>
        </p:spPr>
      </p:pic>
      <p:sp>
        <p:nvSpPr>
          <p:cNvPr id="3" name="Text Placeholder 2">
            <a:extLst>
              <a:ext uri="{FF2B5EF4-FFF2-40B4-BE49-F238E27FC236}">
                <a16:creationId xmlns:a16="http://schemas.microsoft.com/office/drawing/2014/main" id="{5699FF24-E238-095E-285A-60209DAAB29D}"/>
              </a:ext>
            </a:extLst>
          </p:cNvPr>
          <p:cNvSpPr txBox="1">
            <a:spLocks/>
          </p:cNvSpPr>
          <p:nvPr userDrawn="1"/>
        </p:nvSpPr>
        <p:spPr>
          <a:xfrm>
            <a:off x="7251037" y="6448957"/>
            <a:ext cx="4213225" cy="156760"/>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700" b="0" i="0" kern="1200">
                <a:solidFill>
                  <a:schemeClr val="tx2"/>
                </a:solidFill>
                <a:latin typeface="Amare Walter Neue" panose="020B050304020206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mare Walter Neue" panose="020B050304020206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mare Walter Neue" panose="020B050304020206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US" sz="700">
                <a:solidFill>
                  <a:schemeClr val="accent3">
                    <a:lumMod val="60000"/>
                    <a:lumOff val="40000"/>
                  </a:schemeClr>
                </a:solidFill>
                <a:latin typeface="Arial" panose="020B0604020202020204" pitchFamily="34" charset="0"/>
                <a:cs typeface="Arial" panose="020B0604020202020204" pitchFamily="34" charset="0"/>
              </a:rPr>
              <a:t>Copyright © </a:t>
            </a:r>
            <a:fld id="{9FB19062-2D99-6645-8272-5FFAA846905C}" type="datetimeyyyy">
              <a:rPr lang="en-US" sz="700" smtClean="0">
                <a:solidFill>
                  <a:schemeClr val="accent3">
                    <a:lumMod val="60000"/>
                    <a:lumOff val="40000"/>
                  </a:schemeClr>
                </a:solidFill>
                <a:latin typeface="Arial" panose="020B0604020202020204" pitchFamily="34" charset="0"/>
                <a:cs typeface="Arial" panose="020B0604020202020204" pitchFamily="34" charset="0"/>
              </a:rPr>
              <a:pPr algn="r"/>
              <a:t>2026</a:t>
            </a:fld>
            <a:r>
              <a:rPr lang="en-US" sz="700">
                <a:solidFill>
                  <a:schemeClr val="accent3">
                    <a:lumMod val="60000"/>
                    <a:lumOff val="40000"/>
                  </a:schemeClr>
                </a:solidFill>
                <a:latin typeface="Arial" panose="020B0604020202020204" pitchFamily="34" charset="0"/>
                <a:cs typeface="Arial" panose="020B0604020202020204" pitchFamily="34" charset="0"/>
              </a:rPr>
              <a:t> Amare Global. All rights reserved. </a:t>
            </a:r>
            <a:endParaRPr lang="en-US" sz="700">
              <a:solidFill>
                <a:schemeClr val="accent3">
                  <a:lumMod val="60000"/>
                  <a:lumOff val="40000"/>
                </a:schemeClr>
              </a:solidFill>
              <a:latin typeface="Arial" panose="020B0604020202020204" pitchFamily="34" charset="0"/>
              <a:ea typeface="Arial" charset="0"/>
              <a:cs typeface="Arial" panose="020B0604020202020204" pitchFamily="34" charset="0"/>
            </a:endParaRPr>
          </a:p>
        </p:txBody>
      </p:sp>
    </p:spTree>
    <p:extLst>
      <p:ext uri="{BB962C8B-B14F-4D97-AF65-F5344CB8AC3E}">
        <p14:creationId xmlns:p14="http://schemas.microsoft.com/office/powerpoint/2010/main" val="32948528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Amare 50/50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B9670E5-843E-CD0C-5CDC-55285E03EE77}"/>
              </a:ext>
            </a:extLst>
          </p:cNvPr>
          <p:cNvSpPr/>
          <p:nvPr userDrawn="1"/>
        </p:nvSpPr>
        <p:spPr>
          <a:xfrm>
            <a:off x="6096000" y="0"/>
            <a:ext cx="6096000" cy="68580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361ABB7-4544-20A3-F114-7569CD06718C}"/>
              </a:ext>
            </a:extLst>
          </p:cNvPr>
          <p:cNvSpPr>
            <a:spLocks noGrp="1"/>
          </p:cNvSpPr>
          <p:nvPr>
            <p:ph type="title"/>
          </p:nvPr>
        </p:nvSpPr>
        <p:spPr>
          <a:xfrm>
            <a:off x="245723" y="820777"/>
            <a:ext cx="5388595" cy="1101171"/>
          </a:xfrm>
        </p:spPr>
        <p:txBody>
          <a:bodyPr lIns="64008">
            <a:noAutofit/>
          </a:bodyPr>
          <a:lstStyle>
            <a:lvl1pPr>
              <a:defRPr sz="4400" b="0" i="0">
                <a:solidFill>
                  <a:schemeClr val="accent3"/>
                </a:solidFill>
                <a:latin typeface="Amare Walter Neue Mager" panose="020B0403040202060203" pitchFamily="34" charset="77"/>
              </a:defRPr>
            </a:lvl1pPr>
          </a:lstStyle>
          <a:p>
            <a:r>
              <a:rPr lang="en-US"/>
              <a:t>Click to edit Master title style</a:t>
            </a:r>
          </a:p>
        </p:txBody>
      </p:sp>
      <p:sp>
        <p:nvSpPr>
          <p:cNvPr id="3" name="Content Placeholder 2">
            <a:extLst>
              <a:ext uri="{FF2B5EF4-FFF2-40B4-BE49-F238E27FC236}">
                <a16:creationId xmlns:a16="http://schemas.microsoft.com/office/drawing/2014/main" id="{F561D0A3-798E-848A-DE40-BB27AB7956F6}"/>
              </a:ext>
            </a:extLst>
          </p:cNvPr>
          <p:cNvSpPr>
            <a:spLocks noGrp="1"/>
          </p:cNvSpPr>
          <p:nvPr>
            <p:ph idx="1"/>
          </p:nvPr>
        </p:nvSpPr>
        <p:spPr>
          <a:xfrm>
            <a:off x="6320118" y="1825625"/>
            <a:ext cx="5607542" cy="4351338"/>
          </a:xfrm>
        </p:spPr>
        <p:txBody>
          <a:bodyPr/>
          <a:lstStyle>
            <a:lvl1pPr>
              <a:defRPr b="0" i="0">
                <a:solidFill>
                  <a:schemeClr val="accent3">
                    <a:lumMod val="20000"/>
                    <a:lumOff val="80000"/>
                  </a:schemeClr>
                </a:solidFill>
                <a:latin typeface="Amare Walter Neue Mager" panose="020B0403040202060203" pitchFamily="34" charset="77"/>
              </a:defRPr>
            </a:lvl1pPr>
            <a:lvl2pPr>
              <a:defRPr b="0" i="0">
                <a:solidFill>
                  <a:schemeClr val="accent3">
                    <a:lumMod val="20000"/>
                    <a:lumOff val="80000"/>
                  </a:schemeClr>
                </a:solidFill>
                <a:latin typeface="Amare Walter Neue Mager" panose="020B0403040202060203" pitchFamily="34" charset="77"/>
              </a:defRPr>
            </a:lvl2pPr>
            <a:lvl3pPr>
              <a:defRPr b="0" i="0">
                <a:solidFill>
                  <a:schemeClr val="accent3">
                    <a:lumMod val="20000"/>
                    <a:lumOff val="80000"/>
                  </a:schemeClr>
                </a:solidFill>
                <a:latin typeface="Amare Walter Neue Mager" panose="020B0403040202060203" pitchFamily="34" charset="77"/>
              </a:defRPr>
            </a:lvl3pPr>
            <a:lvl4pPr>
              <a:defRPr b="0" i="0">
                <a:solidFill>
                  <a:schemeClr val="accent3">
                    <a:lumMod val="20000"/>
                    <a:lumOff val="80000"/>
                  </a:schemeClr>
                </a:solidFill>
                <a:latin typeface="Amare Walter Neue Mager" panose="020B0403040202060203" pitchFamily="34" charset="77"/>
              </a:defRPr>
            </a:lvl4pPr>
            <a:lvl5pPr>
              <a:defRPr b="0" i="0">
                <a:solidFill>
                  <a:schemeClr val="accent3">
                    <a:lumMod val="20000"/>
                    <a:lumOff val="80000"/>
                  </a:schemeClr>
                </a:solidFill>
                <a:latin typeface="Amare Walter Neue Mager" panose="020B0403040202060203" pitchFamily="34"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C8F95B66-72CE-73AB-2B53-27ADFE7A9D67}"/>
              </a:ext>
            </a:extLst>
          </p:cNvPr>
          <p:cNvSpPr>
            <a:spLocks noGrp="1"/>
          </p:cNvSpPr>
          <p:nvPr>
            <p:ph type="sldNum" sz="quarter" idx="12"/>
          </p:nvPr>
        </p:nvSpPr>
        <p:spPr/>
        <p:txBody>
          <a:bodyPr/>
          <a:lstStyle>
            <a:lvl1pPr>
              <a:defRPr>
                <a:solidFill>
                  <a:schemeClr val="accent3">
                    <a:lumMod val="20000"/>
                    <a:lumOff val="80000"/>
                  </a:schemeClr>
                </a:solidFill>
              </a:defRPr>
            </a:lvl1pPr>
          </a:lstStyle>
          <a:p>
            <a:fld id="{FEDAFF86-66A4-D342-B39A-0C3E2798F66C}" type="slidenum">
              <a:rPr lang="en-US" smtClean="0"/>
              <a:pPr/>
              <a:t>‹#›</a:t>
            </a:fld>
            <a:endParaRPr lang="en-US"/>
          </a:p>
        </p:txBody>
      </p:sp>
      <p:sp>
        <p:nvSpPr>
          <p:cNvPr id="10" name="Text Placeholder 8">
            <a:extLst>
              <a:ext uri="{FF2B5EF4-FFF2-40B4-BE49-F238E27FC236}">
                <a16:creationId xmlns:a16="http://schemas.microsoft.com/office/drawing/2014/main" id="{EF3BBC58-EEB2-06A7-E773-B2E22D1CEAED}"/>
              </a:ext>
            </a:extLst>
          </p:cNvPr>
          <p:cNvSpPr>
            <a:spLocks noGrp="1"/>
          </p:cNvSpPr>
          <p:nvPr>
            <p:ph type="body" sz="quarter" idx="13" hasCustomPrompt="1"/>
          </p:nvPr>
        </p:nvSpPr>
        <p:spPr>
          <a:xfrm>
            <a:off x="244169" y="531434"/>
            <a:ext cx="5397900" cy="289344"/>
          </a:xfrm>
        </p:spPr>
        <p:txBody>
          <a:bodyPr>
            <a:noAutofit/>
          </a:bodyPr>
          <a:lstStyle>
            <a:lvl1pPr marL="0" indent="0">
              <a:buNone/>
              <a:defRPr sz="1200" b="0" i="0">
                <a:solidFill>
                  <a:schemeClr val="tx2"/>
                </a:solidFill>
                <a:latin typeface="Amare Walter Neue Mager" panose="020B0403040202060203" pitchFamily="34" charset="77"/>
              </a:defRPr>
            </a:lvl1pPr>
          </a:lstStyle>
          <a:p>
            <a:pPr lvl="0"/>
            <a:r>
              <a:rPr lang="en-US"/>
              <a:t>Click to Edit Section</a:t>
            </a:r>
          </a:p>
        </p:txBody>
      </p:sp>
      <p:pic>
        <p:nvPicPr>
          <p:cNvPr id="5" name="Picture 4" descr="A purple letter on a black background&#10;&#10;Description automatically generated">
            <a:extLst>
              <a:ext uri="{FF2B5EF4-FFF2-40B4-BE49-F238E27FC236}">
                <a16:creationId xmlns:a16="http://schemas.microsoft.com/office/drawing/2014/main" id="{15CF9172-581D-D069-E218-881D1461ABBA}"/>
              </a:ext>
            </a:extLst>
          </p:cNvPr>
          <p:cNvPicPr>
            <a:picLocks noChangeAspect="1"/>
          </p:cNvPicPr>
          <p:nvPr userDrawn="1"/>
        </p:nvPicPr>
        <p:blipFill>
          <a:blip r:embed="rId2"/>
          <a:stretch>
            <a:fillRect/>
          </a:stretch>
        </p:blipFill>
        <p:spPr>
          <a:xfrm>
            <a:off x="245723" y="6429613"/>
            <a:ext cx="1184953" cy="218597"/>
          </a:xfrm>
          <a:prstGeom prst="rect">
            <a:avLst/>
          </a:prstGeom>
        </p:spPr>
      </p:pic>
      <p:sp>
        <p:nvSpPr>
          <p:cNvPr id="8" name="Text Placeholder 2">
            <a:extLst>
              <a:ext uri="{FF2B5EF4-FFF2-40B4-BE49-F238E27FC236}">
                <a16:creationId xmlns:a16="http://schemas.microsoft.com/office/drawing/2014/main" id="{56FF8251-4FEE-D4EF-ACC0-B7CE64BE2A28}"/>
              </a:ext>
            </a:extLst>
          </p:cNvPr>
          <p:cNvSpPr txBox="1">
            <a:spLocks/>
          </p:cNvSpPr>
          <p:nvPr userDrawn="1"/>
        </p:nvSpPr>
        <p:spPr>
          <a:xfrm>
            <a:off x="7251037" y="6448957"/>
            <a:ext cx="4213225" cy="156760"/>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700" b="0" i="0" kern="1200">
                <a:solidFill>
                  <a:schemeClr val="tx2"/>
                </a:solidFill>
                <a:latin typeface="Amare Walter Neue" panose="020B050304020206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mare Walter Neue" panose="020B050304020206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mare Walter Neue" panose="020B050304020206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US" sz="700">
                <a:solidFill>
                  <a:schemeClr val="accent3">
                    <a:lumMod val="60000"/>
                    <a:lumOff val="40000"/>
                  </a:schemeClr>
                </a:solidFill>
                <a:latin typeface="Arial" panose="020B0604020202020204" pitchFamily="34" charset="0"/>
                <a:cs typeface="Arial" panose="020B0604020202020204" pitchFamily="34" charset="0"/>
              </a:rPr>
              <a:t>Copyright © </a:t>
            </a:r>
            <a:fld id="{9FB19062-2D99-6645-8272-5FFAA846905C}" type="datetimeyyyy">
              <a:rPr lang="en-US" sz="700" smtClean="0">
                <a:solidFill>
                  <a:schemeClr val="accent3">
                    <a:lumMod val="60000"/>
                    <a:lumOff val="40000"/>
                  </a:schemeClr>
                </a:solidFill>
                <a:latin typeface="Arial" panose="020B0604020202020204" pitchFamily="34" charset="0"/>
                <a:cs typeface="Arial" panose="020B0604020202020204" pitchFamily="34" charset="0"/>
              </a:rPr>
              <a:pPr algn="r"/>
              <a:t>2026</a:t>
            </a:fld>
            <a:r>
              <a:rPr lang="en-US" sz="700">
                <a:solidFill>
                  <a:schemeClr val="accent3">
                    <a:lumMod val="60000"/>
                    <a:lumOff val="40000"/>
                  </a:schemeClr>
                </a:solidFill>
                <a:latin typeface="Arial" panose="020B0604020202020204" pitchFamily="34" charset="0"/>
                <a:cs typeface="Arial" panose="020B0604020202020204" pitchFamily="34" charset="0"/>
              </a:rPr>
              <a:t> Amare Global. All rights reserved. </a:t>
            </a:r>
            <a:endParaRPr lang="en-US" sz="700">
              <a:solidFill>
                <a:schemeClr val="accent3">
                  <a:lumMod val="60000"/>
                  <a:lumOff val="40000"/>
                </a:schemeClr>
              </a:solidFill>
              <a:latin typeface="Arial" panose="020B0604020202020204" pitchFamily="34" charset="0"/>
              <a:ea typeface="Arial" charset="0"/>
              <a:cs typeface="Arial" panose="020B0604020202020204" pitchFamily="34" charset="0"/>
            </a:endParaRPr>
          </a:p>
        </p:txBody>
      </p:sp>
    </p:spTree>
    <p:extLst>
      <p:ext uri="{BB962C8B-B14F-4D97-AF65-F5344CB8AC3E}">
        <p14:creationId xmlns:p14="http://schemas.microsoft.com/office/powerpoint/2010/main" val="29444311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Business &amp; Science with Amare Logo">
    <p:bg>
      <p:bgPr>
        <a:solidFill>
          <a:schemeClr val="accent3"/>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154504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B&amp;S With Amare Blank">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978E0F6-7D8F-43D4-D12D-14C00A09C4D1}"/>
              </a:ext>
            </a:extLst>
          </p:cNvPr>
          <p:cNvPicPr>
            <a:picLocks noChangeAspect="1"/>
          </p:cNvPicPr>
          <p:nvPr userDrawn="1"/>
        </p:nvPicPr>
        <p:blipFill>
          <a:blip r:embed="rId2"/>
          <a:stretch>
            <a:fillRect/>
          </a:stretch>
        </p:blipFill>
        <p:spPr>
          <a:xfrm>
            <a:off x="262089" y="5905542"/>
            <a:ext cx="1381081" cy="712727"/>
          </a:xfrm>
          <a:prstGeom prst="rect">
            <a:avLst/>
          </a:prstGeom>
        </p:spPr>
      </p:pic>
    </p:spTree>
    <p:extLst>
      <p:ext uri="{BB962C8B-B14F-4D97-AF65-F5344CB8AC3E}">
        <p14:creationId xmlns:p14="http://schemas.microsoft.com/office/powerpoint/2010/main" val="8079240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E8CAEBB-831E-A1B3-0489-7577B5F3055F}"/>
              </a:ext>
            </a:extLst>
          </p:cNvPr>
          <p:cNvSpPr>
            <a:spLocks noGrp="1"/>
          </p:cNvSpPr>
          <p:nvPr>
            <p:ph type="title"/>
          </p:nvPr>
        </p:nvSpPr>
        <p:spPr>
          <a:xfrm>
            <a:off x="245723" y="589518"/>
            <a:ext cx="11681937" cy="1101171"/>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a:extLst>
              <a:ext uri="{FF2B5EF4-FFF2-40B4-BE49-F238E27FC236}">
                <a16:creationId xmlns:a16="http://schemas.microsoft.com/office/drawing/2014/main" id="{BAD102F0-F264-952E-615C-C95F9A5F69CD}"/>
              </a:ext>
            </a:extLst>
          </p:cNvPr>
          <p:cNvSpPr>
            <a:spLocks noGrp="1"/>
          </p:cNvSpPr>
          <p:nvPr>
            <p:ph type="body" idx="1"/>
          </p:nvPr>
        </p:nvSpPr>
        <p:spPr>
          <a:xfrm>
            <a:off x="245723" y="1825625"/>
            <a:ext cx="11681937"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1ED0E0F5-F54D-F4E0-410A-AA316C3E79CB}"/>
              </a:ext>
            </a:extLst>
          </p:cNvPr>
          <p:cNvSpPr>
            <a:spLocks noGrp="1"/>
          </p:cNvSpPr>
          <p:nvPr>
            <p:ph type="sldNum" sz="quarter" idx="4"/>
          </p:nvPr>
        </p:nvSpPr>
        <p:spPr>
          <a:xfrm>
            <a:off x="9184460" y="6356350"/>
            <a:ext cx="2743200" cy="365125"/>
          </a:xfrm>
          <a:prstGeom prst="rect">
            <a:avLst/>
          </a:prstGeom>
        </p:spPr>
        <p:txBody>
          <a:bodyPr vert="horz" wrap="square" lIns="91440" tIns="45720" rIns="0" bIns="45720" rtlCol="0" anchor="ctr"/>
          <a:lstStyle>
            <a:lvl1pPr marL="0" indent="0" algn="r">
              <a:tabLst>
                <a:tab pos="2563813" algn="l"/>
              </a:tabLst>
              <a:defRPr sz="900">
                <a:solidFill>
                  <a:schemeClr val="tx2"/>
                </a:solidFill>
                <a:latin typeface="Amare Walter Neue" panose="020B0503040202060203" pitchFamily="34" charset="77"/>
              </a:defRPr>
            </a:lvl1pPr>
          </a:lstStyle>
          <a:p>
            <a:fld id="{FEDAFF86-66A4-D342-B39A-0C3E2798F66C}" type="slidenum">
              <a:rPr lang="en-US" smtClean="0"/>
              <a:pPr/>
              <a:t>‹#›</a:t>
            </a:fld>
            <a:endParaRPr lang="en-US"/>
          </a:p>
        </p:txBody>
      </p:sp>
      <p:pic>
        <p:nvPicPr>
          <p:cNvPr id="8" name="Picture 7" descr="A purple letter on a black background&#10;&#10;Description automatically generated">
            <a:extLst>
              <a:ext uri="{FF2B5EF4-FFF2-40B4-BE49-F238E27FC236}">
                <a16:creationId xmlns:a16="http://schemas.microsoft.com/office/drawing/2014/main" id="{44AB0261-6AFF-4329-1235-FAF8F2EDE80B}"/>
              </a:ext>
            </a:extLst>
          </p:cNvPr>
          <p:cNvPicPr>
            <a:picLocks noChangeAspect="1"/>
          </p:cNvPicPr>
          <p:nvPr userDrawn="1"/>
        </p:nvPicPr>
        <p:blipFill>
          <a:blip r:embed="rId20"/>
          <a:stretch>
            <a:fillRect/>
          </a:stretch>
        </p:blipFill>
        <p:spPr>
          <a:xfrm>
            <a:off x="245723" y="6429613"/>
            <a:ext cx="1184953" cy="218597"/>
          </a:xfrm>
          <a:prstGeom prst="rect">
            <a:avLst/>
          </a:prstGeom>
        </p:spPr>
      </p:pic>
      <p:sp>
        <p:nvSpPr>
          <p:cNvPr id="4" name="Text Placeholder 2">
            <a:extLst>
              <a:ext uri="{FF2B5EF4-FFF2-40B4-BE49-F238E27FC236}">
                <a16:creationId xmlns:a16="http://schemas.microsoft.com/office/drawing/2014/main" id="{8532E048-80AA-ED2B-0FEA-9C37DA299BF8}"/>
              </a:ext>
            </a:extLst>
          </p:cNvPr>
          <p:cNvSpPr txBox="1">
            <a:spLocks/>
          </p:cNvSpPr>
          <p:nvPr userDrawn="1"/>
        </p:nvSpPr>
        <p:spPr>
          <a:xfrm>
            <a:off x="7251037" y="6448957"/>
            <a:ext cx="4213225" cy="156760"/>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700" b="0" i="0" kern="1200">
                <a:solidFill>
                  <a:schemeClr val="tx2"/>
                </a:solidFill>
                <a:latin typeface="Amare Walter Neue" panose="020B050304020206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mare Walter Neue" panose="020B050304020206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mare Walter Neue" panose="020B050304020206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US" sz="700">
                <a:solidFill>
                  <a:schemeClr val="tx2">
                    <a:lumMod val="60000"/>
                    <a:lumOff val="40000"/>
                  </a:schemeClr>
                </a:solidFill>
                <a:latin typeface="Arial" panose="020B0604020202020204" pitchFamily="34" charset="0"/>
                <a:cs typeface="Arial" panose="020B0604020202020204" pitchFamily="34" charset="0"/>
              </a:rPr>
              <a:t>Copyright © </a:t>
            </a:r>
            <a:fld id="{9FB19062-2D99-6645-8272-5FFAA846905C}" type="datetimeyyyy">
              <a:rPr lang="en-US" sz="700" smtClean="0">
                <a:solidFill>
                  <a:schemeClr val="tx2">
                    <a:lumMod val="60000"/>
                    <a:lumOff val="40000"/>
                  </a:schemeClr>
                </a:solidFill>
                <a:latin typeface="Arial" panose="020B0604020202020204" pitchFamily="34" charset="0"/>
                <a:cs typeface="Arial" panose="020B0604020202020204" pitchFamily="34" charset="0"/>
              </a:rPr>
              <a:pPr algn="r"/>
              <a:t>2026</a:t>
            </a:fld>
            <a:r>
              <a:rPr lang="en-US" sz="700">
                <a:solidFill>
                  <a:schemeClr val="tx2">
                    <a:lumMod val="60000"/>
                    <a:lumOff val="40000"/>
                  </a:schemeClr>
                </a:solidFill>
                <a:latin typeface="Arial" panose="020B0604020202020204" pitchFamily="34" charset="0"/>
                <a:cs typeface="Arial" panose="020B0604020202020204" pitchFamily="34" charset="0"/>
              </a:rPr>
              <a:t> Amare Global. All rights reserved. </a:t>
            </a:r>
            <a:endParaRPr lang="en-US" sz="700">
              <a:solidFill>
                <a:schemeClr val="tx2">
                  <a:lumMod val="60000"/>
                  <a:lumOff val="40000"/>
                </a:schemeClr>
              </a:solidFill>
              <a:latin typeface="Arial" panose="020B0604020202020204" pitchFamily="34" charset="0"/>
              <a:ea typeface="Arial" charset="0"/>
              <a:cs typeface="Arial" panose="020B0604020202020204" pitchFamily="34" charset="0"/>
            </a:endParaRPr>
          </a:p>
        </p:txBody>
      </p:sp>
    </p:spTree>
    <p:extLst>
      <p:ext uri="{BB962C8B-B14F-4D97-AF65-F5344CB8AC3E}">
        <p14:creationId xmlns:p14="http://schemas.microsoft.com/office/powerpoint/2010/main" val="1786867287"/>
      </p:ext>
    </p:extLst>
  </p:cSld>
  <p:clrMap bg1="lt1" tx1="dk1" bg2="lt2" tx2="dk2" accent1="accent1" accent2="accent2" accent3="accent3" accent4="accent4" accent5="accent5" accent6="accent6" hlink="hlink" folHlink="folHlink"/>
  <p:sldLayoutIdLst>
    <p:sldLayoutId id="2147483671" r:id="rId1"/>
    <p:sldLayoutId id="2147483668" r:id="rId2"/>
    <p:sldLayoutId id="2147483650" r:id="rId3"/>
    <p:sldLayoutId id="2147483684" r:id="rId4"/>
    <p:sldLayoutId id="2147483672" r:id="rId5"/>
    <p:sldLayoutId id="2147483669" r:id="rId6"/>
    <p:sldLayoutId id="2147483676" r:id="rId7"/>
    <p:sldLayoutId id="2147483673" r:id="rId8"/>
    <p:sldLayoutId id="2147483675" r:id="rId9"/>
    <p:sldLayoutId id="2147483677" r:id="rId10"/>
    <p:sldLayoutId id="2147483674" r:id="rId11"/>
    <p:sldLayoutId id="2147483670" r:id="rId12"/>
    <p:sldLayoutId id="2147483678" r:id="rId13"/>
    <p:sldLayoutId id="2147483679" r:id="rId14"/>
    <p:sldLayoutId id="2147483680" r:id="rId15"/>
    <p:sldLayoutId id="2147483681" r:id="rId16"/>
    <p:sldLayoutId id="2147483682" r:id="rId17"/>
    <p:sldLayoutId id="2147483683" r:id="rId18"/>
  </p:sldLayoutIdLst>
  <p:hf hdr="0" ftr="0" dt="0"/>
  <p:txStyles>
    <p:titleStyle>
      <a:lvl1pPr algn="l" defTabSz="914400" rtl="0" eaLnBrk="1" latinLnBrk="0" hangingPunct="1">
        <a:lnSpc>
          <a:spcPct val="90000"/>
        </a:lnSpc>
        <a:spcBef>
          <a:spcPct val="0"/>
        </a:spcBef>
        <a:buNone/>
        <a:defRPr sz="4000" b="0" i="0" kern="1200">
          <a:solidFill>
            <a:schemeClr val="tx1"/>
          </a:solidFill>
          <a:latin typeface="Amare Walter Neue Mager" panose="020B0403040202060203" pitchFamily="34"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mare Walter Neue" panose="020B050304020206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mare Walter Neue" panose="020B050304020206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mare Walter Neue" panose="020B050304020206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image" Target="../media/image7.png"/><Relationship Id="rId5" Type="http://schemas.microsoft.com/office/2007/relationships/hdphoto" Target="../media/hdphoto3.wdp"/><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17.xml"/><Relationship Id="rId7" Type="http://schemas.microsoft.com/office/2007/relationships/hdphoto" Target="../media/hdphoto3.wdp"/><Relationship Id="rId2" Type="http://schemas.openxmlformats.org/officeDocument/2006/relationships/tags" Target="../tags/tag20.xml"/><Relationship Id="rId1" Type="http://schemas.openxmlformats.org/officeDocument/2006/relationships/tags" Target="../tags/tag19.xml"/><Relationship Id="rId6" Type="http://schemas.openxmlformats.org/officeDocument/2006/relationships/image" Target="../media/image2.png"/><Relationship Id="rId5" Type="http://schemas.openxmlformats.org/officeDocument/2006/relationships/image" Target="../media/image9.jp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slideLayout" Target="../slideLayouts/slideLayout3.xml"/><Relationship Id="rId7" Type="http://schemas.microsoft.com/office/2007/relationships/hdphoto" Target="../media/hdphoto3.wdp"/><Relationship Id="rId2" Type="http://schemas.openxmlformats.org/officeDocument/2006/relationships/tags" Target="../tags/tag22.xml"/><Relationship Id="rId1" Type="http://schemas.openxmlformats.org/officeDocument/2006/relationships/tags" Target="../tags/tag21.xml"/><Relationship Id="rId6" Type="http://schemas.openxmlformats.org/officeDocument/2006/relationships/image" Target="../media/image2.png"/><Relationship Id="rId5" Type="http://schemas.openxmlformats.org/officeDocument/2006/relationships/image" Target="../media/image11.jp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25.xml"/><Relationship Id="rId7" Type="http://schemas.openxmlformats.org/officeDocument/2006/relationships/image" Target="../media/image13.png"/><Relationship Id="rId2" Type="http://schemas.openxmlformats.org/officeDocument/2006/relationships/tags" Target="../tags/tag24.xml"/><Relationship Id="rId1" Type="http://schemas.openxmlformats.org/officeDocument/2006/relationships/tags" Target="../tags/tag23.xml"/><Relationship Id="rId6" Type="http://schemas.openxmlformats.org/officeDocument/2006/relationships/notesSlide" Target="../notesSlides/notesSlide12.xml"/><Relationship Id="rId5" Type="http://schemas.openxmlformats.org/officeDocument/2006/relationships/slideLayout" Target="../slideLayouts/slideLayout3.xml"/><Relationship Id="rId4" Type="http://schemas.openxmlformats.org/officeDocument/2006/relationships/tags" Target="../tags/tag26.xml"/><Relationship Id="rId9" Type="http://schemas.microsoft.com/office/2007/relationships/hdphoto" Target="../media/hdphoto3.wdp"/></Relationships>
</file>

<file path=ppt/slides/_rels/slide13.xml.rels><?xml version="1.0" encoding="UTF-8" standalone="yes"?>
<Relationships xmlns="http://schemas.openxmlformats.org/package/2006/relationships"><Relationship Id="rId8" Type="http://schemas.openxmlformats.org/officeDocument/2006/relationships/notesSlide" Target="../notesSlides/notesSlide13.xml"/><Relationship Id="rId13" Type="http://schemas.openxmlformats.org/officeDocument/2006/relationships/image" Target="../media/image16.png"/><Relationship Id="rId3" Type="http://schemas.openxmlformats.org/officeDocument/2006/relationships/tags" Target="../tags/tag29.xml"/><Relationship Id="rId7" Type="http://schemas.openxmlformats.org/officeDocument/2006/relationships/slideLayout" Target="../slideLayouts/slideLayout3.xml"/><Relationship Id="rId12" Type="http://schemas.openxmlformats.org/officeDocument/2006/relationships/image" Target="../media/image15.png"/><Relationship Id="rId2" Type="http://schemas.openxmlformats.org/officeDocument/2006/relationships/tags" Target="../tags/tag28.xml"/><Relationship Id="rId1" Type="http://schemas.openxmlformats.org/officeDocument/2006/relationships/tags" Target="../tags/tag27.xml"/><Relationship Id="rId6" Type="http://schemas.openxmlformats.org/officeDocument/2006/relationships/tags" Target="../tags/tag32.xml"/><Relationship Id="rId11" Type="http://schemas.openxmlformats.org/officeDocument/2006/relationships/image" Target="../media/image14.png"/><Relationship Id="rId5" Type="http://schemas.openxmlformats.org/officeDocument/2006/relationships/tags" Target="../tags/tag31.xml"/><Relationship Id="rId10" Type="http://schemas.microsoft.com/office/2007/relationships/hdphoto" Target="../media/hdphoto3.wdp"/><Relationship Id="rId4" Type="http://schemas.openxmlformats.org/officeDocument/2006/relationships/tags" Target="../tags/tag30.xml"/><Relationship Id="rId9" Type="http://schemas.openxmlformats.org/officeDocument/2006/relationships/image" Target="../media/image2.png"/></Relationships>
</file>

<file path=ppt/slides/_rels/slide14.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slideLayout" Target="../slideLayouts/slideLayout3.xml"/><Relationship Id="rId7" Type="http://schemas.microsoft.com/office/2007/relationships/hdphoto" Target="../media/hdphoto3.wdp"/><Relationship Id="rId2" Type="http://schemas.openxmlformats.org/officeDocument/2006/relationships/tags" Target="../tags/tag34.xml"/><Relationship Id="rId1" Type="http://schemas.openxmlformats.org/officeDocument/2006/relationships/tags" Target="../tags/tag33.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image" Target="../media/image17.jpg"/></Relationships>
</file>

<file path=ppt/slides/_rels/slide15.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slideLayout" Target="../slideLayouts/slideLayout3.xml"/><Relationship Id="rId7" Type="http://schemas.openxmlformats.org/officeDocument/2006/relationships/image" Target="../media/image2.png"/><Relationship Id="rId2" Type="http://schemas.openxmlformats.org/officeDocument/2006/relationships/tags" Target="../tags/tag36.xml"/><Relationship Id="rId1" Type="http://schemas.openxmlformats.org/officeDocument/2006/relationships/tags" Target="../tags/tag35.xml"/><Relationship Id="rId6" Type="http://schemas.openxmlformats.org/officeDocument/2006/relationships/image" Target="../media/image1.png"/><Relationship Id="rId5" Type="http://schemas.openxmlformats.org/officeDocument/2006/relationships/image" Target="../media/image20.png"/><Relationship Id="rId4" Type="http://schemas.openxmlformats.org/officeDocument/2006/relationships/image" Target="../media/image19.jpg"/></Relationships>
</file>

<file path=ppt/slides/_rels/slide16.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slideLayout" Target="../slideLayouts/slideLayout16.xml"/><Relationship Id="rId7" Type="http://schemas.openxmlformats.org/officeDocument/2006/relationships/image" Target="../media/image2.png"/><Relationship Id="rId2" Type="http://schemas.openxmlformats.org/officeDocument/2006/relationships/tags" Target="../tags/tag38.xml"/><Relationship Id="rId1" Type="http://schemas.openxmlformats.org/officeDocument/2006/relationships/tags" Target="../tags/tag37.xml"/><Relationship Id="rId6" Type="http://schemas.openxmlformats.org/officeDocument/2006/relationships/hyperlink" Target="https://www.amare.com/" TargetMode="External"/><Relationship Id="rId5" Type="http://schemas.openxmlformats.org/officeDocument/2006/relationships/hyperlink" Target="https://amareglobal-my.sharepoint.com/:f:/g/personal/gyalgin_amare_com/IgDKylSmmrSDRbaZAL3DAMISAfStg3bODUPXT68tV9URilA?e=nAY5Nk" TargetMode="External"/><Relationship Id="rId4" Type="http://schemas.openxmlformats.org/officeDocument/2006/relationships/notesSlide" Target="../notesSlides/notesSlide14.xml"/></Relationships>
</file>

<file path=ppt/slides/_rels/slide17.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notesSlide" Target="../notesSlides/notesSlide15.xml"/><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7.xml"/><Relationship Id="rId7" Type="http://schemas.microsoft.com/office/2007/relationships/hdphoto" Target="../media/hdphoto3.wdp"/><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2.png"/><Relationship Id="rId5" Type="http://schemas.openxmlformats.org/officeDocument/2006/relationships/image" Target="../media/image8.jpg"/><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7.xml"/><Relationship Id="rId7" Type="http://schemas.microsoft.com/office/2007/relationships/hdphoto" Target="../media/hdphoto3.wdp"/><Relationship Id="rId2" Type="http://schemas.openxmlformats.org/officeDocument/2006/relationships/tags" Target="../tags/tag4.xml"/><Relationship Id="rId1" Type="http://schemas.openxmlformats.org/officeDocument/2006/relationships/tags" Target="../tags/tag3.xml"/><Relationship Id="rId6" Type="http://schemas.openxmlformats.org/officeDocument/2006/relationships/image" Target="../media/image2.png"/><Relationship Id="rId5" Type="http://schemas.openxmlformats.org/officeDocument/2006/relationships/image" Target="../media/image8.jp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7.xml"/><Relationship Id="rId7" Type="http://schemas.microsoft.com/office/2007/relationships/hdphoto" Target="../media/hdphoto3.wdp"/><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image" Target="../media/image2.png"/><Relationship Id="rId5" Type="http://schemas.openxmlformats.org/officeDocument/2006/relationships/image" Target="../media/image9.jp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7.xml"/><Relationship Id="rId7" Type="http://schemas.microsoft.com/office/2007/relationships/hdphoto" Target="../media/hdphoto3.wdp"/><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image" Target="../media/image2.png"/><Relationship Id="rId5" Type="http://schemas.openxmlformats.org/officeDocument/2006/relationships/image" Target="../media/image9.jp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7.xml"/><Relationship Id="rId7" Type="http://schemas.microsoft.com/office/2007/relationships/hdphoto" Target="../media/hdphoto3.wdp"/><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image" Target="../media/image2.png"/><Relationship Id="rId5" Type="http://schemas.openxmlformats.org/officeDocument/2006/relationships/image" Target="../media/image9.jp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13.xml"/><Relationship Id="rId7" Type="http://schemas.openxmlformats.org/officeDocument/2006/relationships/image" Target="../media/image1.png"/><Relationship Id="rId2" Type="http://schemas.openxmlformats.org/officeDocument/2006/relationships/tags" Target="../tags/tag12.xml"/><Relationship Id="rId1" Type="http://schemas.openxmlformats.org/officeDocument/2006/relationships/tags" Target="../tags/tag11.xml"/><Relationship Id="rId6" Type="http://schemas.openxmlformats.org/officeDocument/2006/relationships/image" Target="../media/image10.jpg"/><Relationship Id="rId5" Type="http://schemas.openxmlformats.org/officeDocument/2006/relationships/notesSlide" Target="../notesSlides/notesSlide7.xml"/><Relationship Id="rId4" Type="http://schemas.openxmlformats.org/officeDocument/2006/relationships/slideLayout" Target="../slideLayouts/slideLayout17.xml"/><Relationship Id="rId9" Type="http://schemas.microsoft.com/office/2007/relationships/hdphoto" Target="../media/hdphoto3.wdp"/></Relationships>
</file>

<file path=ppt/slides/_rels/slide8.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16.xml"/><Relationship Id="rId7" Type="http://schemas.openxmlformats.org/officeDocument/2006/relationships/image" Target="../media/image1.png"/><Relationship Id="rId2" Type="http://schemas.openxmlformats.org/officeDocument/2006/relationships/tags" Target="../tags/tag15.xml"/><Relationship Id="rId1" Type="http://schemas.openxmlformats.org/officeDocument/2006/relationships/tags" Target="../tags/tag14.xml"/><Relationship Id="rId6" Type="http://schemas.openxmlformats.org/officeDocument/2006/relationships/image" Target="../media/image10.jpg"/><Relationship Id="rId5" Type="http://schemas.openxmlformats.org/officeDocument/2006/relationships/notesSlide" Target="../notesSlides/notesSlide8.xml"/><Relationship Id="rId4" Type="http://schemas.openxmlformats.org/officeDocument/2006/relationships/slideLayout" Target="../slideLayouts/slideLayout17.xml"/><Relationship Id="rId9" Type="http://schemas.microsoft.com/office/2007/relationships/hdphoto" Target="../media/hdphoto3.wdp"/></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7.xml"/><Relationship Id="rId7" Type="http://schemas.microsoft.com/office/2007/relationships/hdphoto" Target="../media/hdphoto3.wdp"/><Relationship Id="rId2" Type="http://schemas.openxmlformats.org/officeDocument/2006/relationships/tags" Target="../tags/tag18.xml"/><Relationship Id="rId1" Type="http://schemas.openxmlformats.org/officeDocument/2006/relationships/tags" Target="../tags/tag17.xml"/><Relationship Id="rId6" Type="http://schemas.openxmlformats.org/officeDocument/2006/relationships/image" Target="../media/image2.png"/><Relationship Id="rId5" Type="http://schemas.openxmlformats.org/officeDocument/2006/relationships/image" Target="../media/image9.jp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710E99-E871-984D-D682-875AB2989A76}"/>
            </a:ext>
          </a:extLst>
        </p:cNvPr>
        <p:cNvGrpSpPr/>
        <p:nvPr/>
      </p:nvGrpSpPr>
      <p:grpSpPr>
        <a:xfrm>
          <a:off x="0" y="0"/>
          <a:ext cx="0" cy="0"/>
          <a:chOff x="0" y="0"/>
          <a:chExt cx="0" cy="0"/>
        </a:xfrm>
      </p:grpSpPr>
      <p:pic>
        <p:nvPicPr>
          <p:cNvPr id="6" name="Resim 5">
            <a:extLst>
              <a:ext uri="{FF2B5EF4-FFF2-40B4-BE49-F238E27FC236}">
                <a16:creationId xmlns:a16="http://schemas.microsoft.com/office/drawing/2014/main" id="{20D13D72-524C-FF2A-230C-0187FD3DADC4}"/>
              </a:ext>
            </a:extLst>
          </p:cNvPr>
          <p:cNvPicPr>
            <a:picLocks noChangeAspect="1"/>
          </p:cNvPicPr>
          <p:nvPr/>
        </p:nvPicPr>
        <p:blipFill>
          <a:blip r:embed="rId3"/>
          <a:stretch>
            <a:fillRect/>
          </a:stretch>
        </p:blipFill>
        <p:spPr>
          <a:xfrm>
            <a:off x="7220654" y="0"/>
            <a:ext cx="4980322" cy="6219768"/>
          </a:xfrm>
          <a:prstGeom prst="rect">
            <a:avLst/>
          </a:prstGeom>
        </p:spPr>
      </p:pic>
      <p:sp>
        <p:nvSpPr>
          <p:cNvPr id="3" name="Rectangle 2">
            <a:extLst>
              <a:ext uri="{FF2B5EF4-FFF2-40B4-BE49-F238E27FC236}">
                <a16:creationId xmlns:a16="http://schemas.microsoft.com/office/drawing/2014/main" id="{EA023FB3-B371-5D3C-ABAC-09D2577844DB}"/>
              </a:ext>
            </a:extLst>
          </p:cNvPr>
          <p:cNvSpPr/>
          <p:nvPr/>
        </p:nvSpPr>
        <p:spPr>
          <a:xfrm>
            <a:off x="-6264" y="0"/>
            <a:ext cx="7251126" cy="6815729"/>
          </a:xfrm>
          <a:prstGeom prst="rect">
            <a:avLst/>
          </a:prstGeom>
          <a:solidFill>
            <a:schemeClr val="accent3">
              <a:alpha val="8206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758BDE63-B9B7-6F59-5330-C5DDB57F1C34}"/>
              </a:ext>
            </a:extLst>
          </p:cNvPr>
          <p:cNvSpPr txBox="1"/>
          <p:nvPr/>
        </p:nvSpPr>
        <p:spPr>
          <a:xfrm>
            <a:off x="962483" y="2929961"/>
            <a:ext cx="5623512" cy="108459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90000"/>
              </a:lnSpc>
            </a:pPr>
            <a:r>
              <a:rPr lang="en-US" sz="7000" dirty="0">
                <a:solidFill>
                  <a:schemeClr val="bg1"/>
                </a:solidFill>
                <a:latin typeface="Amare Walter Neue Mittel" panose="020B0503040202060203" pitchFamily="34" charset="0"/>
                <a:cs typeface="Arial"/>
              </a:rPr>
              <a:t>ON SHOTS</a:t>
            </a:r>
            <a:r>
              <a:rPr lang="en-US" sz="7000" baseline="30000" dirty="0">
                <a:solidFill>
                  <a:schemeClr val="bg1"/>
                </a:solidFill>
                <a:latin typeface="Amare Walter Neue Halbfett" panose="020B0503040202060203" pitchFamily="34" charset="77"/>
              </a:rPr>
              <a:t>™</a:t>
            </a:r>
            <a:endParaRPr lang="en-US" sz="7000" dirty="0">
              <a:solidFill>
                <a:schemeClr val="bg1"/>
              </a:solidFill>
              <a:latin typeface="Amare Walter Neue Leicht" panose="020B0303040202060203" pitchFamily="34" charset="77"/>
              <a:cs typeface="Arial"/>
            </a:endParaRPr>
          </a:p>
        </p:txBody>
      </p:sp>
      <p:sp>
        <p:nvSpPr>
          <p:cNvPr id="5" name="Rectangle 4">
            <a:extLst>
              <a:ext uri="{FF2B5EF4-FFF2-40B4-BE49-F238E27FC236}">
                <a16:creationId xmlns:a16="http://schemas.microsoft.com/office/drawing/2014/main" id="{DDBF33D7-3E37-7CF1-5AF8-CC2955884DFD}"/>
              </a:ext>
            </a:extLst>
          </p:cNvPr>
          <p:cNvSpPr/>
          <p:nvPr/>
        </p:nvSpPr>
        <p:spPr>
          <a:xfrm>
            <a:off x="-6264" y="6224182"/>
            <a:ext cx="12207240" cy="649224"/>
          </a:xfrm>
          <a:prstGeom prst="rect">
            <a:avLst/>
          </a:prstGeom>
          <a:solidFill>
            <a:schemeClr val="accent3">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purple letter on a black background&#10;&#10;Description automatically generated">
            <a:extLst>
              <a:ext uri="{FF2B5EF4-FFF2-40B4-BE49-F238E27FC236}">
                <a16:creationId xmlns:a16="http://schemas.microsoft.com/office/drawing/2014/main" id="{7126A9E5-00F8-1E2A-BA2E-D8C8379C5C61}"/>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100000"/>
                    </a14:imgEffect>
                  </a14:imgLayer>
                </a14:imgProps>
              </a:ext>
            </a:extLst>
          </a:blip>
          <a:stretch>
            <a:fillRect/>
          </a:stretch>
        </p:blipFill>
        <p:spPr>
          <a:xfrm>
            <a:off x="244700" y="6428590"/>
            <a:ext cx="1184953" cy="218597"/>
          </a:xfrm>
          <a:prstGeom prst="rect">
            <a:avLst/>
          </a:prstGeom>
        </p:spPr>
      </p:pic>
      <p:sp>
        <p:nvSpPr>
          <p:cNvPr id="8" name="Text Placeholder 2">
            <a:extLst>
              <a:ext uri="{FF2B5EF4-FFF2-40B4-BE49-F238E27FC236}">
                <a16:creationId xmlns:a16="http://schemas.microsoft.com/office/drawing/2014/main" id="{C3A03EF9-03E8-60D0-13D0-0627D3D8C2F3}"/>
              </a:ext>
            </a:extLst>
          </p:cNvPr>
          <p:cNvSpPr txBox="1">
            <a:spLocks/>
          </p:cNvSpPr>
          <p:nvPr/>
        </p:nvSpPr>
        <p:spPr>
          <a:xfrm>
            <a:off x="7251037" y="6468207"/>
            <a:ext cx="4213225" cy="156760"/>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700" b="0" i="0" kern="1200">
                <a:solidFill>
                  <a:schemeClr val="tx2"/>
                </a:solidFill>
                <a:latin typeface="Amare Walter Neue" panose="020B050304020206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mare Walter Neue" panose="020B050304020206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mare Walter Neue" panose="020B050304020206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US" sz="700" dirty="0">
                <a:solidFill>
                  <a:schemeClr val="bg1"/>
                </a:solidFill>
                <a:latin typeface="Arial" panose="020B0604020202020204" pitchFamily="34" charset="0"/>
                <a:cs typeface="Arial" panose="020B0604020202020204" pitchFamily="34" charset="0"/>
              </a:rPr>
              <a:t>Copyright © </a:t>
            </a:r>
            <a:fld id="{9FB19062-2D99-6645-8272-5FFAA846905C}" type="datetimeyyyy">
              <a:rPr lang="en-US" sz="700" smtClean="0">
                <a:solidFill>
                  <a:schemeClr val="bg1"/>
                </a:solidFill>
                <a:latin typeface="Arial" panose="020B0604020202020204" pitchFamily="34" charset="0"/>
                <a:cs typeface="Arial" panose="020B0604020202020204" pitchFamily="34" charset="0"/>
              </a:rPr>
              <a:pPr algn="r"/>
              <a:t>2026</a:t>
            </a:fld>
            <a:r>
              <a:rPr lang="en-US" sz="700" dirty="0">
                <a:solidFill>
                  <a:schemeClr val="bg1"/>
                </a:solidFill>
                <a:latin typeface="Arial" panose="020B0604020202020204" pitchFamily="34" charset="0"/>
                <a:cs typeface="Arial" panose="020B0604020202020204" pitchFamily="34" charset="0"/>
              </a:rPr>
              <a:t> Amare Global. All rights reserved. </a:t>
            </a:r>
            <a:endParaRPr lang="en-US" sz="700" dirty="0">
              <a:solidFill>
                <a:schemeClr val="bg1"/>
              </a:solidFill>
              <a:latin typeface="Arial" panose="020B0604020202020204" pitchFamily="34" charset="0"/>
              <a:ea typeface="Arial" charset="0"/>
              <a:cs typeface="Arial" panose="020B0604020202020204" pitchFamily="34" charset="0"/>
            </a:endParaRPr>
          </a:p>
        </p:txBody>
      </p:sp>
      <p:sp>
        <p:nvSpPr>
          <p:cNvPr id="9" name="Slide Number Placeholder 1">
            <a:extLst>
              <a:ext uri="{FF2B5EF4-FFF2-40B4-BE49-F238E27FC236}">
                <a16:creationId xmlns:a16="http://schemas.microsoft.com/office/drawing/2014/main" id="{240B2CDB-1E07-6982-B682-F32D3F761E17}"/>
              </a:ext>
            </a:extLst>
          </p:cNvPr>
          <p:cNvSpPr txBox="1">
            <a:spLocks/>
          </p:cNvSpPr>
          <p:nvPr/>
        </p:nvSpPr>
        <p:spPr>
          <a:xfrm>
            <a:off x="9184460" y="6375600"/>
            <a:ext cx="2743200" cy="365125"/>
          </a:xfrm>
          <a:prstGeom prst="rect">
            <a:avLst/>
          </a:prstGeom>
        </p:spPr>
        <p:txBody>
          <a:bodyPr vert="horz" wrap="square" lIns="91440" tIns="45720" rIns="0" bIns="45720" rtlCol="0" anchor="ctr"/>
          <a:lstStyle>
            <a:defPPr>
              <a:defRPr lang="en-US"/>
            </a:defPPr>
            <a:lvl1pPr marL="0" indent="0" algn="r" defTabSz="914400" rtl="0" eaLnBrk="1" latinLnBrk="0" hangingPunct="1">
              <a:tabLst>
                <a:tab pos="2563813" algn="l"/>
              </a:tabLst>
              <a:defRPr sz="900" kern="1200">
                <a:solidFill>
                  <a:schemeClr val="tx2"/>
                </a:solidFill>
                <a:latin typeface="Amare Walter Neue" panose="020B0503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EDAFF86-66A4-D342-B39A-0C3E2798F66C}" type="slidenum">
              <a:rPr lang="en-US" smtClean="0">
                <a:solidFill>
                  <a:schemeClr val="bg1"/>
                </a:solidFill>
                <a:latin typeface="Amare Walter Neue Mager" panose="020B0403040202060203" pitchFamily="34" charset="77"/>
              </a:rPr>
              <a:pPr/>
              <a:t>1</a:t>
            </a:fld>
            <a:endParaRPr lang="en-US" dirty="0">
              <a:solidFill>
                <a:schemeClr val="bg1"/>
              </a:solidFill>
              <a:latin typeface="Amare Walter Neue Mager" panose="020B0403040202060203" pitchFamily="34" charset="77"/>
            </a:endParaRPr>
          </a:p>
        </p:txBody>
      </p:sp>
      <p:pic>
        <p:nvPicPr>
          <p:cNvPr id="19" name="Resim 18" descr="yazı tipi, grafik, metin, logo içeren bir resim&#10;&#10;Yapay zeka tarafından oluşturulmuş içerik yanlış olabilir.">
            <a:extLst>
              <a:ext uri="{FF2B5EF4-FFF2-40B4-BE49-F238E27FC236}">
                <a16:creationId xmlns:a16="http://schemas.microsoft.com/office/drawing/2014/main" id="{3CC73FB9-ACCA-9F70-28E7-3350A1946DFD}"/>
              </a:ext>
            </a:extLst>
          </p:cNvPr>
          <p:cNvPicPr>
            <a:picLocks noChangeAspect="1"/>
          </p:cNvPicPr>
          <p:nvPr/>
        </p:nvPicPr>
        <p:blipFill>
          <a:blip r:embed="rId6"/>
          <a:stretch>
            <a:fillRect/>
          </a:stretch>
        </p:blipFill>
        <p:spPr>
          <a:xfrm>
            <a:off x="1067235" y="2067924"/>
            <a:ext cx="2678047" cy="804360"/>
          </a:xfrm>
          <a:prstGeom prst="rect">
            <a:avLst/>
          </a:prstGeom>
        </p:spPr>
      </p:pic>
    </p:spTree>
    <p:extLst>
      <p:ext uri="{BB962C8B-B14F-4D97-AF65-F5344CB8AC3E}">
        <p14:creationId xmlns:p14="http://schemas.microsoft.com/office/powerpoint/2010/main" val="11881428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F2F427-71BC-7829-5FDC-7064EC410A77}"/>
            </a:ext>
          </a:extLst>
        </p:cNvPr>
        <p:cNvGrpSpPr/>
        <p:nvPr/>
      </p:nvGrpSpPr>
      <p:grpSpPr>
        <a:xfrm>
          <a:off x="0" y="0"/>
          <a:ext cx="0" cy="0"/>
          <a:chOff x="0" y="0"/>
          <a:chExt cx="0" cy="0"/>
        </a:xfrm>
      </p:grpSpPr>
      <p:pic>
        <p:nvPicPr>
          <p:cNvPr id="3" name="Resim 2">
            <a:extLst>
              <a:ext uri="{FF2B5EF4-FFF2-40B4-BE49-F238E27FC236}">
                <a16:creationId xmlns:a16="http://schemas.microsoft.com/office/drawing/2014/main" id="{D529F991-E3FD-849E-AFE3-CBDBA48AA395}"/>
              </a:ext>
            </a:extLst>
          </p:cNvPr>
          <p:cNvPicPr>
            <a:picLocks noChangeAspect="1"/>
          </p:cNvPicPr>
          <p:nvPr/>
        </p:nvPicPr>
        <p:blipFill>
          <a:blip r:embed="rId5"/>
          <a:stretch>
            <a:fillRect/>
          </a:stretch>
        </p:blipFill>
        <p:spPr>
          <a:xfrm>
            <a:off x="6082270" y="-15406"/>
            <a:ext cx="6125523" cy="6873406"/>
          </a:xfrm>
          <a:prstGeom prst="rect">
            <a:avLst/>
          </a:prstGeom>
        </p:spPr>
      </p:pic>
      <p:sp>
        <p:nvSpPr>
          <p:cNvPr id="17" name="Rectangle 16">
            <a:extLst>
              <a:ext uri="{FF2B5EF4-FFF2-40B4-BE49-F238E27FC236}">
                <a16:creationId xmlns:a16="http://schemas.microsoft.com/office/drawing/2014/main" id="{A93D90E6-C3D1-36F0-F34B-58110D48703C}"/>
              </a:ext>
            </a:extLst>
          </p:cNvPr>
          <p:cNvSpPr/>
          <p:nvPr/>
        </p:nvSpPr>
        <p:spPr>
          <a:xfrm>
            <a:off x="6089650" y="15406"/>
            <a:ext cx="6102350" cy="6858000"/>
          </a:xfrm>
          <a:prstGeom prst="rect">
            <a:avLst/>
          </a:prstGeom>
          <a:gradFill>
            <a:gsLst>
              <a:gs pos="44000">
                <a:schemeClr val="accent1">
                  <a:alpha val="0"/>
                  <a:lumMod val="0"/>
                </a:schemeClr>
              </a:gs>
              <a:gs pos="100000">
                <a:schemeClr val="accent3">
                  <a:alpha val="60411"/>
                  <a:lumMod val="74490"/>
                  <a:lumOff val="25510"/>
                </a:schemeClr>
              </a:gs>
            </a:gsLst>
            <a:lin ang="2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D689FE1C-B530-E5EA-F363-6DC8ED56B6C6}"/>
              </a:ext>
            </a:extLst>
          </p:cNvPr>
          <p:cNvSpPr/>
          <p:nvPr/>
        </p:nvSpPr>
        <p:spPr>
          <a:xfrm>
            <a:off x="-6264" y="6224182"/>
            <a:ext cx="12207240" cy="649224"/>
          </a:xfrm>
          <a:prstGeom prst="rect">
            <a:avLst/>
          </a:prstGeom>
          <a:solidFill>
            <a:schemeClr val="accent3">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urple letter on a black background&#10;&#10;Description automatically generated">
            <a:extLst>
              <a:ext uri="{FF2B5EF4-FFF2-40B4-BE49-F238E27FC236}">
                <a16:creationId xmlns:a16="http://schemas.microsoft.com/office/drawing/2014/main" id="{6E177B2E-9F52-4691-D889-341786126C8F}"/>
              </a:ext>
            </a:extLst>
          </p:cNvPr>
          <p:cNvPicPr>
            <a:picLocks noChangeAspect="1"/>
          </p:cNvPicPr>
          <p:nvPr/>
        </p:nvPicPr>
        <p:blipFill>
          <a:blip r:embed="rId6">
            <a:extLst>
              <a:ext uri="{BEBA8EAE-BF5A-486C-A8C5-ECC9F3942E4B}">
                <a14:imgProps xmlns:a14="http://schemas.microsoft.com/office/drawing/2010/main">
                  <a14:imgLayer r:embed="rId7">
                    <a14:imgEffect>
                      <a14:brightnessContrast bright="100000"/>
                    </a14:imgEffect>
                  </a14:imgLayer>
                </a14:imgProps>
              </a:ext>
            </a:extLst>
          </a:blip>
          <a:stretch>
            <a:fillRect/>
          </a:stretch>
        </p:blipFill>
        <p:spPr>
          <a:xfrm>
            <a:off x="244700" y="6428590"/>
            <a:ext cx="1184953" cy="218597"/>
          </a:xfrm>
          <a:prstGeom prst="rect">
            <a:avLst/>
          </a:prstGeom>
        </p:spPr>
      </p:pic>
      <p:sp>
        <p:nvSpPr>
          <p:cNvPr id="9" name="Text Placeholder 2">
            <a:extLst>
              <a:ext uri="{FF2B5EF4-FFF2-40B4-BE49-F238E27FC236}">
                <a16:creationId xmlns:a16="http://schemas.microsoft.com/office/drawing/2014/main" id="{3C95A078-62F0-EF00-0CBB-B25976BED9DC}"/>
              </a:ext>
            </a:extLst>
          </p:cNvPr>
          <p:cNvSpPr txBox="1">
            <a:spLocks/>
          </p:cNvSpPr>
          <p:nvPr/>
        </p:nvSpPr>
        <p:spPr>
          <a:xfrm>
            <a:off x="7251037" y="6468207"/>
            <a:ext cx="4213225" cy="156760"/>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700" b="0" i="0" kern="1200">
                <a:solidFill>
                  <a:schemeClr val="tx2"/>
                </a:solidFill>
                <a:latin typeface="Amare Walter Neue" panose="020B050304020206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mare Walter Neue" panose="020B050304020206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mare Walter Neue" panose="020B050304020206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US" sz="700">
                <a:solidFill>
                  <a:schemeClr val="bg1"/>
                </a:solidFill>
                <a:latin typeface="Arial" panose="020B0604020202020204" pitchFamily="34" charset="0"/>
                <a:cs typeface="Arial" panose="020B0604020202020204" pitchFamily="34" charset="0"/>
              </a:rPr>
              <a:t>Copyright © </a:t>
            </a:r>
            <a:fld id="{9FB19062-2D99-6645-8272-5FFAA846905C}" type="datetimeyyyy">
              <a:rPr lang="en-US" sz="700" smtClean="0">
                <a:solidFill>
                  <a:schemeClr val="bg1"/>
                </a:solidFill>
                <a:latin typeface="Arial" panose="020B0604020202020204" pitchFamily="34" charset="0"/>
                <a:cs typeface="Arial" panose="020B0604020202020204" pitchFamily="34" charset="0"/>
              </a:rPr>
              <a:pPr algn="r"/>
              <a:t>2026</a:t>
            </a:fld>
            <a:r>
              <a:rPr lang="en-US" sz="700">
                <a:solidFill>
                  <a:schemeClr val="bg1"/>
                </a:solidFill>
                <a:latin typeface="Arial" panose="020B0604020202020204" pitchFamily="34" charset="0"/>
                <a:cs typeface="Arial" panose="020B0604020202020204" pitchFamily="34" charset="0"/>
              </a:rPr>
              <a:t> Amare Global. All rights reserved. </a:t>
            </a:r>
            <a:endParaRPr lang="en-US" sz="700">
              <a:solidFill>
                <a:schemeClr val="bg1"/>
              </a:solidFill>
              <a:latin typeface="Arial" panose="020B0604020202020204" pitchFamily="34" charset="0"/>
              <a:ea typeface="Arial" charset="0"/>
              <a:cs typeface="Arial" panose="020B0604020202020204" pitchFamily="34" charset="0"/>
            </a:endParaRPr>
          </a:p>
        </p:txBody>
      </p:sp>
      <p:sp>
        <p:nvSpPr>
          <p:cNvPr id="10" name="Slide Number Placeholder 1">
            <a:extLst>
              <a:ext uri="{FF2B5EF4-FFF2-40B4-BE49-F238E27FC236}">
                <a16:creationId xmlns:a16="http://schemas.microsoft.com/office/drawing/2014/main" id="{7B4C6889-464A-1EAC-E572-0BC579371B48}"/>
              </a:ext>
            </a:extLst>
          </p:cNvPr>
          <p:cNvSpPr txBox="1">
            <a:spLocks/>
          </p:cNvSpPr>
          <p:nvPr/>
        </p:nvSpPr>
        <p:spPr>
          <a:xfrm>
            <a:off x="9184460" y="6375600"/>
            <a:ext cx="2743200" cy="365125"/>
          </a:xfrm>
          <a:prstGeom prst="rect">
            <a:avLst/>
          </a:prstGeom>
        </p:spPr>
        <p:txBody>
          <a:bodyPr vert="horz" wrap="square" lIns="91440" tIns="45720" rIns="0" bIns="45720" rtlCol="0" anchor="ctr"/>
          <a:lstStyle>
            <a:defPPr>
              <a:defRPr lang="en-US"/>
            </a:defPPr>
            <a:lvl1pPr marL="0" indent="0" algn="r" defTabSz="914400" rtl="0" eaLnBrk="1" latinLnBrk="0" hangingPunct="1">
              <a:tabLst>
                <a:tab pos="2563813" algn="l"/>
              </a:tabLst>
              <a:defRPr sz="900" kern="1200">
                <a:solidFill>
                  <a:schemeClr val="tx2"/>
                </a:solidFill>
                <a:latin typeface="Amare Walter Neue" panose="020B0503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EDAFF86-66A4-D342-B39A-0C3E2798F66C}" type="slidenum">
              <a:rPr lang="en-US" smtClean="0">
                <a:solidFill>
                  <a:schemeClr val="bg1"/>
                </a:solidFill>
                <a:latin typeface="Amare Walter Neue Mager" panose="020B0403040202060203" pitchFamily="34" charset="77"/>
              </a:rPr>
              <a:pPr/>
              <a:t>10</a:t>
            </a:fld>
            <a:endParaRPr lang="en-US">
              <a:solidFill>
                <a:schemeClr val="bg1"/>
              </a:solidFill>
              <a:latin typeface="Amare Walter Neue Mager" panose="020B0403040202060203" pitchFamily="34" charset="77"/>
            </a:endParaRPr>
          </a:p>
        </p:txBody>
      </p:sp>
      <p:sp>
        <p:nvSpPr>
          <p:cNvPr id="21" name="Content Placeholder 2">
            <a:extLst>
              <a:ext uri="{FF2B5EF4-FFF2-40B4-BE49-F238E27FC236}">
                <a16:creationId xmlns:a16="http://schemas.microsoft.com/office/drawing/2014/main" id="{E962857D-CD72-7D1D-56B2-A158838B3F86}"/>
              </a:ext>
            </a:extLst>
          </p:cNvPr>
          <p:cNvSpPr txBox="1">
            <a:spLocks/>
          </p:cNvSpPr>
          <p:nvPr>
            <p:custDataLst>
              <p:tags r:id="rId1"/>
            </p:custDataLst>
          </p:nvPr>
        </p:nvSpPr>
        <p:spPr>
          <a:xfrm>
            <a:off x="177600" y="703129"/>
            <a:ext cx="5359600" cy="3093367"/>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mare Walter Neue" panose="020B050304020206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mare Walter Neue" panose="020B050304020206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mare Walter Neue" panose="020B050304020206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Aft>
                <a:spcPts val="600"/>
              </a:spcAft>
              <a:buNone/>
            </a:pPr>
            <a:r>
              <a:rPr lang="en-US" b="1" dirty="0">
                <a:solidFill>
                  <a:schemeClr val="accent3"/>
                </a:solidFill>
                <a:effectLst/>
                <a:latin typeface="Amare Walter Neue Halbfett"/>
              </a:rPr>
              <a:t>How To Use?</a:t>
            </a:r>
            <a:endParaRPr lang="en-US" b="1" dirty="0">
              <a:solidFill>
                <a:schemeClr val="accent3"/>
              </a:solidFill>
              <a:latin typeface="Amare Walter Neue Halbfett"/>
            </a:endParaRPr>
          </a:p>
          <a:p>
            <a:pPr marL="0" indent="0">
              <a:lnSpc>
                <a:spcPct val="100000"/>
              </a:lnSpc>
              <a:spcAft>
                <a:spcPts val="800"/>
              </a:spcAft>
              <a:buNone/>
            </a:pPr>
            <a:r>
              <a:rPr lang="en-US" sz="1300" dirty="0">
                <a:solidFill>
                  <a:schemeClr val="accent3"/>
                </a:solidFill>
                <a:latin typeface="Amare Walter Neue Mittel" panose="020B0503040202060203" pitchFamily="34" charset="0"/>
              </a:rPr>
              <a:t>ALLERGEN STATEMENT:</a:t>
            </a:r>
          </a:p>
          <a:p>
            <a:pPr marL="0" indent="0">
              <a:lnSpc>
                <a:spcPct val="100000"/>
              </a:lnSpc>
              <a:spcAft>
                <a:spcPts val="800"/>
              </a:spcAft>
              <a:buNone/>
            </a:pPr>
            <a:r>
              <a:rPr lang="en-US" sz="1300" i="1" dirty="0">
                <a:solidFill>
                  <a:schemeClr val="accent3"/>
                </a:solidFill>
                <a:latin typeface="Amare Walter Neue Mager"/>
              </a:rPr>
              <a:t>This product does not intentionally contain common allergens as defined by EU Regulation (EU) No 1169/2011. Produced in facilities that follow strict hygiene and quality protocols.</a:t>
            </a:r>
          </a:p>
          <a:p>
            <a:pPr marL="0" indent="0">
              <a:lnSpc>
                <a:spcPct val="100000"/>
              </a:lnSpc>
              <a:spcAft>
                <a:spcPts val="800"/>
              </a:spcAft>
              <a:buNone/>
            </a:pPr>
            <a:r>
              <a:rPr lang="en-US" sz="1300" dirty="0">
                <a:solidFill>
                  <a:schemeClr val="accent3"/>
                </a:solidFill>
                <a:latin typeface="Amare Walter Neue Mittel" panose="020B0503040202060203" pitchFamily="34" charset="0"/>
              </a:rPr>
              <a:t>STORAGE CONDITIONS:</a:t>
            </a:r>
          </a:p>
          <a:p>
            <a:pPr marL="0" indent="0">
              <a:lnSpc>
                <a:spcPct val="100000"/>
              </a:lnSpc>
              <a:spcAft>
                <a:spcPts val="800"/>
              </a:spcAft>
              <a:buNone/>
            </a:pPr>
            <a:r>
              <a:rPr lang="en-US" sz="1300" i="1" dirty="0">
                <a:solidFill>
                  <a:schemeClr val="accent3"/>
                </a:solidFill>
                <a:latin typeface="Amare Walter Neue Mager"/>
              </a:rPr>
              <a:t>Store in a cool, dry place. Do not use if the seal is broken.</a:t>
            </a:r>
          </a:p>
        </p:txBody>
      </p:sp>
      <p:sp>
        <p:nvSpPr>
          <p:cNvPr id="2" name="TextBox 18">
            <a:extLst>
              <a:ext uri="{FF2B5EF4-FFF2-40B4-BE49-F238E27FC236}">
                <a16:creationId xmlns:a16="http://schemas.microsoft.com/office/drawing/2014/main" id="{8CBF191A-991C-6832-E1D9-D1F2C80C2751}"/>
              </a:ext>
            </a:extLst>
          </p:cNvPr>
          <p:cNvSpPr txBox="1"/>
          <p:nvPr/>
        </p:nvSpPr>
        <p:spPr>
          <a:xfrm>
            <a:off x="138701" y="5167871"/>
            <a:ext cx="5752814" cy="954107"/>
          </a:xfrm>
          <a:prstGeom prst="rect">
            <a:avLst/>
          </a:prstGeom>
          <a:noFill/>
          <a:ln w="6350">
            <a:solidFill>
              <a:schemeClr val="accent3"/>
            </a:solidFill>
          </a:ln>
        </p:spPr>
        <p:txBody>
          <a:bodyPr wrap="square" rtlCol="0">
            <a:spAutoFit/>
          </a:bodyPr>
          <a:lstStyle/>
          <a:p>
            <a:r>
              <a:rPr lang="en-US" sz="800" dirty="0">
                <a:solidFill>
                  <a:schemeClr val="accent3"/>
                </a:solidFill>
                <a:latin typeface="Amare Walter Neue" panose="020B0503040202060203" pitchFamily="34" charset="77"/>
              </a:rPr>
              <a:t>*DISCLAIMER: Amare products are not intended to diagnose, treat, cure, or prevent any disease or medical condition. Please store your Amare products out of reach of young children. For adults only. The stated health claims are valid provided that the vitamins and minerals contained in the food supplement are present in amounts as defined by applicable regulations. The information provided here is derived from scientific studies carried out on specific ingredients found in Amare products. These studies have not been performed directly on Amare products themselves. Thus, the findings of these studies should not be interpreted as direct evidence of the effects or benefits of Amare products.</a:t>
            </a:r>
          </a:p>
        </p:txBody>
      </p:sp>
      <p:sp>
        <p:nvSpPr>
          <p:cNvPr id="7" name="Title 1">
            <a:extLst>
              <a:ext uri="{FF2B5EF4-FFF2-40B4-BE49-F238E27FC236}">
                <a16:creationId xmlns:a16="http://schemas.microsoft.com/office/drawing/2014/main" id="{FDAFE8B9-7B49-1BB1-5BA1-8D356BBD6EDD}"/>
              </a:ext>
            </a:extLst>
          </p:cNvPr>
          <p:cNvSpPr txBox="1">
            <a:spLocks/>
          </p:cNvSpPr>
          <p:nvPr>
            <p:custDataLst>
              <p:tags r:id="rId2"/>
            </p:custDataLst>
          </p:nvPr>
        </p:nvSpPr>
        <p:spPr>
          <a:xfrm>
            <a:off x="138700" y="216918"/>
            <a:ext cx="5620415" cy="26692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000" b="0" i="0" kern="1200">
                <a:solidFill>
                  <a:schemeClr val="tx1"/>
                </a:solidFill>
                <a:latin typeface="Amare Walter Neue Mager" panose="020B0403040202060203" pitchFamily="34" charset="77"/>
                <a:ea typeface="+mj-ea"/>
                <a:cs typeface="+mj-cs"/>
              </a:defRPr>
            </a:lvl1pPr>
          </a:lstStyle>
          <a:p>
            <a:r>
              <a:rPr lang="en-US" sz="1200" dirty="0">
                <a:solidFill>
                  <a:schemeClr val="accent3">
                    <a:lumMod val="60000"/>
                    <a:lumOff val="40000"/>
                  </a:schemeClr>
                </a:solidFill>
              </a:rPr>
              <a:t>Amare ON Shots™</a:t>
            </a:r>
          </a:p>
        </p:txBody>
      </p:sp>
    </p:spTree>
    <p:extLst>
      <p:ext uri="{BB962C8B-B14F-4D97-AF65-F5344CB8AC3E}">
        <p14:creationId xmlns:p14="http://schemas.microsoft.com/office/powerpoint/2010/main" val="24826243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8F259F-6596-FF52-CDD9-1BB110552015}"/>
            </a:ext>
          </a:extLst>
        </p:cNvPr>
        <p:cNvGrpSpPr/>
        <p:nvPr/>
      </p:nvGrpSpPr>
      <p:grpSpPr>
        <a:xfrm>
          <a:off x="0" y="0"/>
          <a:ext cx="0" cy="0"/>
          <a:chOff x="0" y="0"/>
          <a:chExt cx="0" cy="0"/>
        </a:xfrm>
      </p:grpSpPr>
      <p:sp>
        <p:nvSpPr>
          <p:cNvPr id="21" name="Rectangle 20">
            <a:extLst>
              <a:ext uri="{FF2B5EF4-FFF2-40B4-BE49-F238E27FC236}">
                <a16:creationId xmlns:a16="http://schemas.microsoft.com/office/drawing/2014/main" id="{A3AC21E3-7BFA-0631-0C56-067069E4E280}"/>
              </a:ext>
            </a:extLst>
          </p:cNvPr>
          <p:cNvSpPr/>
          <p:nvPr/>
        </p:nvSpPr>
        <p:spPr>
          <a:xfrm>
            <a:off x="0" y="0"/>
            <a:ext cx="4270662" cy="68580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Resim 9">
            <a:extLst>
              <a:ext uri="{FF2B5EF4-FFF2-40B4-BE49-F238E27FC236}">
                <a16:creationId xmlns:a16="http://schemas.microsoft.com/office/drawing/2014/main" id="{C56DDB55-1A98-5E5F-439D-6682DC8E36F0}"/>
              </a:ext>
            </a:extLst>
          </p:cNvPr>
          <p:cNvPicPr>
            <a:picLocks noChangeAspect="1"/>
          </p:cNvPicPr>
          <p:nvPr/>
        </p:nvPicPr>
        <p:blipFill>
          <a:blip r:embed="rId5"/>
          <a:stretch>
            <a:fillRect/>
          </a:stretch>
        </p:blipFill>
        <p:spPr>
          <a:xfrm>
            <a:off x="4255901" y="-12032"/>
            <a:ext cx="7938971" cy="6870032"/>
          </a:xfrm>
          <a:prstGeom prst="rect">
            <a:avLst/>
          </a:prstGeom>
        </p:spPr>
      </p:pic>
      <p:sp>
        <p:nvSpPr>
          <p:cNvPr id="49" name="Rectangle 48">
            <a:extLst>
              <a:ext uri="{FF2B5EF4-FFF2-40B4-BE49-F238E27FC236}">
                <a16:creationId xmlns:a16="http://schemas.microsoft.com/office/drawing/2014/main" id="{061AB481-E1A0-4315-48AC-4BECECA8DE04}"/>
              </a:ext>
            </a:extLst>
          </p:cNvPr>
          <p:cNvSpPr/>
          <p:nvPr/>
        </p:nvSpPr>
        <p:spPr>
          <a:xfrm>
            <a:off x="4243028" y="-12032"/>
            <a:ext cx="7964953" cy="6870032"/>
          </a:xfrm>
          <a:prstGeom prst="rect">
            <a:avLst/>
          </a:prstGeom>
          <a:solidFill>
            <a:schemeClr val="accent3">
              <a:alpha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      </a:t>
            </a:r>
          </a:p>
        </p:txBody>
      </p:sp>
      <p:pic>
        <p:nvPicPr>
          <p:cNvPr id="9" name="Picture 8" descr="A purple letter on a black background&#10;&#10;Description automatically generated">
            <a:extLst>
              <a:ext uri="{FF2B5EF4-FFF2-40B4-BE49-F238E27FC236}">
                <a16:creationId xmlns:a16="http://schemas.microsoft.com/office/drawing/2014/main" id="{7BAE8996-3ECA-7503-B618-6179D4BFE3DC}"/>
              </a:ext>
            </a:extLst>
          </p:cNvPr>
          <p:cNvPicPr>
            <a:picLocks noChangeAspect="1"/>
          </p:cNvPicPr>
          <p:nvPr/>
        </p:nvPicPr>
        <p:blipFill>
          <a:blip r:embed="rId6">
            <a:extLst>
              <a:ext uri="{BEBA8EAE-BF5A-486C-A8C5-ECC9F3942E4B}">
                <a14:imgProps xmlns:a14="http://schemas.microsoft.com/office/drawing/2010/main">
                  <a14:imgLayer r:embed="rId7">
                    <a14:imgEffect>
                      <a14:brightnessContrast bright="100000"/>
                    </a14:imgEffect>
                  </a14:imgLayer>
                </a14:imgProps>
              </a:ext>
            </a:extLst>
          </a:blip>
          <a:stretch>
            <a:fillRect/>
          </a:stretch>
        </p:blipFill>
        <p:spPr>
          <a:xfrm>
            <a:off x="244700" y="6428590"/>
            <a:ext cx="1184953" cy="218597"/>
          </a:xfrm>
          <a:prstGeom prst="rect">
            <a:avLst/>
          </a:prstGeom>
        </p:spPr>
      </p:pic>
      <p:sp>
        <p:nvSpPr>
          <p:cNvPr id="33" name="Title 1">
            <a:extLst>
              <a:ext uri="{FF2B5EF4-FFF2-40B4-BE49-F238E27FC236}">
                <a16:creationId xmlns:a16="http://schemas.microsoft.com/office/drawing/2014/main" id="{AB27F141-4215-8EC0-6B08-1A7F63B140B9}"/>
              </a:ext>
            </a:extLst>
          </p:cNvPr>
          <p:cNvSpPr txBox="1">
            <a:spLocks/>
          </p:cNvSpPr>
          <p:nvPr>
            <p:custDataLst>
              <p:tags r:id="rId1"/>
            </p:custDataLst>
          </p:nvPr>
        </p:nvSpPr>
        <p:spPr>
          <a:xfrm>
            <a:off x="244700" y="780783"/>
            <a:ext cx="3664496" cy="79199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000" b="0" i="0" kern="1200">
                <a:solidFill>
                  <a:schemeClr val="tx1"/>
                </a:solidFill>
                <a:latin typeface="Amare Walter Neue Mager" panose="020B0403040202060203" pitchFamily="34" charset="77"/>
                <a:ea typeface="+mj-ea"/>
                <a:cs typeface="+mj-cs"/>
              </a:defRPr>
            </a:lvl1pPr>
          </a:lstStyle>
          <a:p>
            <a:r>
              <a:rPr lang="en-US" sz="4400" dirty="0">
                <a:solidFill>
                  <a:schemeClr val="bg1"/>
                </a:solidFill>
                <a:latin typeface="Amare Walter Neue Leicht" panose="020B0303040202060203" pitchFamily="34" charset="77"/>
              </a:rPr>
              <a:t>Key Features</a:t>
            </a:r>
            <a:endParaRPr lang="en-US" sz="4400" baseline="30000" dirty="0">
              <a:solidFill>
                <a:schemeClr val="bg1"/>
              </a:solidFill>
              <a:latin typeface="Amare Walter Neue Leicht" panose="020B0303040202060203" pitchFamily="34" charset="77"/>
            </a:endParaRPr>
          </a:p>
        </p:txBody>
      </p:sp>
      <p:sp>
        <p:nvSpPr>
          <p:cNvPr id="3" name="Title 1">
            <a:extLst>
              <a:ext uri="{FF2B5EF4-FFF2-40B4-BE49-F238E27FC236}">
                <a16:creationId xmlns:a16="http://schemas.microsoft.com/office/drawing/2014/main" id="{AD603F91-C313-FB46-98C7-FBB3AF285C48}"/>
              </a:ext>
            </a:extLst>
          </p:cNvPr>
          <p:cNvSpPr txBox="1">
            <a:spLocks/>
          </p:cNvSpPr>
          <p:nvPr>
            <p:custDataLst>
              <p:tags r:id="rId2"/>
            </p:custDataLst>
          </p:nvPr>
        </p:nvSpPr>
        <p:spPr>
          <a:xfrm>
            <a:off x="138700" y="216918"/>
            <a:ext cx="5620415" cy="26692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000" b="0" i="0" kern="1200">
                <a:solidFill>
                  <a:schemeClr val="tx1"/>
                </a:solidFill>
                <a:latin typeface="Amare Walter Neue Mager" panose="020B0403040202060203" pitchFamily="34" charset="77"/>
                <a:ea typeface="+mj-ea"/>
                <a:cs typeface="+mj-cs"/>
              </a:defRPr>
            </a:lvl1pPr>
          </a:lstStyle>
          <a:p>
            <a:r>
              <a:rPr lang="en-US" sz="1200" dirty="0">
                <a:solidFill>
                  <a:schemeClr val="bg1"/>
                </a:solidFill>
              </a:rPr>
              <a:t>Amare ON Shots™</a:t>
            </a:r>
          </a:p>
        </p:txBody>
      </p:sp>
      <p:pic>
        <p:nvPicPr>
          <p:cNvPr id="7" name="Resim 6">
            <a:extLst>
              <a:ext uri="{FF2B5EF4-FFF2-40B4-BE49-F238E27FC236}">
                <a16:creationId xmlns:a16="http://schemas.microsoft.com/office/drawing/2014/main" id="{11D66D27-0F89-D274-A271-BA317FAFA394}"/>
              </a:ext>
            </a:extLst>
          </p:cNvPr>
          <p:cNvPicPr>
            <a:picLocks noChangeAspect="1"/>
          </p:cNvPicPr>
          <p:nvPr/>
        </p:nvPicPr>
        <p:blipFill>
          <a:blip r:embed="rId8"/>
          <a:stretch>
            <a:fillRect/>
          </a:stretch>
        </p:blipFill>
        <p:spPr>
          <a:xfrm>
            <a:off x="184728" y="1527801"/>
            <a:ext cx="3873573" cy="4689976"/>
          </a:xfrm>
          <a:prstGeom prst="rect">
            <a:avLst/>
          </a:prstGeom>
        </p:spPr>
      </p:pic>
    </p:spTree>
    <p:extLst>
      <p:ext uri="{BB962C8B-B14F-4D97-AF65-F5344CB8AC3E}">
        <p14:creationId xmlns:p14="http://schemas.microsoft.com/office/powerpoint/2010/main" val="25603963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18CBE1-0D2D-10C7-C263-5DC8CDE84CE4}"/>
            </a:ext>
          </a:extLst>
        </p:cNvPr>
        <p:cNvGrpSpPr/>
        <p:nvPr/>
      </p:nvGrpSpPr>
      <p:grpSpPr>
        <a:xfrm>
          <a:off x="0" y="0"/>
          <a:ext cx="0" cy="0"/>
          <a:chOff x="0" y="0"/>
          <a:chExt cx="0" cy="0"/>
        </a:xfrm>
      </p:grpSpPr>
      <p:sp>
        <p:nvSpPr>
          <p:cNvPr id="37" name="Rectangle 36">
            <a:extLst>
              <a:ext uri="{FF2B5EF4-FFF2-40B4-BE49-F238E27FC236}">
                <a16:creationId xmlns:a16="http://schemas.microsoft.com/office/drawing/2014/main" id="{CF301691-4F13-F650-635E-1321AEE555CD}"/>
              </a:ext>
            </a:extLst>
          </p:cNvPr>
          <p:cNvSpPr/>
          <p:nvPr/>
        </p:nvSpPr>
        <p:spPr>
          <a:xfrm>
            <a:off x="-6264" y="-15406"/>
            <a:ext cx="4270662" cy="6873406"/>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Resim 6" descr="daire, kırpıntı çizim, simge, sembol, beyaz içeren bir resim&#10;&#10;Yapay zeka tarafından oluşturulmuş içerik yanlış olabilir.">
            <a:extLst>
              <a:ext uri="{FF2B5EF4-FFF2-40B4-BE49-F238E27FC236}">
                <a16:creationId xmlns:a16="http://schemas.microsoft.com/office/drawing/2014/main" id="{570F4817-A0D7-E609-9553-7A05FB666A65}"/>
              </a:ext>
            </a:extLst>
          </p:cNvPr>
          <p:cNvPicPr>
            <a:picLocks noChangeAspect="1"/>
          </p:cNvPicPr>
          <p:nvPr/>
        </p:nvPicPr>
        <p:blipFill>
          <a:blip r:embed="rId7"/>
          <a:stretch>
            <a:fillRect/>
          </a:stretch>
        </p:blipFill>
        <p:spPr>
          <a:xfrm>
            <a:off x="1215988" y="2182572"/>
            <a:ext cx="1313524" cy="1313524"/>
          </a:xfrm>
          <a:prstGeom prst="rect">
            <a:avLst/>
          </a:prstGeom>
        </p:spPr>
      </p:pic>
      <p:sp>
        <p:nvSpPr>
          <p:cNvPr id="4" name="Title 1">
            <a:extLst>
              <a:ext uri="{FF2B5EF4-FFF2-40B4-BE49-F238E27FC236}">
                <a16:creationId xmlns:a16="http://schemas.microsoft.com/office/drawing/2014/main" id="{775608F5-0B02-0467-FBCF-318DA274274F}"/>
              </a:ext>
            </a:extLst>
          </p:cNvPr>
          <p:cNvSpPr txBox="1">
            <a:spLocks/>
          </p:cNvSpPr>
          <p:nvPr>
            <p:custDataLst>
              <p:tags r:id="rId1"/>
            </p:custDataLst>
          </p:nvPr>
        </p:nvSpPr>
        <p:spPr>
          <a:xfrm>
            <a:off x="244700" y="780783"/>
            <a:ext cx="3911664" cy="79199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000" b="0" i="0" kern="1200">
                <a:solidFill>
                  <a:schemeClr val="tx1"/>
                </a:solidFill>
                <a:latin typeface="Amare Walter Neue Mager" panose="020B0403040202060203" pitchFamily="34" charset="77"/>
                <a:ea typeface="+mj-ea"/>
                <a:cs typeface="+mj-cs"/>
              </a:defRPr>
            </a:lvl1pPr>
          </a:lstStyle>
          <a:p>
            <a:r>
              <a:rPr lang="en-US" sz="4400" dirty="0">
                <a:solidFill>
                  <a:schemeClr val="bg1"/>
                </a:solidFill>
                <a:latin typeface="Amare Walter Neue Leicht" panose="020B0303040202060203" pitchFamily="34" charset="77"/>
              </a:rPr>
              <a:t>Vitamins</a:t>
            </a:r>
            <a:endParaRPr lang="en-US" sz="4400" baseline="30000" dirty="0">
              <a:solidFill>
                <a:schemeClr val="bg1"/>
              </a:solidFill>
              <a:latin typeface="Amare Walter Neue Leicht" panose="020B0303040202060203" pitchFamily="34" charset="77"/>
            </a:endParaRPr>
          </a:p>
        </p:txBody>
      </p:sp>
      <p:sp>
        <p:nvSpPr>
          <p:cNvPr id="5" name="Content Placeholder 2">
            <a:extLst>
              <a:ext uri="{FF2B5EF4-FFF2-40B4-BE49-F238E27FC236}">
                <a16:creationId xmlns:a16="http://schemas.microsoft.com/office/drawing/2014/main" id="{7E4FB0EA-779A-7D71-2662-2A1FAE3972CE}"/>
              </a:ext>
            </a:extLst>
          </p:cNvPr>
          <p:cNvSpPr txBox="1">
            <a:spLocks/>
          </p:cNvSpPr>
          <p:nvPr>
            <p:custDataLst>
              <p:tags r:id="rId2"/>
            </p:custDataLst>
          </p:nvPr>
        </p:nvSpPr>
        <p:spPr>
          <a:xfrm>
            <a:off x="4845207" y="335695"/>
            <a:ext cx="2336999" cy="481499"/>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mare Walter Neue" panose="020B050304020206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mare Walter Neue" panose="020B050304020206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mare Walter Neue" panose="020B050304020206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Aft>
                <a:spcPts val="600"/>
              </a:spcAft>
              <a:buNone/>
            </a:pPr>
            <a:r>
              <a:rPr lang="en-US" sz="3200" b="1" dirty="0">
                <a:solidFill>
                  <a:schemeClr val="accent3"/>
                </a:solidFill>
                <a:latin typeface="Amare Walter Neue Halbfett"/>
              </a:rPr>
              <a:t>Vitamins</a:t>
            </a:r>
            <a:endParaRPr lang="en-US" sz="3200" i="1" dirty="0">
              <a:solidFill>
                <a:schemeClr val="accent3"/>
              </a:solidFill>
              <a:latin typeface="Amare Walter Neue Mager"/>
            </a:endParaRPr>
          </a:p>
        </p:txBody>
      </p:sp>
      <p:sp>
        <p:nvSpPr>
          <p:cNvPr id="18" name="Content Placeholder 2">
            <a:extLst>
              <a:ext uri="{FF2B5EF4-FFF2-40B4-BE49-F238E27FC236}">
                <a16:creationId xmlns:a16="http://schemas.microsoft.com/office/drawing/2014/main" id="{7F2370FA-12F6-B729-5210-64FD109E7B63}"/>
              </a:ext>
            </a:extLst>
          </p:cNvPr>
          <p:cNvSpPr txBox="1">
            <a:spLocks/>
          </p:cNvSpPr>
          <p:nvPr>
            <p:custDataLst>
              <p:tags r:id="rId3"/>
            </p:custDataLst>
          </p:nvPr>
        </p:nvSpPr>
        <p:spPr>
          <a:xfrm>
            <a:off x="4845207" y="1165352"/>
            <a:ext cx="5710853" cy="3423026"/>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mare Walter Neue" panose="020B050304020206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mare Walter Neue" panose="020B050304020206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mare Walter Neue" panose="020B050304020206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US" sz="2400" dirty="0">
                <a:solidFill>
                  <a:schemeClr val="accent3"/>
                </a:solidFill>
                <a:latin typeface="Amare Walter Neue Mager"/>
              </a:rPr>
              <a:t>Vitamin B1</a:t>
            </a:r>
          </a:p>
          <a:p>
            <a:pPr marL="0" indent="0">
              <a:lnSpc>
                <a:spcPct val="100000"/>
              </a:lnSpc>
              <a:spcBef>
                <a:spcPts val="0"/>
              </a:spcBef>
              <a:buNone/>
            </a:pPr>
            <a:endParaRPr lang="en-US" sz="2400" dirty="0">
              <a:solidFill>
                <a:schemeClr val="accent3"/>
              </a:solidFill>
              <a:latin typeface="Amare Walter Neue Mager"/>
            </a:endParaRPr>
          </a:p>
          <a:p>
            <a:pPr>
              <a:lnSpc>
                <a:spcPct val="100000"/>
              </a:lnSpc>
              <a:spcBef>
                <a:spcPts val="0"/>
              </a:spcBef>
            </a:pPr>
            <a:r>
              <a:rPr lang="en-US" sz="2400" dirty="0">
                <a:solidFill>
                  <a:schemeClr val="accent3"/>
                </a:solidFill>
                <a:latin typeface="Amare Walter Neue Mager"/>
              </a:rPr>
              <a:t>Vitamin B2</a:t>
            </a:r>
          </a:p>
          <a:p>
            <a:pPr marL="0" indent="0">
              <a:lnSpc>
                <a:spcPct val="100000"/>
              </a:lnSpc>
              <a:spcBef>
                <a:spcPts val="0"/>
              </a:spcBef>
              <a:buNone/>
            </a:pPr>
            <a:endParaRPr lang="en-US" sz="2400" dirty="0">
              <a:solidFill>
                <a:schemeClr val="accent3"/>
              </a:solidFill>
              <a:latin typeface="Amare Walter Neue Mager"/>
            </a:endParaRPr>
          </a:p>
          <a:p>
            <a:pPr>
              <a:lnSpc>
                <a:spcPct val="100000"/>
              </a:lnSpc>
              <a:spcBef>
                <a:spcPts val="0"/>
              </a:spcBef>
            </a:pPr>
            <a:r>
              <a:rPr lang="en-US" sz="2400" dirty="0">
                <a:solidFill>
                  <a:schemeClr val="accent3"/>
                </a:solidFill>
                <a:latin typeface="Amare Walter Neue Mager"/>
              </a:rPr>
              <a:t>Vitamin B3 (Niacin)</a:t>
            </a:r>
          </a:p>
          <a:p>
            <a:pPr marL="0" indent="0">
              <a:lnSpc>
                <a:spcPct val="100000"/>
              </a:lnSpc>
              <a:spcBef>
                <a:spcPts val="0"/>
              </a:spcBef>
              <a:buNone/>
            </a:pPr>
            <a:endParaRPr lang="en-US" sz="2400" dirty="0">
              <a:solidFill>
                <a:schemeClr val="accent3"/>
              </a:solidFill>
              <a:latin typeface="Amare Walter Neue Mager"/>
            </a:endParaRPr>
          </a:p>
          <a:p>
            <a:pPr>
              <a:lnSpc>
                <a:spcPct val="100000"/>
              </a:lnSpc>
              <a:spcBef>
                <a:spcPts val="0"/>
              </a:spcBef>
            </a:pPr>
            <a:r>
              <a:rPr lang="en-US" sz="2400" dirty="0">
                <a:solidFill>
                  <a:schemeClr val="accent3"/>
                </a:solidFill>
                <a:latin typeface="Amare Walter Neue Mager"/>
              </a:rPr>
              <a:t>Vitamin B6</a:t>
            </a:r>
          </a:p>
          <a:p>
            <a:pPr marL="0" indent="0">
              <a:lnSpc>
                <a:spcPct val="100000"/>
              </a:lnSpc>
              <a:spcBef>
                <a:spcPts val="0"/>
              </a:spcBef>
              <a:buNone/>
            </a:pPr>
            <a:endParaRPr lang="en-US" sz="2400" dirty="0">
              <a:solidFill>
                <a:schemeClr val="accent3"/>
              </a:solidFill>
              <a:latin typeface="Amare Walter Neue Mager"/>
            </a:endParaRPr>
          </a:p>
          <a:p>
            <a:pPr>
              <a:lnSpc>
                <a:spcPct val="100000"/>
              </a:lnSpc>
              <a:spcBef>
                <a:spcPts val="0"/>
              </a:spcBef>
            </a:pPr>
            <a:r>
              <a:rPr lang="en-US" sz="2400" dirty="0">
                <a:solidFill>
                  <a:schemeClr val="accent3"/>
                </a:solidFill>
                <a:latin typeface="Amare Walter Neue Mager"/>
              </a:rPr>
              <a:t>Vitamin B12</a:t>
            </a:r>
          </a:p>
          <a:p>
            <a:pPr>
              <a:lnSpc>
                <a:spcPct val="100000"/>
              </a:lnSpc>
              <a:spcBef>
                <a:spcPts val="0"/>
              </a:spcBef>
            </a:pPr>
            <a:endParaRPr lang="en-US" sz="2400" dirty="0">
              <a:solidFill>
                <a:schemeClr val="accent3"/>
              </a:solidFill>
              <a:latin typeface="Amare Walter Neue Mager"/>
            </a:endParaRPr>
          </a:p>
        </p:txBody>
      </p:sp>
      <p:sp>
        <p:nvSpPr>
          <p:cNvPr id="46" name="Rectangle 4">
            <a:extLst>
              <a:ext uri="{FF2B5EF4-FFF2-40B4-BE49-F238E27FC236}">
                <a16:creationId xmlns:a16="http://schemas.microsoft.com/office/drawing/2014/main" id="{B0ADA8A8-4E3D-32C8-E3E0-65439B70EB63}"/>
              </a:ext>
            </a:extLst>
          </p:cNvPr>
          <p:cNvSpPr/>
          <p:nvPr/>
        </p:nvSpPr>
        <p:spPr>
          <a:xfrm>
            <a:off x="-6264" y="6224182"/>
            <a:ext cx="12207240" cy="649224"/>
          </a:xfrm>
          <a:prstGeom prst="rect">
            <a:avLst/>
          </a:prstGeom>
          <a:solidFill>
            <a:schemeClr val="accent3">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7" name="Picture 7" descr="A purple letter on a black background&#10;&#10;Description automatically generated">
            <a:extLst>
              <a:ext uri="{FF2B5EF4-FFF2-40B4-BE49-F238E27FC236}">
                <a16:creationId xmlns:a16="http://schemas.microsoft.com/office/drawing/2014/main" id="{6CEAA1AF-7EFE-B82B-2725-C56E340F2679}"/>
              </a:ext>
            </a:extLst>
          </p:cNvPr>
          <p:cNvPicPr>
            <a:picLocks noChangeAspect="1"/>
          </p:cNvPicPr>
          <p:nvPr/>
        </p:nvPicPr>
        <p:blipFill>
          <a:blip r:embed="rId8">
            <a:extLst>
              <a:ext uri="{BEBA8EAE-BF5A-486C-A8C5-ECC9F3942E4B}">
                <a14:imgProps xmlns:a14="http://schemas.microsoft.com/office/drawing/2010/main">
                  <a14:imgLayer r:embed="rId9">
                    <a14:imgEffect>
                      <a14:brightnessContrast bright="100000"/>
                    </a14:imgEffect>
                  </a14:imgLayer>
                </a14:imgProps>
              </a:ext>
            </a:extLst>
          </a:blip>
          <a:stretch>
            <a:fillRect/>
          </a:stretch>
        </p:blipFill>
        <p:spPr>
          <a:xfrm>
            <a:off x="244700" y="6428590"/>
            <a:ext cx="1184953" cy="218597"/>
          </a:xfrm>
          <a:prstGeom prst="rect">
            <a:avLst/>
          </a:prstGeom>
        </p:spPr>
      </p:pic>
      <p:sp>
        <p:nvSpPr>
          <p:cNvPr id="48" name="Text Placeholder 2">
            <a:extLst>
              <a:ext uri="{FF2B5EF4-FFF2-40B4-BE49-F238E27FC236}">
                <a16:creationId xmlns:a16="http://schemas.microsoft.com/office/drawing/2014/main" id="{5B4D24A6-41BE-C445-7244-13E296254CA1}"/>
              </a:ext>
            </a:extLst>
          </p:cNvPr>
          <p:cNvSpPr txBox="1">
            <a:spLocks/>
          </p:cNvSpPr>
          <p:nvPr/>
        </p:nvSpPr>
        <p:spPr>
          <a:xfrm>
            <a:off x="7251037" y="6468207"/>
            <a:ext cx="4213225" cy="156760"/>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700" b="0" i="0" kern="1200">
                <a:solidFill>
                  <a:schemeClr val="tx2"/>
                </a:solidFill>
                <a:latin typeface="Amare Walter Neue" panose="020B050304020206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mare Walter Neue" panose="020B050304020206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mare Walter Neue" panose="020B050304020206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US" sz="700">
                <a:solidFill>
                  <a:schemeClr val="bg1"/>
                </a:solidFill>
                <a:latin typeface="Arial" panose="020B0604020202020204" pitchFamily="34" charset="0"/>
                <a:cs typeface="Arial" panose="020B0604020202020204" pitchFamily="34" charset="0"/>
              </a:rPr>
              <a:t>Copyright © </a:t>
            </a:r>
            <a:fld id="{9FB19062-2D99-6645-8272-5FFAA846905C}" type="datetimeyyyy">
              <a:rPr lang="en-US" sz="700" smtClean="0">
                <a:solidFill>
                  <a:schemeClr val="bg1"/>
                </a:solidFill>
                <a:latin typeface="Arial" panose="020B0604020202020204" pitchFamily="34" charset="0"/>
                <a:cs typeface="Arial" panose="020B0604020202020204" pitchFamily="34" charset="0"/>
              </a:rPr>
              <a:pPr algn="r"/>
              <a:t>2026</a:t>
            </a:fld>
            <a:r>
              <a:rPr lang="en-US" sz="700">
                <a:solidFill>
                  <a:schemeClr val="bg1"/>
                </a:solidFill>
                <a:latin typeface="Arial" panose="020B0604020202020204" pitchFamily="34" charset="0"/>
                <a:cs typeface="Arial" panose="020B0604020202020204" pitchFamily="34" charset="0"/>
              </a:rPr>
              <a:t> Amare Global. All rights reserved. </a:t>
            </a:r>
            <a:endParaRPr lang="en-US" sz="700">
              <a:solidFill>
                <a:schemeClr val="bg1"/>
              </a:solidFill>
              <a:latin typeface="Arial" panose="020B0604020202020204" pitchFamily="34" charset="0"/>
              <a:ea typeface="Arial" charset="0"/>
              <a:cs typeface="Arial" panose="020B0604020202020204" pitchFamily="34" charset="0"/>
            </a:endParaRPr>
          </a:p>
        </p:txBody>
      </p:sp>
      <p:sp>
        <p:nvSpPr>
          <p:cNvPr id="49" name="Slide Number Placeholder 1">
            <a:extLst>
              <a:ext uri="{FF2B5EF4-FFF2-40B4-BE49-F238E27FC236}">
                <a16:creationId xmlns:a16="http://schemas.microsoft.com/office/drawing/2014/main" id="{A0C136A8-48FE-4726-E32F-72514238072F}"/>
              </a:ext>
            </a:extLst>
          </p:cNvPr>
          <p:cNvSpPr txBox="1">
            <a:spLocks/>
          </p:cNvSpPr>
          <p:nvPr/>
        </p:nvSpPr>
        <p:spPr>
          <a:xfrm>
            <a:off x="9184460" y="6375600"/>
            <a:ext cx="2743200" cy="365125"/>
          </a:xfrm>
          <a:prstGeom prst="rect">
            <a:avLst/>
          </a:prstGeom>
        </p:spPr>
        <p:txBody>
          <a:bodyPr vert="horz" wrap="square" lIns="91440" tIns="45720" rIns="0" bIns="45720" rtlCol="0" anchor="ctr"/>
          <a:lstStyle>
            <a:defPPr>
              <a:defRPr lang="en-US"/>
            </a:defPPr>
            <a:lvl1pPr marL="0" indent="0" algn="r" defTabSz="914400" rtl="0" eaLnBrk="1" latinLnBrk="0" hangingPunct="1">
              <a:tabLst>
                <a:tab pos="2563813" algn="l"/>
              </a:tabLst>
              <a:defRPr sz="900" kern="1200">
                <a:solidFill>
                  <a:schemeClr val="tx2"/>
                </a:solidFill>
                <a:latin typeface="Amare Walter Neue" panose="020B0503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EDAFF86-66A4-D342-B39A-0C3E2798F66C}" type="slidenum">
              <a:rPr lang="en-US" smtClean="0">
                <a:solidFill>
                  <a:schemeClr val="bg1"/>
                </a:solidFill>
                <a:latin typeface="Amare Walter Neue Mager" panose="020B0403040202060203" pitchFamily="34" charset="77"/>
              </a:rPr>
              <a:pPr/>
              <a:t>12</a:t>
            </a:fld>
            <a:endParaRPr lang="en-US">
              <a:solidFill>
                <a:schemeClr val="bg1"/>
              </a:solidFill>
              <a:latin typeface="Amare Walter Neue Mager" panose="020B0403040202060203" pitchFamily="34" charset="77"/>
            </a:endParaRPr>
          </a:p>
        </p:txBody>
      </p:sp>
      <p:sp>
        <p:nvSpPr>
          <p:cNvPr id="2" name="Title 1">
            <a:extLst>
              <a:ext uri="{FF2B5EF4-FFF2-40B4-BE49-F238E27FC236}">
                <a16:creationId xmlns:a16="http://schemas.microsoft.com/office/drawing/2014/main" id="{51C77EA2-541F-2504-38AD-A35767D51A93}"/>
              </a:ext>
            </a:extLst>
          </p:cNvPr>
          <p:cNvSpPr txBox="1">
            <a:spLocks/>
          </p:cNvSpPr>
          <p:nvPr>
            <p:custDataLst>
              <p:tags r:id="rId4"/>
            </p:custDataLst>
          </p:nvPr>
        </p:nvSpPr>
        <p:spPr>
          <a:xfrm>
            <a:off x="138700" y="216918"/>
            <a:ext cx="5620415" cy="26692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000" b="0" i="0" kern="1200">
                <a:solidFill>
                  <a:schemeClr val="tx1"/>
                </a:solidFill>
                <a:latin typeface="Amare Walter Neue Mager" panose="020B0403040202060203" pitchFamily="34" charset="77"/>
                <a:ea typeface="+mj-ea"/>
                <a:cs typeface="+mj-cs"/>
              </a:defRPr>
            </a:lvl1pPr>
          </a:lstStyle>
          <a:p>
            <a:r>
              <a:rPr lang="en-US" sz="1200" dirty="0">
                <a:solidFill>
                  <a:schemeClr val="bg1"/>
                </a:solidFill>
              </a:rPr>
              <a:t>Amare ON Shots™</a:t>
            </a:r>
          </a:p>
        </p:txBody>
      </p:sp>
      <p:sp>
        <p:nvSpPr>
          <p:cNvPr id="8" name="TextBox 18">
            <a:extLst>
              <a:ext uri="{FF2B5EF4-FFF2-40B4-BE49-F238E27FC236}">
                <a16:creationId xmlns:a16="http://schemas.microsoft.com/office/drawing/2014/main" id="{01D48DD0-092B-7E0C-F8A1-DF73E5D1AD08}"/>
              </a:ext>
            </a:extLst>
          </p:cNvPr>
          <p:cNvSpPr txBox="1"/>
          <p:nvPr/>
        </p:nvSpPr>
        <p:spPr>
          <a:xfrm>
            <a:off x="292098" y="4634931"/>
            <a:ext cx="3569700" cy="1446550"/>
          </a:xfrm>
          <a:prstGeom prst="rect">
            <a:avLst/>
          </a:prstGeom>
          <a:noFill/>
          <a:ln w="6350">
            <a:solidFill>
              <a:schemeClr val="bg1"/>
            </a:solidFill>
          </a:ln>
        </p:spPr>
        <p:txBody>
          <a:bodyPr wrap="square" rtlCol="0">
            <a:spAutoFit/>
          </a:bodyPr>
          <a:lstStyle/>
          <a:p>
            <a:r>
              <a:rPr lang="en-US" sz="800" dirty="0">
                <a:solidFill>
                  <a:schemeClr val="bg1"/>
                </a:solidFill>
                <a:latin typeface="Amare Walter Neue" panose="020B0503040202060203" pitchFamily="34" charset="77"/>
              </a:rPr>
              <a:t>*DISCLAIMER: Amare products are not intended to diagnose, treat, cure, or prevent any disease or medical condition. Please store</a:t>
            </a:r>
          </a:p>
          <a:p>
            <a:r>
              <a:rPr lang="en-US" sz="800" dirty="0">
                <a:solidFill>
                  <a:schemeClr val="bg1"/>
                </a:solidFill>
                <a:latin typeface="Amare Walter Neue" panose="020B0503040202060203" pitchFamily="34" charset="77"/>
              </a:rPr>
              <a:t>your Amare products out of reach of young children. For adults only. The stated health claims are valid provided that the vitamins and</a:t>
            </a:r>
          </a:p>
          <a:p>
            <a:r>
              <a:rPr lang="en-US" sz="800" dirty="0">
                <a:solidFill>
                  <a:schemeClr val="bg1"/>
                </a:solidFill>
                <a:latin typeface="Amare Walter Neue" panose="020B0503040202060203" pitchFamily="34" charset="77"/>
              </a:rPr>
              <a:t>minerals contained in the food supplement are present in amounts as defined by applicable regulations. The information provided</a:t>
            </a:r>
          </a:p>
          <a:p>
            <a:r>
              <a:rPr lang="en-US" sz="800" dirty="0">
                <a:solidFill>
                  <a:schemeClr val="bg1"/>
                </a:solidFill>
                <a:latin typeface="Amare Walter Neue" panose="020B0503040202060203" pitchFamily="34" charset="77"/>
              </a:rPr>
              <a:t>here is derived from scientific studies carried out on specific ingredients found in Amare products. These studies have not been</a:t>
            </a:r>
          </a:p>
          <a:p>
            <a:r>
              <a:rPr lang="en-US" sz="800" dirty="0">
                <a:solidFill>
                  <a:schemeClr val="bg1"/>
                </a:solidFill>
                <a:latin typeface="Amare Walter Neue" panose="020B0503040202060203" pitchFamily="34" charset="77"/>
              </a:rPr>
              <a:t>performed directly on Amare products themselves. Thus, the findings of these studies should not be interpreted as direct evidence</a:t>
            </a:r>
          </a:p>
          <a:p>
            <a:r>
              <a:rPr lang="en-US" sz="800" dirty="0">
                <a:solidFill>
                  <a:schemeClr val="bg1"/>
                </a:solidFill>
                <a:latin typeface="Amare Walter Neue" panose="020B0503040202060203" pitchFamily="34" charset="77"/>
              </a:rPr>
              <a:t>of the effects or benefits of Amare products.</a:t>
            </a:r>
          </a:p>
        </p:txBody>
      </p:sp>
    </p:spTree>
    <p:extLst>
      <p:ext uri="{BB962C8B-B14F-4D97-AF65-F5344CB8AC3E}">
        <p14:creationId xmlns:p14="http://schemas.microsoft.com/office/powerpoint/2010/main" val="24119684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818CBE1-0D2D-10C7-C263-5DC8CDE84CE4}"/>
            </a:ext>
          </a:extLst>
        </p:cNvPr>
        <p:cNvGrpSpPr/>
        <p:nvPr/>
      </p:nvGrpSpPr>
      <p:grpSpPr>
        <a:xfrm>
          <a:off x="0" y="0"/>
          <a:ext cx="0" cy="0"/>
          <a:chOff x="0" y="0"/>
          <a:chExt cx="0" cy="0"/>
        </a:xfrm>
      </p:grpSpPr>
      <p:sp>
        <p:nvSpPr>
          <p:cNvPr id="37" name="Rectangle 36">
            <a:extLst>
              <a:ext uri="{FF2B5EF4-FFF2-40B4-BE49-F238E27FC236}">
                <a16:creationId xmlns:a16="http://schemas.microsoft.com/office/drawing/2014/main" id="{CF301691-4F13-F650-635E-1321AEE555CD}"/>
              </a:ext>
            </a:extLst>
          </p:cNvPr>
          <p:cNvSpPr/>
          <p:nvPr/>
        </p:nvSpPr>
        <p:spPr>
          <a:xfrm>
            <a:off x="-6264" y="-15406"/>
            <a:ext cx="4270662" cy="6873406"/>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a:extLst>
              <a:ext uri="{FF2B5EF4-FFF2-40B4-BE49-F238E27FC236}">
                <a16:creationId xmlns:a16="http://schemas.microsoft.com/office/drawing/2014/main" id="{775608F5-0B02-0467-FBCF-318DA274274F}"/>
              </a:ext>
            </a:extLst>
          </p:cNvPr>
          <p:cNvSpPr txBox="1">
            <a:spLocks/>
          </p:cNvSpPr>
          <p:nvPr>
            <p:custDataLst>
              <p:tags r:id="rId1"/>
            </p:custDataLst>
          </p:nvPr>
        </p:nvSpPr>
        <p:spPr>
          <a:xfrm>
            <a:off x="244700" y="780783"/>
            <a:ext cx="3664496" cy="79199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000" b="0" i="0" kern="1200">
                <a:solidFill>
                  <a:schemeClr val="tx1"/>
                </a:solidFill>
                <a:latin typeface="Amare Walter Neue Mager" panose="020B0403040202060203" pitchFamily="34" charset="77"/>
                <a:ea typeface="+mj-ea"/>
                <a:cs typeface="+mj-cs"/>
              </a:defRPr>
            </a:lvl1pPr>
          </a:lstStyle>
          <a:p>
            <a:r>
              <a:rPr lang="en-US" sz="4400" dirty="0">
                <a:solidFill>
                  <a:schemeClr val="bg1"/>
                </a:solidFill>
                <a:latin typeface="Amare Walter Neue Leicht" panose="020B0303040202060203" pitchFamily="34" charset="77"/>
              </a:rPr>
              <a:t>Key Benefits</a:t>
            </a:r>
            <a:endParaRPr lang="en-US" sz="4400" baseline="30000" dirty="0">
              <a:solidFill>
                <a:schemeClr val="bg1"/>
              </a:solidFill>
              <a:latin typeface="Amare Walter Neue Leicht" panose="020B0303040202060203" pitchFamily="34" charset="77"/>
            </a:endParaRPr>
          </a:p>
        </p:txBody>
      </p:sp>
      <p:sp>
        <p:nvSpPr>
          <p:cNvPr id="5" name="Content Placeholder 2">
            <a:extLst>
              <a:ext uri="{FF2B5EF4-FFF2-40B4-BE49-F238E27FC236}">
                <a16:creationId xmlns:a16="http://schemas.microsoft.com/office/drawing/2014/main" id="{7E4FB0EA-779A-7D71-2662-2A1FAE3972CE}"/>
              </a:ext>
            </a:extLst>
          </p:cNvPr>
          <p:cNvSpPr txBox="1">
            <a:spLocks/>
          </p:cNvSpPr>
          <p:nvPr>
            <p:custDataLst>
              <p:tags r:id="rId2"/>
            </p:custDataLst>
          </p:nvPr>
        </p:nvSpPr>
        <p:spPr>
          <a:xfrm>
            <a:off x="4780247" y="1143689"/>
            <a:ext cx="2336999" cy="481499"/>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mare Walter Neue" panose="020B050304020206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mare Walter Neue" panose="020B050304020206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mare Walter Neue" panose="020B050304020206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Aft>
                <a:spcPts val="600"/>
              </a:spcAft>
              <a:buNone/>
            </a:pPr>
            <a:r>
              <a:rPr lang="en-US" sz="2000" b="1" dirty="0">
                <a:solidFill>
                  <a:schemeClr val="accent3"/>
                </a:solidFill>
                <a:latin typeface="Amare Walter Neue Halbfett"/>
              </a:rPr>
              <a:t>Metabolism</a:t>
            </a:r>
            <a:endParaRPr lang="en-US" sz="2000" i="1" dirty="0">
              <a:solidFill>
                <a:schemeClr val="accent3"/>
              </a:solidFill>
              <a:latin typeface="Amare Walter Neue Mager"/>
            </a:endParaRPr>
          </a:p>
        </p:txBody>
      </p:sp>
      <p:sp>
        <p:nvSpPr>
          <p:cNvPr id="18" name="Content Placeholder 2">
            <a:extLst>
              <a:ext uri="{FF2B5EF4-FFF2-40B4-BE49-F238E27FC236}">
                <a16:creationId xmlns:a16="http://schemas.microsoft.com/office/drawing/2014/main" id="{7F2370FA-12F6-B729-5210-64FD109E7B63}"/>
              </a:ext>
            </a:extLst>
          </p:cNvPr>
          <p:cNvSpPr txBox="1">
            <a:spLocks/>
          </p:cNvSpPr>
          <p:nvPr>
            <p:custDataLst>
              <p:tags r:id="rId3"/>
            </p:custDataLst>
          </p:nvPr>
        </p:nvSpPr>
        <p:spPr>
          <a:xfrm>
            <a:off x="5521191" y="1650904"/>
            <a:ext cx="5710853" cy="901743"/>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mare Walter Neue" panose="020B050304020206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mare Walter Neue" panose="020B050304020206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mare Walter Neue" panose="020B050304020206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US" sz="1400" dirty="0">
                <a:solidFill>
                  <a:schemeClr val="accent3"/>
                </a:solidFill>
                <a:latin typeface="Amare Walter Neue Mager"/>
              </a:rPr>
              <a:t>B Vitamins (B1, B2, B3, B6, B12)</a:t>
            </a:r>
          </a:p>
          <a:p>
            <a:pPr marL="0" indent="0">
              <a:lnSpc>
                <a:spcPct val="100000"/>
              </a:lnSpc>
              <a:spcBef>
                <a:spcPts val="0"/>
              </a:spcBef>
              <a:buNone/>
            </a:pPr>
            <a:r>
              <a:rPr lang="en-US" sz="1400" dirty="0">
                <a:solidFill>
                  <a:schemeClr val="accent3"/>
                </a:solidFill>
                <a:latin typeface="Amare Walter Neue Mager"/>
              </a:rPr>
              <a:t>     Contribute to normal energy yielding metabolism.</a:t>
            </a:r>
          </a:p>
          <a:p>
            <a:pPr>
              <a:lnSpc>
                <a:spcPct val="100000"/>
              </a:lnSpc>
              <a:spcBef>
                <a:spcPts val="0"/>
              </a:spcBef>
            </a:pPr>
            <a:r>
              <a:rPr lang="en-US" sz="1400" dirty="0">
                <a:solidFill>
                  <a:schemeClr val="accent3"/>
                </a:solidFill>
                <a:latin typeface="Amare Walter Neue Mager"/>
              </a:rPr>
              <a:t>Choline contributes to normal lipid metabolism and normal homocysteine metabolism.</a:t>
            </a:r>
            <a:endParaRPr lang="en-US" sz="1400" i="1" dirty="0">
              <a:solidFill>
                <a:schemeClr val="accent3"/>
              </a:solidFill>
              <a:latin typeface="Amare Walter Neue Mager"/>
            </a:endParaRPr>
          </a:p>
        </p:txBody>
      </p:sp>
      <p:sp>
        <p:nvSpPr>
          <p:cNvPr id="28" name="Content Placeholder 2">
            <a:extLst>
              <a:ext uri="{FF2B5EF4-FFF2-40B4-BE49-F238E27FC236}">
                <a16:creationId xmlns:a16="http://schemas.microsoft.com/office/drawing/2014/main" id="{EEBB252B-38BE-C9CA-87F1-8F94EC286D1B}"/>
              </a:ext>
            </a:extLst>
          </p:cNvPr>
          <p:cNvSpPr txBox="1">
            <a:spLocks/>
          </p:cNvSpPr>
          <p:nvPr>
            <p:custDataLst>
              <p:tags r:id="rId4"/>
            </p:custDataLst>
          </p:nvPr>
        </p:nvSpPr>
        <p:spPr>
          <a:xfrm>
            <a:off x="4780247" y="2587478"/>
            <a:ext cx="2336999" cy="481499"/>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mare Walter Neue" panose="020B050304020206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mare Walter Neue" panose="020B050304020206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mare Walter Neue" panose="020B050304020206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Aft>
                <a:spcPts val="600"/>
              </a:spcAft>
              <a:buNone/>
            </a:pPr>
            <a:r>
              <a:rPr lang="en-US" sz="2000" b="1" dirty="0">
                <a:solidFill>
                  <a:schemeClr val="accent3"/>
                </a:solidFill>
                <a:latin typeface="Amare Walter Neue Halbfett"/>
              </a:rPr>
              <a:t>Nervous System</a:t>
            </a:r>
            <a:endParaRPr lang="en-US" sz="2000" i="1" dirty="0">
              <a:solidFill>
                <a:schemeClr val="accent3"/>
              </a:solidFill>
              <a:latin typeface="Amare Walter Neue Mager"/>
            </a:endParaRPr>
          </a:p>
        </p:txBody>
      </p:sp>
      <p:sp>
        <p:nvSpPr>
          <p:cNvPr id="46" name="Rectangle 4">
            <a:extLst>
              <a:ext uri="{FF2B5EF4-FFF2-40B4-BE49-F238E27FC236}">
                <a16:creationId xmlns:a16="http://schemas.microsoft.com/office/drawing/2014/main" id="{B0ADA8A8-4E3D-32C8-E3E0-65439B70EB63}"/>
              </a:ext>
            </a:extLst>
          </p:cNvPr>
          <p:cNvSpPr/>
          <p:nvPr/>
        </p:nvSpPr>
        <p:spPr>
          <a:xfrm>
            <a:off x="-6264" y="6224182"/>
            <a:ext cx="12207240" cy="649224"/>
          </a:xfrm>
          <a:prstGeom prst="rect">
            <a:avLst/>
          </a:prstGeom>
          <a:solidFill>
            <a:schemeClr val="accent3">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7" name="Picture 7" descr="A purple letter on a black background&#10;&#10;Description automatically generated">
            <a:extLst>
              <a:ext uri="{FF2B5EF4-FFF2-40B4-BE49-F238E27FC236}">
                <a16:creationId xmlns:a16="http://schemas.microsoft.com/office/drawing/2014/main" id="{6CEAA1AF-7EFE-B82B-2725-C56E340F2679}"/>
              </a:ext>
            </a:extLst>
          </p:cNvPr>
          <p:cNvPicPr>
            <a:picLocks noChangeAspect="1"/>
          </p:cNvPicPr>
          <p:nvPr/>
        </p:nvPicPr>
        <p:blipFill>
          <a:blip r:embed="rId9">
            <a:extLst>
              <a:ext uri="{BEBA8EAE-BF5A-486C-A8C5-ECC9F3942E4B}">
                <a14:imgProps xmlns:a14="http://schemas.microsoft.com/office/drawing/2010/main">
                  <a14:imgLayer r:embed="rId10">
                    <a14:imgEffect>
                      <a14:brightnessContrast bright="100000"/>
                    </a14:imgEffect>
                  </a14:imgLayer>
                </a14:imgProps>
              </a:ext>
            </a:extLst>
          </a:blip>
          <a:stretch>
            <a:fillRect/>
          </a:stretch>
        </p:blipFill>
        <p:spPr>
          <a:xfrm>
            <a:off x="244700" y="6428590"/>
            <a:ext cx="1184953" cy="218597"/>
          </a:xfrm>
          <a:prstGeom prst="rect">
            <a:avLst/>
          </a:prstGeom>
        </p:spPr>
      </p:pic>
      <p:sp>
        <p:nvSpPr>
          <p:cNvPr id="48" name="Text Placeholder 2">
            <a:extLst>
              <a:ext uri="{FF2B5EF4-FFF2-40B4-BE49-F238E27FC236}">
                <a16:creationId xmlns:a16="http://schemas.microsoft.com/office/drawing/2014/main" id="{5B4D24A6-41BE-C445-7244-13E296254CA1}"/>
              </a:ext>
            </a:extLst>
          </p:cNvPr>
          <p:cNvSpPr txBox="1">
            <a:spLocks/>
          </p:cNvSpPr>
          <p:nvPr/>
        </p:nvSpPr>
        <p:spPr>
          <a:xfrm>
            <a:off x="7251037" y="6468207"/>
            <a:ext cx="4213225" cy="156760"/>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700" b="0" i="0" kern="1200">
                <a:solidFill>
                  <a:schemeClr val="tx2"/>
                </a:solidFill>
                <a:latin typeface="Amare Walter Neue" panose="020B050304020206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mare Walter Neue" panose="020B050304020206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mare Walter Neue" panose="020B050304020206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US" sz="700">
                <a:solidFill>
                  <a:schemeClr val="bg1"/>
                </a:solidFill>
                <a:latin typeface="Arial" panose="020B0604020202020204" pitchFamily="34" charset="0"/>
                <a:cs typeface="Arial" panose="020B0604020202020204" pitchFamily="34" charset="0"/>
              </a:rPr>
              <a:t>Copyright © </a:t>
            </a:r>
            <a:fld id="{9FB19062-2D99-6645-8272-5FFAA846905C}" type="datetimeyyyy">
              <a:rPr lang="en-US" sz="700" smtClean="0">
                <a:solidFill>
                  <a:schemeClr val="bg1"/>
                </a:solidFill>
                <a:latin typeface="Arial" panose="020B0604020202020204" pitchFamily="34" charset="0"/>
                <a:cs typeface="Arial" panose="020B0604020202020204" pitchFamily="34" charset="0"/>
              </a:rPr>
              <a:pPr algn="r"/>
              <a:t>2026</a:t>
            </a:fld>
            <a:r>
              <a:rPr lang="en-US" sz="700">
                <a:solidFill>
                  <a:schemeClr val="bg1"/>
                </a:solidFill>
                <a:latin typeface="Arial" panose="020B0604020202020204" pitchFamily="34" charset="0"/>
                <a:cs typeface="Arial" panose="020B0604020202020204" pitchFamily="34" charset="0"/>
              </a:rPr>
              <a:t> Amare Global. All rights reserved. </a:t>
            </a:r>
            <a:endParaRPr lang="en-US" sz="700">
              <a:solidFill>
                <a:schemeClr val="bg1"/>
              </a:solidFill>
              <a:latin typeface="Arial" panose="020B0604020202020204" pitchFamily="34" charset="0"/>
              <a:ea typeface="Arial" charset="0"/>
              <a:cs typeface="Arial" panose="020B0604020202020204" pitchFamily="34" charset="0"/>
            </a:endParaRPr>
          </a:p>
        </p:txBody>
      </p:sp>
      <p:sp>
        <p:nvSpPr>
          <p:cNvPr id="49" name="Slide Number Placeholder 1">
            <a:extLst>
              <a:ext uri="{FF2B5EF4-FFF2-40B4-BE49-F238E27FC236}">
                <a16:creationId xmlns:a16="http://schemas.microsoft.com/office/drawing/2014/main" id="{A0C136A8-48FE-4726-E32F-72514238072F}"/>
              </a:ext>
            </a:extLst>
          </p:cNvPr>
          <p:cNvSpPr txBox="1">
            <a:spLocks/>
          </p:cNvSpPr>
          <p:nvPr/>
        </p:nvSpPr>
        <p:spPr>
          <a:xfrm>
            <a:off x="9184460" y="6375600"/>
            <a:ext cx="2743200" cy="365125"/>
          </a:xfrm>
          <a:prstGeom prst="rect">
            <a:avLst/>
          </a:prstGeom>
        </p:spPr>
        <p:txBody>
          <a:bodyPr vert="horz" wrap="square" lIns="91440" tIns="45720" rIns="0" bIns="45720" rtlCol="0" anchor="ctr"/>
          <a:lstStyle>
            <a:defPPr>
              <a:defRPr lang="en-US"/>
            </a:defPPr>
            <a:lvl1pPr marL="0" indent="0" algn="r" defTabSz="914400" rtl="0" eaLnBrk="1" latinLnBrk="0" hangingPunct="1">
              <a:tabLst>
                <a:tab pos="2563813" algn="l"/>
              </a:tabLst>
              <a:defRPr sz="900" kern="1200">
                <a:solidFill>
                  <a:schemeClr val="tx2"/>
                </a:solidFill>
                <a:latin typeface="Amare Walter Neue" panose="020B0503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EDAFF86-66A4-D342-B39A-0C3E2798F66C}" type="slidenum">
              <a:rPr lang="en-US" smtClean="0">
                <a:solidFill>
                  <a:schemeClr val="bg1"/>
                </a:solidFill>
                <a:latin typeface="Amare Walter Neue Mager" panose="020B0403040202060203" pitchFamily="34" charset="77"/>
              </a:rPr>
              <a:pPr/>
              <a:t>13</a:t>
            </a:fld>
            <a:endParaRPr lang="en-US">
              <a:solidFill>
                <a:schemeClr val="bg1"/>
              </a:solidFill>
              <a:latin typeface="Amare Walter Neue Mager" panose="020B0403040202060203" pitchFamily="34" charset="77"/>
            </a:endParaRPr>
          </a:p>
        </p:txBody>
      </p:sp>
      <p:sp>
        <p:nvSpPr>
          <p:cNvPr id="2" name="TextBox 18">
            <a:extLst>
              <a:ext uri="{FF2B5EF4-FFF2-40B4-BE49-F238E27FC236}">
                <a16:creationId xmlns:a16="http://schemas.microsoft.com/office/drawing/2014/main" id="{32B3FC07-7329-AC32-BA96-67AEDC6F9D7F}"/>
              </a:ext>
            </a:extLst>
          </p:cNvPr>
          <p:cNvSpPr txBox="1"/>
          <p:nvPr/>
        </p:nvSpPr>
        <p:spPr>
          <a:xfrm>
            <a:off x="292098" y="4634931"/>
            <a:ext cx="3569700" cy="1446550"/>
          </a:xfrm>
          <a:prstGeom prst="rect">
            <a:avLst/>
          </a:prstGeom>
          <a:noFill/>
          <a:ln w="6350">
            <a:solidFill>
              <a:schemeClr val="bg1"/>
            </a:solidFill>
          </a:ln>
        </p:spPr>
        <p:txBody>
          <a:bodyPr wrap="square" rtlCol="0">
            <a:spAutoFit/>
          </a:bodyPr>
          <a:lstStyle/>
          <a:p>
            <a:r>
              <a:rPr lang="en-US" sz="800" dirty="0">
                <a:solidFill>
                  <a:schemeClr val="bg1"/>
                </a:solidFill>
                <a:latin typeface="Amare Walter Neue" panose="020B0503040202060203" pitchFamily="34" charset="77"/>
              </a:rPr>
              <a:t>*DISCLAIMER: Amare products are not intended to diagnose, treat, cure, or prevent any disease or medical condition. Please store</a:t>
            </a:r>
          </a:p>
          <a:p>
            <a:r>
              <a:rPr lang="en-US" sz="800" dirty="0">
                <a:solidFill>
                  <a:schemeClr val="bg1"/>
                </a:solidFill>
                <a:latin typeface="Amare Walter Neue" panose="020B0503040202060203" pitchFamily="34" charset="77"/>
              </a:rPr>
              <a:t>your Amare products out of reach of young children. For adults only. The stated health claims are valid provided that the vitamins and</a:t>
            </a:r>
          </a:p>
          <a:p>
            <a:r>
              <a:rPr lang="en-US" sz="800" dirty="0">
                <a:solidFill>
                  <a:schemeClr val="bg1"/>
                </a:solidFill>
                <a:latin typeface="Amare Walter Neue" panose="020B0503040202060203" pitchFamily="34" charset="77"/>
              </a:rPr>
              <a:t>minerals contained in the food supplement are present in amounts as defined by applicable regulations. The information provided</a:t>
            </a:r>
          </a:p>
          <a:p>
            <a:r>
              <a:rPr lang="en-US" sz="800" dirty="0">
                <a:solidFill>
                  <a:schemeClr val="bg1"/>
                </a:solidFill>
                <a:latin typeface="Amare Walter Neue" panose="020B0503040202060203" pitchFamily="34" charset="77"/>
              </a:rPr>
              <a:t>here is derived from scientific studies carried out on specific ingredients found in Amare products. These studies have not been</a:t>
            </a:r>
          </a:p>
          <a:p>
            <a:r>
              <a:rPr lang="en-US" sz="800" dirty="0">
                <a:solidFill>
                  <a:schemeClr val="bg1"/>
                </a:solidFill>
                <a:latin typeface="Amare Walter Neue" panose="020B0503040202060203" pitchFamily="34" charset="77"/>
              </a:rPr>
              <a:t>performed directly on Amare products themselves. Thus, the findings of these studies should not be interpreted as direct evidence</a:t>
            </a:r>
          </a:p>
          <a:p>
            <a:r>
              <a:rPr lang="en-US" sz="800" dirty="0">
                <a:solidFill>
                  <a:schemeClr val="bg1"/>
                </a:solidFill>
                <a:latin typeface="Amare Walter Neue" panose="020B0503040202060203" pitchFamily="34" charset="77"/>
              </a:rPr>
              <a:t>of the effects or benefits of Amare products.</a:t>
            </a:r>
          </a:p>
        </p:txBody>
      </p:sp>
      <p:sp>
        <p:nvSpPr>
          <p:cNvPr id="3" name="Title 1">
            <a:extLst>
              <a:ext uri="{FF2B5EF4-FFF2-40B4-BE49-F238E27FC236}">
                <a16:creationId xmlns:a16="http://schemas.microsoft.com/office/drawing/2014/main" id="{B68F4467-CE4C-DA79-15EB-18DD5DAE8B6E}"/>
              </a:ext>
            </a:extLst>
          </p:cNvPr>
          <p:cNvSpPr txBox="1">
            <a:spLocks/>
          </p:cNvSpPr>
          <p:nvPr>
            <p:custDataLst>
              <p:tags r:id="rId5"/>
            </p:custDataLst>
          </p:nvPr>
        </p:nvSpPr>
        <p:spPr>
          <a:xfrm>
            <a:off x="138700" y="216918"/>
            <a:ext cx="5620415" cy="26692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000" b="0" i="0" kern="1200">
                <a:solidFill>
                  <a:schemeClr val="tx1"/>
                </a:solidFill>
                <a:latin typeface="Amare Walter Neue Mager" panose="020B0403040202060203" pitchFamily="34" charset="77"/>
                <a:ea typeface="+mj-ea"/>
                <a:cs typeface="+mj-cs"/>
              </a:defRPr>
            </a:lvl1pPr>
          </a:lstStyle>
          <a:p>
            <a:r>
              <a:rPr lang="en-US" sz="1200" dirty="0">
                <a:solidFill>
                  <a:schemeClr val="bg1"/>
                </a:solidFill>
              </a:rPr>
              <a:t>Amare ON Shots™</a:t>
            </a:r>
          </a:p>
        </p:txBody>
      </p:sp>
      <p:pic>
        <p:nvPicPr>
          <p:cNvPr id="10" name="Resim 9">
            <a:extLst>
              <a:ext uri="{FF2B5EF4-FFF2-40B4-BE49-F238E27FC236}">
                <a16:creationId xmlns:a16="http://schemas.microsoft.com/office/drawing/2014/main" id="{5C6EDAF0-8075-5B60-2269-E2941B9351D6}"/>
              </a:ext>
            </a:extLst>
          </p:cNvPr>
          <p:cNvPicPr>
            <a:picLocks noChangeAspect="1"/>
          </p:cNvPicPr>
          <p:nvPr/>
        </p:nvPicPr>
        <p:blipFill>
          <a:blip r:embed="rId11"/>
          <a:stretch>
            <a:fillRect/>
          </a:stretch>
        </p:blipFill>
        <p:spPr>
          <a:xfrm>
            <a:off x="4780247" y="1567677"/>
            <a:ext cx="740945" cy="740945"/>
          </a:xfrm>
          <a:prstGeom prst="rect">
            <a:avLst/>
          </a:prstGeom>
        </p:spPr>
      </p:pic>
      <p:pic>
        <p:nvPicPr>
          <p:cNvPr id="13" name="Resim 12">
            <a:extLst>
              <a:ext uri="{FF2B5EF4-FFF2-40B4-BE49-F238E27FC236}">
                <a16:creationId xmlns:a16="http://schemas.microsoft.com/office/drawing/2014/main" id="{01A3E3DA-1E9A-B475-AEDD-FCF5BFEE4C10}"/>
              </a:ext>
            </a:extLst>
          </p:cNvPr>
          <p:cNvPicPr>
            <a:picLocks noChangeAspect="1"/>
          </p:cNvPicPr>
          <p:nvPr/>
        </p:nvPicPr>
        <p:blipFill>
          <a:blip r:embed="rId12"/>
          <a:stretch>
            <a:fillRect/>
          </a:stretch>
        </p:blipFill>
        <p:spPr>
          <a:xfrm>
            <a:off x="4780247" y="2979600"/>
            <a:ext cx="740945" cy="740945"/>
          </a:xfrm>
          <a:prstGeom prst="rect">
            <a:avLst/>
          </a:prstGeom>
        </p:spPr>
      </p:pic>
      <p:sp>
        <p:nvSpPr>
          <p:cNvPr id="14" name="Content Placeholder 2">
            <a:extLst>
              <a:ext uri="{FF2B5EF4-FFF2-40B4-BE49-F238E27FC236}">
                <a16:creationId xmlns:a16="http://schemas.microsoft.com/office/drawing/2014/main" id="{494080BA-473D-BAB0-C683-223E0778C769}"/>
              </a:ext>
            </a:extLst>
          </p:cNvPr>
          <p:cNvSpPr txBox="1">
            <a:spLocks/>
          </p:cNvSpPr>
          <p:nvPr>
            <p:custDataLst>
              <p:tags r:id="rId6"/>
            </p:custDataLst>
          </p:nvPr>
        </p:nvSpPr>
        <p:spPr>
          <a:xfrm>
            <a:off x="5521191" y="3016717"/>
            <a:ext cx="5555781" cy="901743"/>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mare Walter Neue" panose="020B050304020206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mare Walter Neue" panose="020B050304020206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mare Walter Neue" panose="020B050304020206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US" sz="1400" dirty="0">
                <a:solidFill>
                  <a:schemeClr val="accent3"/>
                </a:solidFill>
                <a:latin typeface="Amare Walter Neue Mager"/>
              </a:rPr>
              <a:t>B Vitamins (B1, B2, B3, B6, B12) </a:t>
            </a:r>
          </a:p>
          <a:p>
            <a:pPr marL="0" indent="0">
              <a:lnSpc>
                <a:spcPct val="100000"/>
              </a:lnSpc>
              <a:spcBef>
                <a:spcPts val="0"/>
              </a:spcBef>
              <a:buNone/>
            </a:pPr>
            <a:r>
              <a:rPr lang="en-US" sz="1400" dirty="0">
                <a:solidFill>
                  <a:schemeClr val="accent3"/>
                </a:solidFill>
                <a:latin typeface="Amare Walter Neue Mager"/>
              </a:rPr>
              <a:t>     Contribute to the normal functioning of the nervous system.</a:t>
            </a:r>
          </a:p>
          <a:p>
            <a:pPr>
              <a:lnSpc>
                <a:spcPct val="100000"/>
              </a:lnSpc>
              <a:spcBef>
                <a:spcPts val="0"/>
              </a:spcBef>
            </a:pPr>
            <a:r>
              <a:rPr lang="en-US" sz="1400" dirty="0">
                <a:solidFill>
                  <a:schemeClr val="accent3"/>
                </a:solidFill>
                <a:latin typeface="Amare Walter Neue Mager"/>
              </a:rPr>
              <a:t>Niacin and vitamin B6 contribute to the reduction of tiredness and fatigue.</a:t>
            </a:r>
            <a:endParaRPr lang="en-US" sz="1400" i="1" dirty="0">
              <a:solidFill>
                <a:schemeClr val="accent3"/>
              </a:solidFill>
              <a:latin typeface="Amare Walter Neue Mager"/>
            </a:endParaRPr>
          </a:p>
        </p:txBody>
      </p:sp>
      <p:pic>
        <p:nvPicPr>
          <p:cNvPr id="16" name="Resim 15">
            <a:extLst>
              <a:ext uri="{FF2B5EF4-FFF2-40B4-BE49-F238E27FC236}">
                <a16:creationId xmlns:a16="http://schemas.microsoft.com/office/drawing/2014/main" id="{2271DFAC-A6E7-3CCE-D71D-8245308BF003}"/>
              </a:ext>
            </a:extLst>
          </p:cNvPr>
          <p:cNvPicPr>
            <a:picLocks noChangeAspect="1"/>
          </p:cNvPicPr>
          <p:nvPr/>
        </p:nvPicPr>
        <p:blipFill>
          <a:blip r:embed="rId13"/>
          <a:stretch>
            <a:fillRect/>
          </a:stretch>
        </p:blipFill>
        <p:spPr>
          <a:xfrm>
            <a:off x="201064" y="1625188"/>
            <a:ext cx="3704436" cy="2694869"/>
          </a:xfrm>
          <a:prstGeom prst="rect">
            <a:avLst/>
          </a:prstGeom>
        </p:spPr>
      </p:pic>
    </p:spTree>
    <p:extLst>
      <p:ext uri="{BB962C8B-B14F-4D97-AF65-F5344CB8AC3E}">
        <p14:creationId xmlns:p14="http://schemas.microsoft.com/office/powerpoint/2010/main" val="20456649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D377F3B9-A166-0D94-3DF7-CCA330A7C56C}"/>
            </a:ext>
          </a:extLst>
        </p:cNvPr>
        <p:cNvGrpSpPr/>
        <p:nvPr/>
      </p:nvGrpSpPr>
      <p:grpSpPr>
        <a:xfrm>
          <a:off x="0" y="0"/>
          <a:ext cx="0" cy="0"/>
          <a:chOff x="0" y="0"/>
          <a:chExt cx="0" cy="0"/>
        </a:xfrm>
      </p:grpSpPr>
      <p:pic>
        <p:nvPicPr>
          <p:cNvPr id="19" name="Resim 18">
            <a:extLst>
              <a:ext uri="{FF2B5EF4-FFF2-40B4-BE49-F238E27FC236}">
                <a16:creationId xmlns:a16="http://schemas.microsoft.com/office/drawing/2014/main" id="{C3E9D1E2-DD52-E9E1-35FF-24B0C59303C2}"/>
              </a:ext>
            </a:extLst>
          </p:cNvPr>
          <p:cNvPicPr>
            <a:picLocks noChangeAspect="1"/>
          </p:cNvPicPr>
          <p:nvPr/>
        </p:nvPicPr>
        <p:blipFill>
          <a:blip r:embed="rId4"/>
          <a:stretch>
            <a:fillRect/>
          </a:stretch>
        </p:blipFill>
        <p:spPr>
          <a:xfrm>
            <a:off x="6093375" y="0"/>
            <a:ext cx="6111793" cy="6858000"/>
          </a:xfrm>
          <a:prstGeom prst="rect">
            <a:avLst/>
          </a:prstGeom>
        </p:spPr>
      </p:pic>
      <p:sp>
        <p:nvSpPr>
          <p:cNvPr id="10" name="Rectangle 16">
            <a:extLst>
              <a:ext uri="{FF2B5EF4-FFF2-40B4-BE49-F238E27FC236}">
                <a16:creationId xmlns:a16="http://schemas.microsoft.com/office/drawing/2014/main" id="{780D3A05-746D-2EAC-B151-E4C3EFAFBF90}"/>
              </a:ext>
            </a:extLst>
          </p:cNvPr>
          <p:cNvSpPr/>
          <p:nvPr/>
        </p:nvSpPr>
        <p:spPr>
          <a:xfrm>
            <a:off x="6098626" y="0"/>
            <a:ext cx="6102350" cy="6858000"/>
          </a:xfrm>
          <a:prstGeom prst="rect">
            <a:avLst/>
          </a:prstGeom>
          <a:gradFill>
            <a:gsLst>
              <a:gs pos="44000">
                <a:schemeClr val="accent1">
                  <a:alpha val="0"/>
                  <a:lumMod val="0"/>
                </a:schemeClr>
              </a:gs>
              <a:gs pos="100000">
                <a:schemeClr val="accent3">
                  <a:alpha val="60411"/>
                  <a:lumMod val="74490"/>
                  <a:lumOff val="25510"/>
                </a:schemeClr>
              </a:gs>
            </a:gsLst>
            <a:lin ang="2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lide Number Placeholder 1">
            <a:extLst>
              <a:ext uri="{FF2B5EF4-FFF2-40B4-BE49-F238E27FC236}">
                <a16:creationId xmlns:a16="http://schemas.microsoft.com/office/drawing/2014/main" id="{B700DC96-0856-6903-00F8-EE646EAA07C8}"/>
              </a:ext>
            </a:extLst>
          </p:cNvPr>
          <p:cNvSpPr>
            <a:spLocks noGrp="1"/>
          </p:cNvSpPr>
          <p:nvPr>
            <p:ph type="sldNum" sz="quarter" idx="12"/>
          </p:nvPr>
        </p:nvSpPr>
        <p:spPr>
          <a:xfrm>
            <a:off x="9184460" y="6356350"/>
            <a:ext cx="2743200" cy="365125"/>
          </a:xfrm>
        </p:spPr>
        <p:txBody>
          <a:bodyPr/>
          <a:lstStyle/>
          <a:p>
            <a:fld id="{FEDAFF86-66A4-D342-B39A-0C3E2798F66C}" type="slidenum">
              <a:rPr lang="en-US" smtClean="0"/>
              <a:pPr/>
              <a:t>14</a:t>
            </a:fld>
            <a:endParaRPr lang="en-US"/>
          </a:p>
        </p:txBody>
      </p:sp>
      <p:pic>
        <p:nvPicPr>
          <p:cNvPr id="3" name="Picture 2" descr="A purple letter on a black background&#10;&#10;Description automatically generated">
            <a:extLst>
              <a:ext uri="{FF2B5EF4-FFF2-40B4-BE49-F238E27FC236}">
                <a16:creationId xmlns:a16="http://schemas.microsoft.com/office/drawing/2014/main" id="{9C35E6DF-8F7F-7E37-F93E-343C45A12CFB}"/>
              </a:ext>
            </a:extLst>
          </p:cNvPr>
          <p:cNvPicPr>
            <a:picLocks noChangeAspect="1"/>
          </p:cNvPicPr>
          <p:nvPr/>
        </p:nvPicPr>
        <p:blipFill>
          <a:blip r:embed="rId5"/>
          <a:stretch>
            <a:fillRect/>
          </a:stretch>
        </p:blipFill>
        <p:spPr>
          <a:xfrm>
            <a:off x="245723" y="6429613"/>
            <a:ext cx="1184953" cy="218597"/>
          </a:xfrm>
          <a:prstGeom prst="rect">
            <a:avLst/>
          </a:prstGeom>
        </p:spPr>
      </p:pic>
      <p:sp>
        <p:nvSpPr>
          <p:cNvPr id="4" name="Slide Number Placeholder 1">
            <a:extLst>
              <a:ext uri="{FF2B5EF4-FFF2-40B4-BE49-F238E27FC236}">
                <a16:creationId xmlns:a16="http://schemas.microsoft.com/office/drawing/2014/main" id="{4AA6ACE8-129A-66E0-4DEC-37767CF62313}"/>
              </a:ext>
            </a:extLst>
          </p:cNvPr>
          <p:cNvSpPr txBox="1">
            <a:spLocks/>
          </p:cNvSpPr>
          <p:nvPr/>
        </p:nvSpPr>
        <p:spPr>
          <a:xfrm>
            <a:off x="9184460" y="6356350"/>
            <a:ext cx="2743200" cy="365125"/>
          </a:xfrm>
          <a:prstGeom prst="rect">
            <a:avLst/>
          </a:prstGeom>
        </p:spPr>
        <p:txBody>
          <a:bodyPr vert="horz" wrap="square" lIns="91440" tIns="45720" rIns="0" bIns="45720" rtlCol="0" anchor="ctr"/>
          <a:lstStyle>
            <a:defPPr>
              <a:defRPr lang="en-US"/>
            </a:defPPr>
            <a:lvl1pPr marL="0" indent="0" algn="r" defTabSz="914400" rtl="0" eaLnBrk="1" latinLnBrk="0" hangingPunct="1">
              <a:tabLst>
                <a:tab pos="2563813" algn="l"/>
              </a:tabLst>
              <a:defRPr sz="900" kern="1200">
                <a:solidFill>
                  <a:schemeClr val="tx2"/>
                </a:solidFill>
                <a:latin typeface="Amare Walter Neue" panose="020B0503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EDAFF86-66A4-D342-B39A-0C3E2798F66C}" type="slidenum">
              <a:rPr lang="en-US" smtClean="0"/>
              <a:pPr/>
              <a:t>14</a:t>
            </a:fld>
            <a:endParaRPr lang="en-US"/>
          </a:p>
        </p:txBody>
      </p:sp>
      <p:pic>
        <p:nvPicPr>
          <p:cNvPr id="5" name="Picture 4" descr="A purple letter on a black background&#10;&#10;Description automatically generated">
            <a:extLst>
              <a:ext uri="{FF2B5EF4-FFF2-40B4-BE49-F238E27FC236}">
                <a16:creationId xmlns:a16="http://schemas.microsoft.com/office/drawing/2014/main" id="{987C3F7F-8EAB-A7BA-0F84-FE326C381BFF}"/>
              </a:ext>
            </a:extLst>
          </p:cNvPr>
          <p:cNvPicPr>
            <a:picLocks noChangeAspect="1"/>
          </p:cNvPicPr>
          <p:nvPr/>
        </p:nvPicPr>
        <p:blipFill>
          <a:blip r:embed="rId5"/>
          <a:stretch>
            <a:fillRect/>
          </a:stretch>
        </p:blipFill>
        <p:spPr>
          <a:xfrm>
            <a:off x="245723" y="6429613"/>
            <a:ext cx="1184953" cy="218597"/>
          </a:xfrm>
          <a:prstGeom prst="rect">
            <a:avLst/>
          </a:prstGeom>
        </p:spPr>
      </p:pic>
      <p:sp>
        <p:nvSpPr>
          <p:cNvPr id="6" name="Rectangle 5">
            <a:extLst>
              <a:ext uri="{FF2B5EF4-FFF2-40B4-BE49-F238E27FC236}">
                <a16:creationId xmlns:a16="http://schemas.microsoft.com/office/drawing/2014/main" id="{80DF4232-7B14-2701-62FA-383957A6783B}"/>
              </a:ext>
            </a:extLst>
          </p:cNvPr>
          <p:cNvSpPr/>
          <p:nvPr/>
        </p:nvSpPr>
        <p:spPr>
          <a:xfrm>
            <a:off x="-6264" y="6224182"/>
            <a:ext cx="12207240" cy="649224"/>
          </a:xfrm>
          <a:prstGeom prst="rect">
            <a:avLst/>
          </a:prstGeom>
          <a:solidFill>
            <a:schemeClr val="accent3">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descr="A purple letter on a black background&#10;&#10;Description automatically generated">
            <a:extLst>
              <a:ext uri="{FF2B5EF4-FFF2-40B4-BE49-F238E27FC236}">
                <a16:creationId xmlns:a16="http://schemas.microsoft.com/office/drawing/2014/main" id="{E9A4D5D6-2DD8-9905-A041-F6FDCAA023A9}"/>
              </a:ext>
            </a:extLst>
          </p:cNvPr>
          <p:cNvPicPr>
            <a:picLocks noChangeAspect="1"/>
          </p:cNvPicPr>
          <p:nvPr/>
        </p:nvPicPr>
        <p:blipFill>
          <a:blip r:embed="rId6">
            <a:extLst>
              <a:ext uri="{BEBA8EAE-BF5A-486C-A8C5-ECC9F3942E4B}">
                <a14:imgProps xmlns:a14="http://schemas.microsoft.com/office/drawing/2010/main">
                  <a14:imgLayer r:embed="rId7">
                    <a14:imgEffect>
                      <a14:brightnessContrast bright="100000"/>
                    </a14:imgEffect>
                  </a14:imgLayer>
                </a14:imgProps>
              </a:ext>
            </a:extLst>
          </a:blip>
          <a:stretch>
            <a:fillRect/>
          </a:stretch>
        </p:blipFill>
        <p:spPr>
          <a:xfrm>
            <a:off x="244700" y="6428590"/>
            <a:ext cx="1184953" cy="218597"/>
          </a:xfrm>
          <a:prstGeom prst="rect">
            <a:avLst/>
          </a:prstGeom>
        </p:spPr>
      </p:pic>
      <p:sp>
        <p:nvSpPr>
          <p:cNvPr id="16" name="Text Placeholder 2">
            <a:extLst>
              <a:ext uri="{FF2B5EF4-FFF2-40B4-BE49-F238E27FC236}">
                <a16:creationId xmlns:a16="http://schemas.microsoft.com/office/drawing/2014/main" id="{0142CFFB-2095-3E42-5B95-BF24612F9DC6}"/>
              </a:ext>
            </a:extLst>
          </p:cNvPr>
          <p:cNvSpPr txBox="1">
            <a:spLocks/>
          </p:cNvSpPr>
          <p:nvPr/>
        </p:nvSpPr>
        <p:spPr>
          <a:xfrm>
            <a:off x="7251037" y="6468207"/>
            <a:ext cx="4213225" cy="156760"/>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700" b="0" i="0" kern="1200">
                <a:solidFill>
                  <a:schemeClr val="tx2"/>
                </a:solidFill>
                <a:latin typeface="Amare Walter Neue" panose="020B050304020206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mare Walter Neue" panose="020B050304020206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mare Walter Neue" panose="020B050304020206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US" sz="700">
                <a:solidFill>
                  <a:schemeClr val="bg1"/>
                </a:solidFill>
                <a:latin typeface="Arial" panose="020B0604020202020204" pitchFamily="34" charset="0"/>
                <a:cs typeface="Arial" panose="020B0604020202020204" pitchFamily="34" charset="0"/>
              </a:rPr>
              <a:t>Copyright © </a:t>
            </a:r>
            <a:fld id="{9FB19062-2D99-6645-8272-5FFAA846905C}" type="datetimeyyyy">
              <a:rPr lang="en-US" sz="700" smtClean="0">
                <a:solidFill>
                  <a:schemeClr val="bg1"/>
                </a:solidFill>
                <a:latin typeface="Arial" panose="020B0604020202020204" pitchFamily="34" charset="0"/>
                <a:cs typeface="Arial" panose="020B0604020202020204" pitchFamily="34" charset="0"/>
              </a:rPr>
              <a:pPr algn="r"/>
              <a:t>2026</a:t>
            </a:fld>
            <a:r>
              <a:rPr lang="en-US" sz="700">
                <a:solidFill>
                  <a:schemeClr val="bg1"/>
                </a:solidFill>
                <a:latin typeface="Arial" panose="020B0604020202020204" pitchFamily="34" charset="0"/>
                <a:cs typeface="Arial" panose="020B0604020202020204" pitchFamily="34" charset="0"/>
              </a:rPr>
              <a:t> Amare Global. All rights reserved. </a:t>
            </a:r>
            <a:endParaRPr lang="en-US" sz="700">
              <a:solidFill>
                <a:schemeClr val="bg1"/>
              </a:solidFill>
              <a:latin typeface="Arial" panose="020B0604020202020204" pitchFamily="34" charset="0"/>
              <a:ea typeface="Arial" charset="0"/>
              <a:cs typeface="Arial" panose="020B0604020202020204" pitchFamily="34" charset="0"/>
            </a:endParaRPr>
          </a:p>
        </p:txBody>
      </p:sp>
      <p:sp>
        <p:nvSpPr>
          <p:cNvPr id="17" name="Slide Number Placeholder 1">
            <a:extLst>
              <a:ext uri="{FF2B5EF4-FFF2-40B4-BE49-F238E27FC236}">
                <a16:creationId xmlns:a16="http://schemas.microsoft.com/office/drawing/2014/main" id="{6BE70DAD-B770-06CD-1408-C488EB17CA8F}"/>
              </a:ext>
            </a:extLst>
          </p:cNvPr>
          <p:cNvSpPr txBox="1">
            <a:spLocks/>
          </p:cNvSpPr>
          <p:nvPr/>
        </p:nvSpPr>
        <p:spPr>
          <a:xfrm>
            <a:off x="9184460" y="6356350"/>
            <a:ext cx="2743200" cy="365125"/>
          </a:xfrm>
          <a:prstGeom prst="rect">
            <a:avLst/>
          </a:prstGeom>
        </p:spPr>
        <p:txBody>
          <a:bodyPr vert="horz" wrap="square" lIns="91440" tIns="45720" rIns="0" bIns="45720" rtlCol="0" anchor="ctr"/>
          <a:lstStyle>
            <a:defPPr>
              <a:defRPr lang="en-US"/>
            </a:defPPr>
            <a:lvl1pPr marL="0" indent="0" algn="r" defTabSz="914400" rtl="0" eaLnBrk="1" latinLnBrk="0" hangingPunct="1">
              <a:tabLst>
                <a:tab pos="2563813" algn="l"/>
              </a:tabLst>
              <a:defRPr sz="900" kern="1200">
                <a:solidFill>
                  <a:schemeClr val="tx2"/>
                </a:solidFill>
                <a:latin typeface="Amare Walter Neue" panose="020B0503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EDAFF86-66A4-D342-B39A-0C3E2798F66C}" type="slidenum">
              <a:rPr lang="en-US" smtClean="0"/>
              <a:pPr/>
              <a:t>14</a:t>
            </a:fld>
            <a:endParaRPr lang="en-US"/>
          </a:p>
        </p:txBody>
      </p:sp>
      <p:sp>
        <p:nvSpPr>
          <p:cNvPr id="18" name="Slide Number Placeholder 1">
            <a:extLst>
              <a:ext uri="{FF2B5EF4-FFF2-40B4-BE49-F238E27FC236}">
                <a16:creationId xmlns:a16="http://schemas.microsoft.com/office/drawing/2014/main" id="{521F1AEB-4420-2E23-3A55-1C5886B20D4B}"/>
              </a:ext>
            </a:extLst>
          </p:cNvPr>
          <p:cNvSpPr txBox="1">
            <a:spLocks/>
          </p:cNvSpPr>
          <p:nvPr/>
        </p:nvSpPr>
        <p:spPr>
          <a:xfrm>
            <a:off x="9184460" y="6375600"/>
            <a:ext cx="2743200" cy="365125"/>
          </a:xfrm>
          <a:prstGeom prst="rect">
            <a:avLst/>
          </a:prstGeom>
        </p:spPr>
        <p:txBody>
          <a:bodyPr vert="horz" wrap="square" lIns="91440" tIns="45720" rIns="0" bIns="45720" rtlCol="0" anchor="ctr"/>
          <a:lstStyle>
            <a:defPPr>
              <a:defRPr lang="en-US"/>
            </a:defPPr>
            <a:lvl1pPr marL="0" indent="0" algn="r" defTabSz="914400" rtl="0" eaLnBrk="1" latinLnBrk="0" hangingPunct="1">
              <a:tabLst>
                <a:tab pos="2563813" algn="l"/>
              </a:tabLst>
              <a:defRPr sz="900" kern="1200">
                <a:solidFill>
                  <a:schemeClr val="tx2"/>
                </a:solidFill>
                <a:latin typeface="Amare Walter Neue" panose="020B0503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EDAFF86-66A4-D342-B39A-0C3E2798F66C}" type="slidenum">
              <a:rPr lang="en-US" smtClean="0">
                <a:solidFill>
                  <a:schemeClr val="bg1"/>
                </a:solidFill>
                <a:latin typeface="Amare Walter Neue Mager" panose="020B0403040202060203" pitchFamily="34" charset="77"/>
              </a:rPr>
              <a:pPr/>
              <a:t>14</a:t>
            </a:fld>
            <a:endParaRPr lang="en-US">
              <a:solidFill>
                <a:schemeClr val="bg1"/>
              </a:solidFill>
              <a:latin typeface="Amare Walter Neue Mager" panose="020B0403040202060203" pitchFamily="34" charset="77"/>
            </a:endParaRPr>
          </a:p>
        </p:txBody>
      </p:sp>
      <p:sp>
        <p:nvSpPr>
          <p:cNvPr id="22" name="Title 1">
            <a:extLst>
              <a:ext uri="{FF2B5EF4-FFF2-40B4-BE49-F238E27FC236}">
                <a16:creationId xmlns:a16="http://schemas.microsoft.com/office/drawing/2014/main" id="{1CB7FE89-0BE7-3FE3-CDA1-7F7DE0A757B0}"/>
              </a:ext>
            </a:extLst>
          </p:cNvPr>
          <p:cNvSpPr txBox="1">
            <a:spLocks/>
          </p:cNvSpPr>
          <p:nvPr>
            <p:custDataLst>
              <p:tags r:id="rId1"/>
            </p:custDataLst>
          </p:nvPr>
        </p:nvSpPr>
        <p:spPr>
          <a:xfrm>
            <a:off x="244700" y="780783"/>
            <a:ext cx="5968532" cy="79199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000" b="0" i="0" kern="1200">
                <a:solidFill>
                  <a:schemeClr val="tx1"/>
                </a:solidFill>
                <a:latin typeface="Amare Walter Neue Mager" panose="020B0403040202060203" pitchFamily="34" charset="77"/>
                <a:ea typeface="+mj-ea"/>
                <a:cs typeface="+mj-cs"/>
              </a:defRPr>
            </a:lvl1pPr>
          </a:lstStyle>
          <a:p>
            <a:r>
              <a:rPr lang="en-US" sz="4400" dirty="0">
                <a:solidFill>
                  <a:schemeClr val="accent3"/>
                </a:solidFill>
                <a:latin typeface="Amare Walter Neue Leicht" panose="020B0303040202060203" pitchFamily="34" charset="77"/>
              </a:rPr>
              <a:t>Nutritional Information</a:t>
            </a:r>
            <a:endParaRPr lang="en-US" sz="4400" baseline="30000" dirty="0">
              <a:solidFill>
                <a:schemeClr val="accent3"/>
              </a:solidFill>
              <a:latin typeface="Amare Walter Neue Leicht" panose="020B0303040202060203" pitchFamily="34" charset="77"/>
            </a:endParaRPr>
          </a:p>
        </p:txBody>
      </p:sp>
      <p:sp>
        <p:nvSpPr>
          <p:cNvPr id="7" name="Title 1">
            <a:extLst>
              <a:ext uri="{FF2B5EF4-FFF2-40B4-BE49-F238E27FC236}">
                <a16:creationId xmlns:a16="http://schemas.microsoft.com/office/drawing/2014/main" id="{E4F449B0-83B9-264E-C569-528C4CDD484A}"/>
              </a:ext>
            </a:extLst>
          </p:cNvPr>
          <p:cNvSpPr txBox="1">
            <a:spLocks/>
          </p:cNvSpPr>
          <p:nvPr>
            <p:custDataLst>
              <p:tags r:id="rId2"/>
            </p:custDataLst>
          </p:nvPr>
        </p:nvSpPr>
        <p:spPr>
          <a:xfrm>
            <a:off x="138700" y="216918"/>
            <a:ext cx="5620415" cy="26692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000" b="0" i="0" kern="1200">
                <a:solidFill>
                  <a:schemeClr val="tx1"/>
                </a:solidFill>
                <a:latin typeface="Amare Walter Neue Mager" panose="020B0403040202060203" pitchFamily="34" charset="77"/>
                <a:ea typeface="+mj-ea"/>
                <a:cs typeface="+mj-cs"/>
              </a:defRPr>
            </a:lvl1pPr>
          </a:lstStyle>
          <a:p>
            <a:r>
              <a:rPr lang="en-US" sz="1200" dirty="0">
                <a:solidFill>
                  <a:schemeClr val="accent3">
                    <a:lumMod val="60000"/>
                    <a:lumOff val="40000"/>
                  </a:schemeClr>
                </a:solidFill>
              </a:rPr>
              <a:t>Amare ON Shots™</a:t>
            </a:r>
          </a:p>
        </p:txBody>
      </p:sp>
      <p:pic>
        <p:nvPicPr>
          <p:cNvPr id="12" name="Resim 11">
            <a:extLst>
              <a:ext uri="{FF2B5EF4-FFF2-40B4-BE49-F238E27FC236}">
                <a16:creationId xmlns:a16="http://schemas.microsoft.com/office/drawing/2014/main" id="{55DDF5B3-9292-B322-693A-B8B9542E278B}"/>
              </a:ext>
            </a:extLst>
          </p:cNvPr>
          <p:cNvPicPr>
            <a:picLocks noChangeAspect="1"/>
          </p:cNvPicPr>
          <p:nvPr/>
        </p:nvPicPr>
        <p:blipFill>
          <a:blip r:embed="rId8"/>
          <a:stretch>
            <a:fillRect/>
          </a:stretch>
        </p:blipFill>
        <p:spPr>
          <a:xfrm>
            <a:off x="1048936" y="1484132"/>
            <a:ext cx="3976071" cy="4465735"/>
          </a:xfrm>
          <a:prstGeom prst="rect">
            <a:avLst/>
          </a:prstGeom>
        </p:spPr>
      </p:pic>
    </p:spTree>
    <p:extLst>
      <p:ext uri="{BB962C8B-B14F-4D97-AF65-F5344CB8AC3E}">
        <p14:creationId xmlns:p14="http://schemas.microsoft.com/office/powerpoint/2010/main" val="10123209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D377F3B9-A166-0D94-3DF7-CCA330A7C56C}"/>
            </a:ext>
          </a:extLst>
        </p:cNvPr>
        <p:cNvGrpSpPr/>
        <p:nvPr/>
      </p:nvGrpSpPr>
      <p:grpSpPr>
        <a:xfrm>
          <a:off x="0" y="0"/>
          <a:ext cx="0" cy="0"/>
          <a:chOff x="0" y="0"/>
          <a:chExt cx="0" cy="0"/>
        </a:xfrm>
      </p:grpSpPr>
      <p:pic>
        <p:nvPicPr>
          <p:cNvPr id="14" name="Resim 13">
            <a:extLst>
              <a:ext uri="{FF2B5EF4-FFF2-40B4-BE49-F238E27FC236}">
                <a16:creationId xmlns:a16="http://schemas.microsoft.com/office/drawing/2014/main" id="{2FD94418-89CE-272A-7B20-AD2074693740}"/>
              </a:ext>
            </a:extLst>
          </p:cNvPr>
          <p:cNvPicPr>
            <a:picLocks noChangeAspect="1"/>
          </p:cNvPicPr>
          <p:nvPr/>
        </p:nvPicPr>
        <p:blipFill>
          <a:blip r:embed="rId4"/>
          <a:stretch>
            <a:fillRect/>
          </a:stretch>
        </p:blipFill>
        <p:spPr>
          <a:xfrm>
            <a:off x="8879882" y="-9168"/>
            <a:ext cx="3321094" cy="6858000"/>
          </a:xfrm>
          <a:prstGeom prst="rect">
            <a:avLst/>
          </a:prstGeom>
        </p:spPr>
      </p:pic>
      <p:pic>
        <p:nvPicPr>
          <p:cNvPr id="12" name="Resim 11">
            <a:extLst>
              <a:ext uri="{FF2B5EF4-FFF2-40B4-BE49-F238E27FC236}">
                <a16:creationId xmlns:a16="http://schemas.microsoft.com/office/drawing/2014/main" id="{7B228512-30E6-FE49-B9E0-88D5C780FF44}"/>
              </a:ext>
            </a:extLst>
          </p:cNvPr>
          <p:cNvPicPr>
            <a:picLocks noChangeAspect="1"/>
          </p:cNvPicPr>
          <p:nvPr/>
        </p:nvPicPr>
        <p:blipFill>
          <a:blip r:embed="rId5"/>
          <a:stretch>
            <a:fillRect/>
          </a:stretch>
        </p:blipFill>
        <p:spPr>
          <a:xfrm>
            <a:off x="498865" y="1541840"/>
            <a:ext cx="6932082" cy="3140502"/>
          </a:xfrm>
          <a:prstGeom prst="rect">
            <a:avLst/>
          </a:prstGeom>
        </p:spPr>
      </p:pic>
      <p:sp>
        <p:nvSpPr>
          <p:cNvPr id="2" name="Slide Number Placeholder 1">
            <a:extLst>
              <a:ext uri="{FF2B5EF4-FFF2-40B4-BE49-F238E27FC236}">
                <a16:creationId xmlns:a16="http://schemas.microsoft.com/office/drawing/2014/main" id="{B700DC96-0856-6903-00F8-EE646EAA07C8}"/>
              </a:ext>
            </a:extLst>
          </p:cNvPr>
          <p:cNvSpPr>
            <a:spLocks noGrp="1"/>
          </p:cNvSpPr>
          <p:nvPr>
            <p:ph type="sldNum" sz="quarter" idx="12"/>
          </p:nvPr>
        </p:nvSpPr>
        <p:spPr>
          <a:xfrm>
            <a:off x="9184460" y="6356350"/>
            <a:ext cx="2743200" cy="365125"/>
          </a:xfrm>
        </p:spPr>
        <p:txBody>
          <a:bodyPr/>
          <a:lstStyle/>
          <a:p>
            <a:fld id="{FEDAFF86-66A4-D342-B39A-0C3E2798F66C}" type="slidenum">
              <a:rPr lang="en-US" smtClean="0"/>
              <a:pPr/>
              <a:t>15</a:t>
            </a:fld>
            <a:endParaRPr lang="en-US"/>
          </a:p>
        </p:txBody>
      </p:sp>
      <p:pic>
        <p:nvPicPr>
          <p:cNvPr id="3" name="Picture 2" descr="A purple letter on a black background&#10;&#10;Description automatically generated">
            <a:extLst>
              <a:ext uri="{FF2B5EF4-FFF2-40B4-BE49-F238E27FC236}">
                <a16:creationId xmlns:a16="http://schemas.microsoft.com/office/drawing/2014/main" id="{9C35E6DF-8F7F-7E37-F93E-343C45A12CFB}"/>
              </a:ext>
            </a:extLst>
          </p:cNvPr>
          <p:cNvPicPr>
            <a:picLocks noChangeAspect="1"/>
          </p:cNvPicPr>
          <p:nvPr/>
        </p:nvPicPr>
        <p:blipFill>
          <a:blip r:embed="rId6"/>
          <a:stretch>
            <a:fillRect/>
          </a:stretch>
        </p:blipFill>
        <p:spPr>
          <a:xfrm>
            <a:off x="245723" y="6429613"/>
            <a:ext cx="1184953" cy="218597"/>
          </a:xfrm>
          <a:prstGeom prst="rect">
            <a:avLst/>
          </a:prstGeom>
        </p:spPr>
      </p:pic>
      <p:sp>
        <p:nvSpPr>
          <p:cNvPr id="8" name="TextBox 7">
            <a:extLst>
              <a:ext uri="{FF2B5EF4-FFF2-40B4-BE49-F238E27FC236}">
                <a16:creationId xmlns:a16="http://schemas.microsoft.com/office/drawing/2014/main" id="{A0FAA47C-48BD-529E-55EE-E199AE418968}"/>
              </a:ext>
            </a:extLst>
          </p:cNvPr>
          <p:cNvSpPr txBox="1"/>
          <p:nvPr/>
        </p:nvSpPr>
        <p:spPr>
          <a:xfrm>
            <a:off x="498865" y="4749619"/>
            <a:ext cx="8114927" cy="1387559"/>
          </a:xfrm>
          <a:prstGeom prst="rect">
            <a:avLst/>
          </a:prstGeom>
          <a:noFill/>
        </p:spPr>
        <p:txBody>
          <a:bodyPr wrap="square">
            <a:spAutoFit/>
          </a:bodyPr>
          <a:lstStyle/>
          <a:p>
            <a:pPr>
              <a:lnSpc>
                <a:spcPts val="1740"/>
              </a:lnSpc>
            </a:pPr>
            <a:r>
              <a:rPr lang="en-US" sz="1100" dirty="0">
                <a:solidFill>
                  <a:schemeClr val="accent3"/>
                </a:solidFill>
                <a:latin typeface="Amare Walter Neue Mager" panose="020B0403040202060203" pitchFamily="34" charset="77"/>
              </a:rPr>
              <a:t>Water, cane juice syrup (Saccharum officinarum L), sweetener: erythritol, guarana seed extract (</a:t>
            </a:r>
            <a:r>
              <a:rPr lang="en-US" sz="1100" dirty="0" err="1">
                <a:solidFill>
                  <a:schemeClr val="accent3"/>
                </a:solidFill>
                <a:latin typeface="Amare Walter Neue Mager" panose="020B0403040202060203" pitchFamily="34" charset="77"/>
              </a:rPr>
              <a:t>Paullinia</a:t>
            </a:r>
            <a:r>
              <a:rPr lang="en-US" sz="1100" dirty="0">
                <a:solidFill>
                  <a:schemeClr val="accent3"/>
                </a:solidFill>
                <a:latin typeface="Amare Walter Neue Mager" panose="020B0403040202060203" pitchFamily="34" charset="77"/>
              </a:rPr>
              <a:t> </a:t>
            </a:r>
            <a:r>
              <a:rPr lang="en-US" sz="1100" dirty="0" err="1">
                <a:solidFill>
                  <a:schemeClr val="accent3"/>
                </a:solidFill>
                <a:latin typeface="Amare Walter Neue Mager" panose="020B0403040202060203" pitchFamily="34" charset="77"/>
              </a:rPr>
              <a:t>cupana</a:t>
            </a:r>
            <a:r>
              <a:rPr lang="en-US" sz="1100" dirty="0">
                <a:solidFill>
                  <a:schemeClr val="accent3"/>
                </a:solidFill>
                <a:latin typeface="Amare Walter Neue Mager" panose="020B0403040202060203" pitchFamily="34" charset="77"/>
              </a:rPr>
              <a:t> </a:t>
            </a:r>
            <a:r>
              <a:rPr lang="en-US" sz="1100" dirty="0" err="1">
                <a:solidFill>
                  <a:schemeClr val="accent3"/>
                </a:solidFill>
                <a:latin typeface="Amare Walter Neue Mager" panose="020B0403040202060203" pitchFamily="34" charset="77"/>
              </a:rPr>
              <a:t>Kunth</a:t>
            </a:r>
            <a:r>
              <a:rPr lang="en-US" sz="1100" dirty="0">
                <a:solidFill>
                  <a:schemeClr val="accent3"/>
                </a:solidFill>
                <a:latin typeface="Amare Walter Neue Mager" panose="020B0403040202060203" pitchFamily="34" charset="77"/>
              </a:rPr>
              <a:t>), inositol, taurine, choline bitartrate, green tea leaf extract (Camellia sinensis (L.) Kuntze), acidity regulator: citric acid, acidity regulator: malic acid, </a:t>
            </a:r>
            <a:r>
              <a:rPr lang="en-US" sz="1100" dirty="0" err="1">
                <a:solidFill>
                  <a:schemeClr val="accent3"/>
                </a:solidFill>
                <a:latin typeface="Amare Walter Neue Mager" panose="020B0403040202060203" pitchFamily="34" charset="77"/>
              </a:rPr>
              <a:t>flavouring</a:t>
            </a:r>
            <a:r>
              <a:rPr lang="en-US" sz="1100" dirty="0">
                <a:solidFill>
                  <a:schemeClr val="accent3"/>
                </a:solidFill>
                <a:latin typeface="Amare Walter Neue Mager" panose="020B0403040202060203" pitchFamily="34" charset="77"/>
              </a:rPr>
              <a:t>, L-citrulline, greater galangal rhizome extract (Alpinia galanga (L.) Willd), highbush blueberry fruit juice powder (Vaccinium </a:t>
            </a:r>
            <a:r>
              <a:rPr lang="en-US" sz="1100" dirty="0" err="1">
                <a:solidFill>
                  <a:schemeClr val="accent3"/>
                </a:solidFill>
                <a:latin typeface="Amare Walter Neue Mager" panose="020B0403040202060203" pitchFamily="34" charset="77"/>
              </a:rPr>
              <a:t>corymbosum</a:t>
            </a:r>
            <a:r>
              <a:rPr lang="en-US" sz="1100" dirty="0">
                <a:solidFill>
                  <a:schemeClr val="accent3"/>
                </a:solidFill>
                <a:latin typeface="Amare Walter Neue Mager" panose="020B0403040202060203" pitchFamily="34" charset="77"/>
              </a:rPr>
              <a:t> L.), </a:t>
            </a:r>
            <a:r>
              <a:rPr lang="en-US" sz="1100" dirty="0" err="1">
                <a:solidFill>
                  <a:schemeClr val="accent3"/>
                </a:solidFill>
                <a:latin typeface="Amare Walter Neue Mager" panose="020B0403040202060203" pitchFamily="34" charset="77"/>
              </a:rPr>
              <a:t>flavouring</a:t>
            </a:r>
            <a:r>
              <a:rPr lang="en-US" sz="1100" dirty="0">
                <a:solidFill>
                  <a:schemeClr val="accent3"/>
                </a:solidFill>
                <a:latin typeface="Amare Walter Neue Mager" panose="020B0403040202060203" pitchFamily="34" charset="77"/>
              </a:rPr>
              <a:t>, </a:t>
            </a:r>
            <a:r>
              <a:rPr lang="en-US" sz="1100" dirty="0" err="1">
                <a:solidFill>
                  <a:schemeClr val="accent3"/>
                </a:solidFill>
                <a:latin typeface="Amare Walter Neue Mager" panose="020B0403040202060203" pitchFamily="34" charset="77"/>
              </a:rPr>
              <a:t>flavouring</a:t>
            </a:r>
            <a:r>
              <a:rPr lang="en-US" sz="1100" dirty="0">
                <a:solidFill>
                  <a:schemeClr val="accent3"/>
                </a:solidFill>
                <a:latin typeface="Amare Walter Neue Mager" panose="020B0403040202060203" pitchFamily="34" charset="77"/>
              </a:rPr>
              <a:t>, thickener: xanthan gum, preservative: potassium sorbate, niacin (nicotinamide), sweetener: </a:t>
            </a:r>
            <a:r>
              <a:rPr lang="en-US" sz="1100" dirty="0" err="1">
                <a:solidFill>
                  <a:schemeClr val="accent3"/>
                </a:solidFill>
                <a:latin typeface="Amare Walter Neue Mager" panose="020B0403040202060203" pitchFamily="34" charset="77"/>
              </a:rPr>
              <a:t>steviol</a:t>
            </a:r>
            <a:r>
              <a:rPr lang="en-US" sz="1100" dirty="0">
                <a:solidFill>
                  <a:schemeClr val="accent3"/>
                </a:solidFill>
                <a:latin typeface="Amare Walter Neue Mager" panose="020B0403040202060203" pitchFamily="34" charset="77"/>
              </a:rPr>
              <a:t> glycosides from Stevia, vitamin B6 (pyridoxine hydrochloride), vitamin B1 (thiamin hydrochloride), vitamin B2 (riboflavin), vitamin B12 (</a:t>
            </a:r>
            <a:r>
              <a:rPr lang="en-US" sz="1100" dirty="0" err="1">
                <a:solidFill>
                  <a:schemeClr val="accent3"/>
                </a:solidFill>
                <a:latin typeface="Amare Walter Neue Mager" panose="020B0403040202060203" pitchFamily="34" charset="77"/>
              </a:rPr>
              <a:t>methylcobalamin</a:t>
            </a:r>
            <a:r>
              <a:rPr lang="en-US" sz="1100" dirty="0">
                <a:solidFill>
                  <a:schemeClr val="accent3"/>
                </a:solidFill>
                <a:latin typeface="Amare Walter Neue Mager" panose="020B0403040202060203" pitchFamily="34" charset="77"/>
              </a:rPr>
              <a:t>).Flavor: Raspberry and Grapefruit.</a:t>
            </a:r>
          </a:p>
        </p:txBody>
      </p:sp>
      <p:sp>
        <p:nvSpPr>
          <p:cNvPr id="4" name="Slide Number Placeholder 1">
            <a:extLst>
              <a:ext uri="{FF2B5EF4-FFF2-40B4-BE49-F238E27FC236}">
                <a16:creationId xmlns:a16="http://schemas.microsoft.com/office/drawing/2014/main" id="{4AA6ACE8-129A-66E0-4DEC-37767CF62313}"/>
              </a:ext>
            </a:extLst>
          </p:cNvPr>
          <p:cNvSpPr txBox="1">
            <a:spLocks/>
          </p:cNvSpPr>
          <p:nvPr/>
        </p:nvSpPr>
        <p:spPr>
          <a:xfrm>
            <a:off x="9184460" y="6356350"/>
            <a:ext cx="2743200" cy="365125"/>
          </a:xfrm>
          <a:prstGeom prst="rect">
            <a:avLst/>
          </a:prstGeom>
        </p:spPr>
        <p:txBody>
          <a:bodyPr vert="horz" wrap="square" lIns="91440" tIns="45720" rIns="0" bIns="45720" rtlCol="0" anchor="ctr"/>
          <a:lstStyle>
            <a:defPPr>
              <a:defRPr lang="en-US"/>
            </a:defPPr>
            <a:lvl1pPr marL="0" indent="0" algn="r" defTabSz="914400" rtl="0" eaLnBrk="1" latinLnBrk="0" hangingPunct="1">
              <a:tabLst>
                <a:tab pos="2563813" algn="l"/>
              </a:tabLst>
              <a:defRPr sz="900" kern="1200">
                <a:solidFill>
                  <a:schemeClr val="tx2"/>
                </a:solidFill>
                <a:latin typeface="Amare Walter Neue" panose="020B0503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EDAFF86-66A4-D342-B39A-0C3E2798F66C}" type="slidenum">
              <a:rPr lang="en-US" smtClean="0"/>
              <a:pPr/>
              <a:t>15</a:t>
            </a:fld>
            <a:endParaRPr lang="en-US"/>
          </a:p>
        </p:txBody>
      </p:sp>
      <p:pic>
        <p:nvPicPr>
          <p:cNvPr id="5" name="Picture 4" descr="A purple letter on a black background&#10;&#10;Description automatically generated">
            <a:extLst>
              <a:ext uri="{FF2B5EF4-FFF2-40B4-BE49-F238E27FC236}">
                <a16:creationId xmlns:a16="http://schemas.microsoft.com/office/drawing/2014/main" id="{987C3F7F-8EAB-A7BA-0F84-FE326C381BFF}"/>
              </a:ext>
            </a:extLst>
          </p:cNvPr>
          <p:cNvPicPr>
            <a:picLocks noChangeAspect="1"/>
          </p:cNvPicPr>
          <p:nvPr/>
        </p:nvPicPr>
        <p:blipFill>
          <a:blip r:embed="rId6"/>
          <a:stretch>
            <a:fillRect/>
          </a:stretch>
        </p:blipFill>
        <p:spPr>
          <a:xfrm>
            <a:off x="245723" y="6429613"/>
            <a:ext cx="1184953" cy="218597"/>
          </a:xfrm>
          <a:prstGeom prst="rect">
            <a:avLst/>
          </a:prstGeom>
        </p:spPr>
      </p:pic>
      <p:sp>
        <p:nvSpPr>
          <p:cNvPr id="6" name="Rectangle 5">
            <a:extLst>
              <a:ext uri="{FF2B5EF4-FFF2-40B4-BE49-F238E27FC236}">
                <a16:creationId xmlns:a16="http://schemas.microsoft.com/office/drawing/2014/main" id="{80DF4232-7B14-2701-62FA-383957A6783B}"/>
              </a:ext>
            </a:extLst>
          </p:cNvPr>
          <p:cNvSpPr/>
          <p:nvPr/>
        </p:nvSpPr>
        <p:spPr>
          <a:xfrm>
            <a:off x="-6264" y="6224182"/>
            <a:ext cx="12207240" cy="649224"/>
          </a:xfrm>
          <a:prstGeom prst="rect">
            <a:avLst/>
          </a:prstGeom>
          <a:solidFill>
            <a:schemeClr val="accent3">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descr="A purple letter on a black background&#10;&#10;Description automatically generated">
            <a:extLst>
              <a:ext uri="{FF2B5EF4-FFF2-40B4-BE49-F238E27FC236}">
                <a16:creationId xmlns:a16="http://schemas.microsoft.com/office/drawing/2014/main" id="{E9A4D5D6-2DD8-9905-A041-F6FDCAA023A9}"/>
              </a:ext>
            </a:extLst>
          </p:cNvPr>
          <p:cNvPicPr>
            <a:picLocks noChangeAspect="1"/>
          </p:cNvPicPr>
          <p:nvPr/>
        </p:nvPicPr>
        <p:blipFill>
          <a:blip r:embed="rId7">
            <a:extLst>
              <a:ext uri="{BEBA8EAE-BF5A-486C-A8C5-ECC9F3942E4B}">
                <a14:imgProps xmlns:a14="http://schemas.microsoft.com/office/drawing/2010/main">
                  <a14:imgLayer r:embed="rId8">
                    <a14:imgEffect>
                      <a14:brightnessContrast bright="100000"/>
                    </a14:imgEffect>
                  </a14:imgLayer>
                </a14:imgProps>
              </a:ext>
            </a:extLst>
          </a:blip>
          <a:stretch>
            <a:fillRect/>
          </a:stretch>
        </p:blipFill>
        <p:spPr>
          <a:xfrm>
            <a:off x="244700" y="6428590"/>
            <a:ext cx="1184953" cy="218597"/>
          </a:xfrm>
          <a:prstGeom prst="rect">
            <a:avLst/>
          </a:prstGeom>
        </p:spPr>
      </p:pic>
      <p:sp>
        <p:nvSpPr>
          <p:cNvPr id="16" name="Text Placeholder 2">
            <a:extLst>
              <a:ext uri="{FF2B5EF4-FFF2-40B4-BE49-F238E27FC236}">
                <a16:creationId xmlns:a16="http://schemas.microsoft.com/office/drawing/2014/main" id="{0142CFFB-2095-3E42-5B95-BF24612F9DC6}"/>
              </a:ext>
            </a:extLst>
          </p:cNvPr>
          <p:cNvSpPr txBox="1">
            <a:spLocks/>
          </p:cNvSpPr>
          <p:nvPr/>
        </p:nvSpPr>
        <p:spPr>
          <a:xfrm>
            <a:off x="7251037" y="6468207"/>
            <a:ext cx="4213225" cy="156760"/>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700" b="0" i="0" kern="1200">
                <a:solidFill>
                  <a:schemeClr val="tx2"/>
                </a:solidFill>
                <a:latin typeface="Amare Walter Neue" panose="020B050304020206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mare Walter Neue" panose="020B050304020206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mare Walter Neue" panose="020B050304020206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US" sz="700">
                <a:solidFill>
                  <a:schemeClr val="bg1"/>
                </a:solidFill>
                <a:latin typeface="Arial" panose="020B0604020202020204" pitchFamily="34" charset="0"/>
                <a:cs typeface="Arial" panose="020B0604020202020204" pitchFamily="34" charset="0"/>
              </a:rPr>
              <a:t>Copyright © </a:t>
            </a:r>
            <a:fld id="{9FB19062-2D99-6645-8272-5FFAA846905C}" type="datetimeyyyy">
              <a:rPr lang="en-US" sz="700" smtClean="0">
                <a:solidFill>
                  <a:schemeClr val="bg1"/>
                </a:solidFill>
                <a:latin typeface="Arial" panose="020B0604020202020204" pitchFamily="34" charset="0"/>
                <a:cs typeface="Arial" panose="020B0604020202020204" pitchFamily="34" charset="0"/>
              </a:rPr>
              <a:pPr algn="r"/>
              <a:t>2026</a:t>
            </a:fld>
            <a:r>
              <a:rPr lang="en-US" sz="700">
                <a:solidFill>
                  <a:schemeClr val="bg1"/>
                </a:solidFill>
                <a:latin typeface="Arial" panose="020B0604020202020204" pitchFamily="34" charset="0"/>
                <a:cs typeface="Arial" panose="020B0604020202020204" pitchFamily="34" charset="0"/>
              </a:rPr>
              <a:t> Amare Global. All rights reserved. </a:t>
            </a:r>
            <a:endParaRPr lang="en-US" sz="700">
              <a:solidFill>
                <a:schemeClr val="bg1"/>
              </a:solidFill>
              <a:latin typeface="Arial" panose="020B0604020202020204" pitchFamily="34" charset="0"/>
              <a:ea typeface="Arial" charset="0"/>
              <a:cs typeface="Arial" panose="020B0604020202020204" pitchFamily="34" charset="0"/>
            </a:endParaRPr>
          </a:p>
        </p:txBody>
      </p:sp>
      <p:sp>
        <p:nvSpPr>
          <p:cNvPr id="17" name="Slide Number Placeholder 1">
            <a:extLst>
              <a:ext uri="{FF2B5EF4-FFF2-40B4-BE49-F238E27FC236}">
                <a16:creationId xmlns:a16="http://schemas.microsoft.com/office/drawing/2014/main" id="{6BE70DAD-B770-06CD-1408-C488EB17CA8F}"/>
              </a:ext>
            </a:extLst>
          </p:cNvPr>
          <p:cNvSpPr txBox="1">
            <a:spLocks/>
          </p:cNvSpPr>
          <p:nvPr/>
        </p:nvSpPr>
        <p:spPr>
          <a:xfrm>
            <a:off x="9184460" y="6356350"/>
            <a:ext cx="2743200" cy="365125"/>
          </a:xfrm>
          <a:prstGeom prst="rect">
            <a:avLst/>
          </a:prstGeom>
        </p:spPr>
        <p:txBody>
          <a:bodyPr vert="horz" wrap="square" lIns="91440" tIns="45720" rIns="0" bIns="45720" rtlCol="0" anchor="ctr"/>
          <a:lstStyle>
            <a:defPPr>
              <a:defRPr lang="en-US"/>
            </a:defPPr>
            <a:lvl1pPr marL="0" indent="0" algn="r" defTabSz="914400" rtl="0" eaLnBrk="1" latinLnBrk="0" hangingPunct="1">
              <a:tabLst>
                <a:tab pos="2563813" algn="l"/>
              </a:tabLst>
              <a:defRPr sz="900" kern="1200">
                <a:solidFill>
                  <a:schemeClr val="tx2"/>
                </a:solidFill>
                <a:latin typeface="Amare Walter Neue" panose="020B0503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EDAFF86-66A4-D342-B39A-0C3E2798F66C}" type="slidenum">
              <a:rPr lang="en-US" smtClean="0"/>
              <a:pPr/>
              <a:t>15</a:t>
            </a:fld>
            <a:endParaRPr lang="en-US"/>
          </a:p>
        </p:txBody>
      </p:sp>
      <p:sp>
        <p:nvSpPr>
          <p:cNvPr id="18" name="Slide Number Placeholder 1">
            <a:extLst>
              <a:ext uri="{FF2B5EF4-FFF2-40B4-BE49-F238E27FC236}">
                <a16:creationId xmlns:a16="http://schemas.microsoft.com/office/drawing/2014/main" id="{521F1AEB-4420-2E23-3A55-1C5886B20D4B}"/>
              </a:ext>
            </a:extLst>
          </p:cNvPr>
          <p:cNvSpPr txBox="1">
            <a:spLocks/>
          </p:cNvSpPr>
          <p:nvPr/>
        </p:nvSpPr>
        <p:spPr>
          <a:xfrm>
            <a:off x="9184460" y="6375600"/>
            <a:ext cx="2743200" cy="365125"/>
          </a:xfrm>
          <a:prstGeom prst="rect">
            <a:avLst/>
          </a:prstGeom>
        </p:spPr>
        <p:txBody>
          <a:bodyPr vert="horz" wrap="square" lIns="91440" tIns="45720" rIns="0" bIns="45720" rtlCol="0" anchor="ctr"/>
          <a:lstStyle>
            <a:defPPr>
              <a:defRPr lang="en-US"/>
            </a:defPPr>
            <a:lvl1pPr marL="0" indent="0" algn="r" defTabSz="914400" rtl="0" eaLnBrk="1" latinLnBrk="0" hangingPunct="1">
              <a:tabLst>
                <a:tab pos="2563813" algn="l"/>
              </a:tabLst>
              <a:defRPr sz="900" kern="1200">
                <a:solidFill>
                  <a:schemeClr val="tx2"/>
                </a:solidFill>
                <a:latin typeface="Amare Walter Neue" panose="020B0503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EDAFF86-66A4-D342-B39A-0C3E2798F66C}" type="slidenum">
              <a:rPr lang="en-US" smtClean="0">
                <a:solidFill>
                  <a:schemeClr val="bg1"/>
                </a:solidFill>
                <a:latin typeface="Amare Walter Neue Mager" panose="020B0403040202060203" pitchFamily="34" charset="77"/>
              </a:rPr>
              <a:pPr/>
              <a:t>15</a:t>
            </a:fld>
            <a:endParaRPr lang="en-US">
              <a:solidFill>
                <a:schemeClr val="bg1"/>
              </a:solidFill>
              <a:latin typeface="Amare Walter Neue Mager" panose="020B0403040202060203" pitchFamily="34" charset="77"/>
            </a:endParaRPr>
          </a:p>
        </p:txBody>
      </p:sp>
      <p:sp>
        <p:nvSpPr>
          <p:cNvPr id="22" name="Title 1">
            <a:extLst>
              <a:ext uri="{FF2B5EF4-FFF2-40B4-BE49-F238E27FC236}">
                <a16:creationId xmlns:a16="http://schemas.microsoft.com/office/drawing/2014/main" id="{1CB7FE89-0BE7-3FE3-CDA1-7F7DE0A757B0}"/>
              </a:ext>
            </a:extLst>
          </p:cNvPr>
          <p:cNvSpPr txBox="1">
            <a:spLocks/>
          </p:cNvSpPr>
          <p:nvPr>
            <p:custDataLst>
              <p:tags r:id="rId1"/>
            </p:custDataLst>
          </p:nvPr>
        </p:nvSpPr>
        <p:spPr>
          <a:xfrm>
            <a:off x="244700" y="780783"/>
            <a:ext cx="3664496" cy="79199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000" b="0" i="0" kern="1200">
                <a:solidFill>
                  <a:schemeClr val="tx1"/>
                </a:solidFill>
                <a:latin typeface="Amare Walter Neue Mager" panose="020B0403040202060203" pitchFamily="34" charset="77"/>
                <a:ea typeface="+mj-ea"/>
                <a:cs typeface="+mj-cs"/>
              </a:defRPr>
            </a:lvl1pPr>
          </a:lstStyle>
          <a:p>
            <a:r>
              <a:rPr lang="en-US" sz="4400" dirty="0">
                <a:solidFill>
                  <a:schemeClr val="accent3"/>
                </a:solidFill>
                <a:latin typeface="Amare Walter Neue Leicht" panose="020B0303040202060203" pitchFamily="34" charset="77"/>
              </a:rPr>
              <a:t>Ingredients</a:t>
            </a:r>
            <a:endParaRPr lang="en-US" sz="4400" baseline="30000" dirty="0">
              <a:solidFill>
                <a:schemeClr val="accent3"/>
              </a:solidFill>
              <a:latin typeface="Amare Walter Neue Leicht" panose="020B0303040202060203" pitchFamily="34" charset="77"/>
            </a:endParaRPr>
          </a:p>
        </p:txBody>
      </p:sp>
      <p:sp>
        <p:nvSpPr>
          <p:cNvPr id="10" name="Title 1">
            <a:extLst>
              <a:ext uri="{FF2B5EF4-FFF2-40B4-BE49-F238E27FC236}">
                <a16:creationId xmlns:a16="http://schemas.microsoft.com/office/drawing/2014/main" id="{88AA4CF0-205C-F9E8-7C99-4FFFC5E3DF6A}"/>
              </a:ext>
            </a:extLst>
          </p:cNvPr>
          <p:cNvSpPr txBox="1">
            <a:spLocks/>
          </p:cNvSpPr>
          <p:nvPr>
            <p:custDataLst>
              <p:tags r:id="rId2"/>
            </p:custDataLst>
          </p:nvPr>
        </p:nvSpPr>
        <p:spPr>
          <a:xfrm>
            <a:off x="138700" y="216918"/>
            <a:ext cx="5620415" cy="26692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000" b="0" i="0" kern="1200">
                <a:solidFill>
                  <a:schemeClr val="tx1"/>
                </a:solidFill>
                <a:latin typeface="Amare Walter Neue Mager" panose="020B0403040202060203" pitchFamily="34" charset="77"/>
                <a:ea typeface="+mj-ea"/>
                <a:cs typeface="+mj-cs"/>
              </a:defRPr>
            </a:lvl1pPr>
          </a:lstStyle>
          <a:p>
            <a:r>
              <a:rPr lang="en-US" sz="1200" dirty="0">
                <a:solidFill>
                  <a:schemeClr val="accent3">
                    <a:lumMod val="60000"/>
                    <a:lumOff val="40000"/>
                  </a:schemeClr>
                </a:solidFill>
              </a:rPr>
              <a:t>Amare ON Shots™</a:t>
            </a:r>
          </a:p>
        </p:txBody>
      </p:sp>
    </p:spTree>
    <p:extLst>
      <p:ext uri="{BB962C8B-B14F-4D97-AF65-F5344CB8AC3E}">
        <p14:creationId xmlns:p14="http://schemas.microsoft.com/office/powerpoint/2010/main" val="27071434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308BF6-DA2F-956F-344B-5947F320B3BE}"/>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BFA03599-81ED-D92E-822A-E6F31C7DB055}"/>
              </a:ext>
            </a:extLst>
          </p:cNvPr>
          <p:cNvSpPr txBox="1">
            <a:spLocks/>
          </p:cNvSpPr>
          <p:nvPr>
            <p:custDataLst>
              <p:tags r:id="rId1"/>
            </p:custDataLst>
          </p:nvPr>
        </p:nvSpPr>
        <p:spPr>
          <a:xfrm>
            <a:off x="1804962" y="1439729"/>
            <a:ext cx="8582075" cy="897071"/>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mare Walter Neue" panose="020B050304020206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mare Walter Neue" panose="020B050304020206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mare Walter Neue" panose="020B050304020206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Aft>
                <a:spcPts val="600"/>
              </a:spcAft>
              <a:buNone/>
            </a:pPr>
            <a:r>
              <a:rPr lang="en-US" sz="2400" dirty="0">
                <a:solidFill>
                  <a:schemeClr val="bg1"/>
                </a:solidFill>
                <a:latin typeface="Amare Walter Neue Mager"/>
              </a:rPr>
              <a:t>You can reach out product brochure in your official language: </a:t>
            </a:r>
            <a:r>
              <a:rPr lang="en-US" sz="2400" b="1" dirty="0">
                <a:solidFill>
                  <a:schemeClr val="bg1"/>
                </a:solidFill>
                <a:latin typeface="Amare Walter Neue Mager"/>
                <a:hlinkClick r:id="rId5">
                  <a:extLst>
                    <a:ext uri="{A12FA001-AC4F-418D-AE19-62706E023703}">
                      <ahyp:hlinkClr xmlns:ahyp="http://schemas.microsoft.com/office/drawing/2018/hyperlinkcolor" val="tx"/>
                    </a:ext>
                  </a:extLst>
                </a:hlinkClick>
              </a:rPr>
              <a:t>ON Shots™ EU Product Brochure</a:t>
            </a:r>
            <a:endParaRPr lang="en-US" sz="2400" b="1" dirty="0">
              <a:solidFill>
                <a:schemeClr val="bg1"/>
              </a:solidFill>
              <a:latin typeface="Amare Walter Neue Mager"/>
            </a:endParaRPr>
          </a:p>
        </p:txBody>
      </p:sp>
      <p:sp>
        <p:nvSpPr>
          <p:cNvPr id="6" name="Content Placeholder 2">
            <a:extLst>
              <a:ext uri="{FF2B5EF4-FFF2-40B4-BE49-F238E27FC236}">
                <a16:creationId xmlns:a16="http://schemas.microsoft.com/office/drawing/2014/main" id="{98E60067-A5E5-2E55-B6A6-1EFD927DDEE4}"/>
              </a:ext>
            </a:extLst>
          </p:cNvPr>
          <p:cNvSpPr txBox="1">
            <a:spLocks/>
          </p:cNvSpPr>
          <p:nvPr>
            <p:custDataLst>
              <p:tags r:id="rId2"/>
            </p:custDataLst>
          </p:nvPr>
        </p:nvSpPr>
        <p:spPr>
          <a:xfrm>
            <a:off x="4093093" y="3293929"/>
            <a:ext cx="4005812" cy="897071"/>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mare Walter Neue" panose="020B050304020206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mare Walter Neue" panose="020B050304020206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mare Walter Neue" panose="020B050304020206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Aft>
                <a:spcPts val="600"/>
              </a:spcAft>
              <a:buNone/>
            </a:pPr>
            <a:r>
              <a:rPr lang="en-US" sz="2400" dirty="0">
                <a:solidFill>
                  <a:schemeClr val="bg1"/>
                </a:solidFill>
                <a:latin typeface="Amare Walter Neue Mager"/>
              </a:rPr>
              <a:t>For More Please Check Out</a:t>
            </a:r>
          </a:p>
          <a:p>
            <a:pPr marL="0" indent="0" algn="ctr">
              <a:lnSpc>
                <a:spcPct val="100000"/>
              </a:lnSpc>
              <a:spcAft>
                <a:spcPts val="600"/>
              </a:spcAft>
              <a:buNone/>
            </a:pPr>
            <a:r>
              <a:rPr lang="en-US" sz="2400" b="1" dirty="0" err="1">
                <a:solidFill>
                  <a:schemeClr val="bg1"/>
                </a:solidFill>
                <a:latin typeface="Amare Walter Neue Mager"/>
                <a:hlinkClick r:id="rId6">
                  <a:extLst>
                    <a:ext uri="{A12FA001-AC4F-418D-AE19-62706E023703}">
                      <ahyp:hlinkClr xmlns:ahyp="http://schemas.microsoft.com/office/drawing/2018/hyperlinkcolor" val="tx"/>
                    </a:ext>
                  </a:extLst>
                </a:hlinkClick>
              </a:rPr>
              <a:t>www.amare.com</a:t>
            </a:r>
            <a:endParaRPr lang="en-US" sz="2400" b="1" dirty="0">
              <a:solidFill>
                <a:schemeClr val="bg1"/>
              </a:solidFill>
              <a:latin typeface="Amare Walter Neue Mager"/>
            </a:endParaRPr>
          </a:p>
        </p:txBody>
      </p:sp>
      <p:pic>
        <p:nvPicPr>
          <p:cNvPr id="8" name="Picture 6" descr="A purple letter on a black background&#10;&#10;Description automatically generated">
            <a:extLst>
              <a:ext uri="{FF2B5EF4-FFF2-40B4-BE49-F238E27FC236}">
                <a16:creationId xmlns:a16="http://schemas.microsoft.com/office/drawing/2014/main" id="{D1F45023-24D5-6DBC-3ECC-95516518CDC0}"/>
              </a:ext>
            </a:extLst>
          </p:cNvPr>
          <p:cNvPicPr>
            <a:picLocks noChangeAspect="1"/>
          </p:cNvPicPr>
          <p:nvPr/>
        </p:nvPicPr>
        <p:blipFill>
          <a:blip r:embed="rId7">
            <a:extLst>
              <a:ext uri="{BEBA8EAE-BF5A-486C-A8C5-ECC9F3942E4B}">
                <a14:imgProps xmlns:a14="http://schemas.microsoft.com/office/drawing/2010/main">
                  <a14:imgLayer r:embed="rId8">
                    <a14:imgEffect>
                      <a14:brightnessContrast bright="100000"/>
                    </a14:imgEffect>
                  </a14:imgLayer>
                </a14:imgProps>
              </a:ext>
            </a:extLst>
          </a:blip>
          <a:stretch>
            <a:fillRect/>
          </a:stretch>
        </p:blipFill>
        <p:spPr>
          <a:xfrm>
            <a:off x="4093093" y="5045695"/>
            <a:ext cx="4039254" cy="745151"/>
          </a:xfrm>
          <a:prstGeom prst="rect">
            <a:avLst/>
          </a:prstGeom>
        </p:spPr>
      </p:pic>
    </p:spTree>
    <p:extLst>
      <p:ext uri="{BB962C8B-B14F-4D97-AF65-F5344CB8AC3E}">
        <p14:creationId xmlns:p14="http://schemas.microsoft.com/office/powerpoint/2010/main" val="28903076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308BF6-DA2F-956F-344B-5947F320B3BE}"/>
            </a:ext>
          </a:extLst>
        </p:cNvPr>
        <p:cNvGrpSpPr/>
        <p:nvPr/>
      </p:nvGrpSpPr>
      <p:grpSpPr>
        <a:xfrm>
          <a:off x="0" y="0"/>
          <a:ext cx="0" cy="0"/>
          <a:chOff x="0" y="0"/>
          <a:chExt cx="0" cy="0"/>
        </a:xfrm>
      </p:grpSpPr>
      <p:pic>
        <p:nvPicPr>
          <p:cNvPr id="7" name="Graphic 6">
            <a:extLst>
              <a:ext uri="{FF2B5EF4-FFF2-40B4-BE49-F238E27FC236}">
                <a16:creationId xmlns:a16="http://schemas.microsoft.com/office/drawing/2014/main" id="{248ABA2B-875F-222D-960C-DF7AFBF4FA2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541566" y="2161925"/>
            <a:ext cx="9108869" cy="2534151"/>
          </a:xfrm>
          <a:prstGeom prst="rect">
            <a:avLst/>
          </a:prstGeom>
        </p:spPr>
      </p:pic>
    </p:spTree>
    <p:extLst>
      <p:ext uri="{BB962C8B-B14F-4D97-AF65-F5344CB8AC3E}">
        <p14:creationId xmlns:p14="http://schemas.microsoft.com/office/powerpoint/2010/main" val="20066208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F2F427-71BC-7829-5FDC-7064EC410A77}"/>
            </a:ext>
          </a:extLst>
        </p:cNvPr>
        <p:cNvGrpSpPr/>
        <p:nvPr/>
      </p:nvGrpSpPr>
      <p:grpSpPr>
        <a:xfrm>
          <a:off x="0" y="0"/>
          <a:ext cx="0" cy="0"/>
          <a:chOff x="0" y="0"/>
          <a:chExt cx="0" cy="0"/>
        </a:xfrm>
      </p:grpSpPr>
      <p:pic>
        <p:nvPicPr>
          <p:cNvPr id="13" name="Resim 12">
            <a:extLst>
              <a:ext uri="{FF2B5EF4-FFF2-40B4-BE49-F238E27FC236}">
                <a16:creationId xmlns:a16="http://schemas.microsoft.com/office/drawing/2014/main" id="{FD0E50E8-52A3-46BB-755F-1563BBA8187E}"/>
              </a:ext>
            </a:extLst>
          </p:cNvPr>
          <p:cNvPicPr>
            <a:picLocks noChangeAspect="1"/>
          </p:cNvPicPr>
          <p:nvPr/>
        </p:nvPicPr>
        <p:blipFill>
          <a:blip r:embed="rId5"/>
          <a:stretch>
            <a:fillRect/>
          </a:stretch>
        </p:blipFill>
        <p:spPr>
          <a:xfrm>
            <a:off x="6089938" y="0"/>
            <a:ext cx="6102062" cy="6740725"/>
          </a:xfrm>
          <a:prstGeom prst="rect">
            <a:avLst/>
          </a:prstGeom>
        </p:spPr>
      </p:pic>
      <p:sp>
        <p:nvSpPr>
          <p:cNvPr id="17" name="Rectangle 16">
            <a:extLst>
              <a:ext uri="{FF2B5EF4-FFF2-40B4-BE49-F238E27FC236}">
                <a16:creationId xmlns:a16="http://schemas.microsoft.com/office/drawing/2014/main" id="{A93D90E6-C3D1-36F0-F34B-58110D48703C}"/>
              </a:ext>
            </a:extLst>
          </p:cNvPr>
          <p:cNvSpPr/>
          <p:nvPr/>
        </p:nvSpPr>
        <p:spPr>
          <a:xfrm>
            <a:off x="6098914" y="0"/>
            <a:ext cx="6102062" cy="6858000"/>
          </a:xfrm>
          <a:prstGeom prst="rect">
            <a:avLst/>
          </a:prstGeom>
          <a:gradFill>
            <a:gsLst>
              <a:gs pos="44000">
                <a:schemeClr val="accent1">
                  <a:alpha val="0"/>
                  <a:lumMod val="0"/>
                </a:schemeClr>
              </a:gs>
              <a:gs pos="100000">
                <a:schemeClr val="accent3">
                  <a:alpha val="60411"/>
                  <a:lumMod val="74490"/>
                  <a:lumOff val="25510"/>
                </a:schemeClr>
              </a:gs>
            </a:gsLst>
            <a:lin ang="2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D689FE1C-B530-E5EA-F363-6DC8ED56B6C6}"/>
              </a:ext>
            </a:extLst>
          </p:cNvPr>
          <p:cNvSpPr/>
          <p:nvPr/>
        </p:nvSpPr>
        <p:spPr>
          <a:xfrm>
            <a:off x="-6264" y="6224182"/>
            <a:ext cx="12207240" cy="649224"/>
          </a:xfrm>
          <a:prstGeom prst="rect">
            <a:avLst/>
          </a:prstGeom>
          <a:solidFill>
            <a:schemeClr val="accent3">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urple letter on a black background&#10;&#10;Description automatically generated">
            <a:extLst>
              <a:ext uri="{FF2B5EF4-FFF2-40B4-BE49-F238E27FC236}">
                <a16:creationId xmlns:a16="http://schemas.microsoft.com/office/drawing/2014/main" id="{6E177B2E-9F52-4691-D889-341786126C8F}"/>
              </a:ext>
            </a:extLst>
          </p:cNvPr>
          <p:cNvPicPr>
            <a:picLocks noChangeAspect="1"/>
          </p:cNvPicPr>
          <p:nvPr/>
        </p:nvPicPr>
        <p:blipFill>
          <a:blip r:embed="rId6">
            <a:extLst>
              <a:ext uri="{BEBA8EAE-BF5A-486C-A8C5-ECC9F3942E4B}">
                <a14:imgProps xmlns:a14="http://schemas.microsoft.com/office/drawing/2010/main">
                  <a14:imgLayer r:embed="rId7">
                    <a14:imgEffect>
                      <a14:brightnessContrast bright="100000"/>
                    </a14:imgEffect>
                  </a14:imgLayer>
                </a14:imgProps>
              </a:ext>
            </a:extLst>
          </a:blip>
          <a:stretch>
            <a:fillRect/>
          </a:stretch>
        </p:blipFill>
        <p:spPr>
          <a:xfrm>
            <a:off x="244700" y="6428590"/>
            <a:ext cx="1184953" cy="218597"/>
          </a:xfrm>
          <a:prstGeom prst="rect">
            <a:avLst/>
          </a:prstGeom>
        </p:spPr>
      </p:pic>
      <p:sp>
        <p:nvSpPr>
          <p:cNvPr id="9" name="Text Placeholder 2">
            <a:extLst>
              <a:ext uri="{FF2B5EF4-FFF2-40B4-BE49-F238E27FC236}">
                <a16:creationId xmlns:a16="http://schemas.microsoft.com/office/drawing/2014/main" id="{3C95A078-62F0-EF00-0CBB-B25976BED9DC}"/>
              </a:ext>
            </a:extLst>
          </p:cNvPr>
          <p:cNvSpPr txBox="1">
            <a:spLocks/>
          </p:cNvSpPr>
          <p:nvPr/>
        </p:nvSpPr>
        <p:spPr>
          <a:xfrm>
            <a:off x="7251037" y="6468207"/>
            <a:ext cx="4213225" cy="156760"/>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700" b="0" i="0" kern="1200">
                <a:solidFill>
                  <a:schemeClr val="tx2"/>
                </a:solidFill>
                <a:latin typeface="Amare Walter Neue" panose="020B050304020206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mare Walter Neue" panose="020B050304020206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mare Walter Neue" panose="020B050304020206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US" sz="700">
                <a:solidFill>
                  <a:schemeClr val="bg1"/>
                </a:solidFill>
                <a:latin typeface="Arial" panose="020B0604020202020204" pitchFamily="34" charset="0"/>
                <a:cs typeface="Arial" panose="020B0604020202020204" pitchFamily="34" charset="0"/>
              </a:rPr>
              <a:t>Copyright © </a:t>
            </a:r>
            <a:fld id="{9FB19062-2D99-6645-8272-5FFAA846905C}" type="datetimeyyyy">
              <a:rPr lang="en-US" sz="700" smtClean="0">
                <a:solidFill>
                  <a:schemeClr val="bg1"/>
                </a:solidFill>
                <a:latin typeface="Arial" panose="020B0604020202020204" pitchFamily="34" charset="0"/>
                <a:cs typeface="Arial" panose="020B0604020202020204" pitchFamily="34" charset="0"/>
              </a:rPr>
              <a:pPr algn="r"/>
              <a:t>2026</a:t>
            </a:fld>
            <a:r>
              <a:rPr lang="en-US" sz="700">
                <a:solidFill>
                  <a:schemeClr val="bg1"/>
                </a:solidFill>
                <a:latin typeface="Arial" panose="020B0604020202020204" pitchFamily="34" charset="0"/>
                <a:cs typeface="Arial" panose="020B0604020202020204" pitchFamily="34" charset="0"/>
              </a:rPr>
              <a:t> Amare Global. All rights reserved. </a:t>
            </a:r>
            <a:endParaRPr lang="en-US" sz="700">
              <a:solidFill>
                <a:schemeClr val="bg1"/>
              </a:solidFill>
              <a:latin typeface="Arial" panose="020B0604020202020204" pitchFamily="34" charset="0"/>
              <a:ea typeface="Arial" charset="0"/>
              <a:cs typeface="Arial" panose="020B0604020202020204" pitchFamily="34" charset="0"/>
            </a:endParaRPr>
          </a:p>
        </p:txBody>
      </p:sp>
      <p:sp>
        <p:nvSpPr>
          <p:cNvPr id="10" name="Slide Number Placeholder 1">
            <a:extLst>
              <a:ext uri="{FF2B5EF4-FFF2-40B4-BE49-F238E27FC236}">
                <a16:creationId xmlns:a16="http://schemas.microsoft.com/office/drawing/2014/main" id="{7B4C6889-464A-1EAC-E572-0BC579371B48}"/>
              </a:ext>
            </a:extLst>
          </p:cNvPr>
          <p:cNvSpPr txBox="1">
            <a:spLocks/>
          </p:cNvSpPr>
          <p:nvPr/>
        </p:nvSpPr>
        <p:spPr>
          <a:xfrm>
            <a:off x="9184460" y="6375600"/>
            <a:ext cx="2743200" cy="365125"/>
          </a:xfrm>
          <a:prstGeom prst="rect">
            <a:avLst/>
          </a:prstGeom>
        </p:spPr>
        <p:txBody>
          <a:bodyPr vert="horz" wrap="square" lIns="91440" tIns="45720" rIns="0" bIns="45720" rtlCol="0" anchor="ctr"/>
          <a:lstStyle>
            <a:defPPr>
              <a:defRPr lang="en-US"/>
            </a:defPPr>
            <a:lvl1pPr marL="0" indent="0" algn="r" defTabSz="914400" rtl="0" eaLnBrk="1" latinLnBrk="0" hangingPunct="1">
              <a:tabLst>
                <a:tab pos="2563813" algn="l"/>
              </a:tabLst>
              <a:defRPr sz="900" kern="1200">
                <a:solidFill>
                  <a:schemeClr val="tx2"/>
                </a:solidFill>
                <a:latin typeface="Amare Walter Neue" panose="020B0503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EDAFF86-66A4-D342-B39A-0C3E2798F66C}" type="slidenum">
              <a:rPr lang="en-US" smtClean="0">
                <a:solidFill>
                  <a:schemeClr val="bg1"/>
                </a:solidFill>
                <a:latin typeface="Amare Walter Neue Mager" panose="020B0403040202060203" pitchFamily="34" charset="77"/>
              </a:rPr>
              <a:pPr/>
              <a:t>2</a:t>
            </a:fld>
            <a:endParaRPr lang="en-US">
              <a:solidFill>
                <a:schemeClr val="bg1"/>
              </a:solidFill>
              <a:latin typeface="Amare Walter Neue Mager" panose="020B0403040202060203" pitchFamily="34" charset="77"/>
            </a:endParaRPr>
          </a:p>
        </p:txBody>
      </p:sp>
      <p:sp>
        <p:nvSpPr>
          <p:cNvPr id="20" name="Title 1">
            <a:extLst>
              <a:ext uri="{FF2B5EF4-FFF2-40B4-BE49-F238E27FC236}">
                <a16:creationId xmlns:a16="http://schemas.microsoft.com/office/drawing/2014/main" id="{6DFAB578-A0EC-D712-2F0C-0D8024E94020}"/>
              </a:ext>
            </a:extLst>
          </p:cNvPr>
          <p:cNvSpPr txBox="1">
            <a:spLocks/>
          </p:cNvSpPr>
          <p:nvPr>
            <p:custDataLst>
              <p:tags r:id="rId1"/>
            </p:custDataLst>
          </p:nvPr>
        </p:nvSpPr>
        <p:spPr>
          <a:xfrm>
            <a:off x="138700" y="216918"/>
            <a:ext cx="5620415" cy="26692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000" b="0" i="0" kern="1200">
                <a:solidFill>
                  <a:schemeClr val="tx1"/>
                </a:solidFill>
                <a:latin typeface="Amare Walter Neue Mager" panose="020B0403040202060203" pitchFamily="34" charset="77"/>
                <a:ea typeface="+mj-ea"/>
                <a:cs typeface="+mj-cs"/>
              </a:defRPr>
            </a:lvl1pPr>
          </a:lstStyle>
          <a:p>
            <a:r>
              <a:rPr lang="en-US" sz="1200" dirty="0">
                <a:solidFill>
                  <a:schemeClr val="accent3">
                    <a:lumMod val="60000"/>
                    <a:lumOff val="40000"/>
                  </a:schemeClr>
                </a:solidFill>
              </a:rPr>
              <a:t>Amare ON Shots™</a:t>
            </a:r>
          </a:p>
        </p:txBody>
      </p:sp>
      <p:sp>
        <p:nvSpPr>
          <p:cNvPr id="21" name="Content Placeholder 2">
            <a:extLst>
              <a:ext uri="{FF2B5EF4-FFF2-40B4-BE49-F238E27FC236}">
                <a16:creationId xmlns:a16="http://schemas.microsoft.com/office/drawing/2014/main" id="{E962857D-CD72-7D1D-56B2-A158838B3F86}"/>
              </a:ext>
            </a:extLst>
          </p:cNvPr>
          <p:cNvSpPr txBox="1">
            <a:spLocks/>
          </p:cNvSpPr>
          <p:nvPr>
            <p:custDataLst>
              <p:tags r:id="rId2"/>
            </p:custDataLst>
          </p:nvPr>
        </p:nvSpPr>
        <p:spPr>
          <a:xfrm>
            <a:off x="204901" y="586042"/>
            <a:ext cx="5620414" cy="4065144"/>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mare Walter Neue" panose="020B050304020206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mare Walter Neue" panose="020B050304020206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mare Walter Neue" panose="020B050304020206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Aft>
                <a:spcPts val="600"/>
              </a:spcAft>
              <a:buNone/>
            </a:pPr>
            <a:r>
              <a:rPr lang="en-US" b="1" dirty="0">
                <a:solidFill>
                  <a:schemeClr val="accent3"/>
                </a:solidFill>
                <a:effectLst/>
                <a:latin typeface="Amare Walter Neue Halbfett"/>
              </a:rPr>
              <a:t>What It Is?</a:t>
            </a:r>
            <a:endParaRPr lang="en-US" b="1" dirty="0">
              <a:solidFill>
                <a:schemeClr val="accent3"/>
              </a:solidFill>
              <a:latin typeface="Amare Walter Neue Halbfett"/>
            </a:endParaRPr>
          </a:p>
          <a:p>
            <a:pPr marL="0" indent="0">
              <a:lnSpc>
                <a:spcPct val="100000"/>
              </a:lnSpc>
              <a:spcAft>
                <a:spcPts val="800"/>
              </a:spcAft>
              <a:buNone/>
            </a:pPr>
            <a:r>
              <a:rPr lang="en-US" sz="1600" dirty="0">
                <a:solidFill>
                  <a:schemeClr val="accent3"/>
                </a:solidFill>
                <a:latin typeface="Amare Walter Neue Mager"/>
              </a:rPr>
              <a:t>Amare ON Shots is a food supplement, combining vitamins, plant extracts, amino acids and natural fruit </a:t>
            </a:r>
            <a:r>
              <a:rPr lang="en-US" sz="1600" dirty="0" err="1">
                <a:solidFill>
                  <a:schemeClr val="accent3"/>
                </a:solidFill>
                <a:latin typeface="Amare Walter Neue Mager"/>
              </a:rPr>
              <a:t>flavours</a:t>
            </a:r>
            <a:r>
              <a:rPr lang="en-US" sz="1600" dirty="0">
                <a:solidFill>
                  <a:schemeClr val="accent3"/>
                </a:solidFill>
                <a:latin typeface="Amare Walter Neue Mager"/>
              </a:rPr>
              <a:t>. It provides selected vitamins that contribute to normal energy yielding metabolism and normal psychological function, while offering a refreshing and enjoyable daily ritual.*</a:t>
            </a:r>
          </a:p>
          <a:p>
            <a:pPr marL="0" indent="0">
              <a:lnSpc>
                <a:spcPct val="100000"/>
              </a:lnSpc>
              <a:spcAft>
                <a:spcPts val="800"/>
              </a:spcAft>
              <a:buNone/>
            </a:pPr>
            <a:r>
              <a:rPr lang="en-US" sz="1600" dirty="0">
                <a:solidFill>
                  <a:schemeClr val="accent3"/>
                </a:solidFill>
                <a:latin typeface="Amare Walter Neue Mager"/>
              </a:rPr>
              <a:t>Amare ON Shots™ is a food supplement formulated with a combination of vitamins, amino acids and botanical ingredients for daily use. Each daily dose provides B vitamins (B1, B2, B3, B6 and B12), which contribute to normal energy yielding metabolism. Niacin and vitamin B6 contribute to the reduction of tiredness and fatigue. </a:t>
            </a:r>
          </a:p>
        </p:txBody>
      </p:sp>
      <p:sp>
        <p:nvSpPr>
          <p:cNvPr id="6" name="TextBox 18">
            <a:extLst>
              <a:ext uri="{FF2B5EF4-FFF2-40B4-BE49-F238E27FC236}">
                <a16:creationId xmlns:a16="http://schemas.microsoft.com/office/drawing/2014/main" id="{2C72D1F1-4404-91AD-AAE7-7B833B0D3047}"/>
              </a:ext>
            </a:extLst>
          </p:cNvPr>
          <p:cNvSpPr txBox="1"/>
          <p:nvPr/>
        </p:nvSpPr>
        <p:spPr>
          <a:xfrm>
            <a:off x="138701" y="5167871"/>
            <a:ext cx="5752814" cy="954107"/>
          </a:xfrm>
          <a:prstGeom prst="rect">
            <a:avLst/>
          </a:prstGeom>
          <a:noFill/>
          <a:ln w="6350">
            <a:solidFill>
              <a:schemeClr val="accent3"/>
            </a:solidFill>
          </a:ln>
        </p:spPr>
        <p:txBody>
          <a:bodyPr wrap="square" rtlCol="0">
            <a:spAutoFit/>
          </a:bodyPr>
          <a:lstStyle/>
          <a:p>
            <a:r>
              <a:rPr lang="en-US" sz="800" dirty="0">
                <a:solidFill>
                  <a:schemeClr val="accent3"/>
                </a:solidFill>
                <a:latin typeface="Amare Walter Neue" panose="020B0503040202060203" pitchFamily="34" charset="77"/>
              </a:rPr>
              <a:t>*DISCLAIMER: Amare products are not intended to diagnose, treat, cure, or prevent any disease or medical condition. Please store your Amare products out of reach of young children. For adults only. The stated health claims are valid provided that the vitamins and minerals contained in the food supplement are present in amounts as defined by applicable regulations. The information provided here is derived from scientific studies carried out on specific ingredients found in Amare products. These studies have not been performed directly on Amare products themselves. Thus, the findings of these studies should not be interpreted as direct evidence of the effects or benefits of Amare products.</a:t>
            </a:r>
          </a:p>
        </p:txBody>
      </p:sp>
    </p:spTree>
    <p:extLst>
      <p:ext uri="{BB962C8B-B14F-4D97-AF65-F5344CB8AC3E}">
        <p14:creationId xmlns:p14="http://schemas.microsoft.com/office/powerpoint/2010/main" val="32034240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F2F427-71BC-7829-5FDC-7064EC410A77}"/>
            </a:ext>
          </a:extLst>
        </p:cNvPr>
        <p:cNvGrpSpPr/>
        <p:nvPr/>
      </p:nvGrpSpPr>
      <p:grpSpPr>
        <a:xfrm>
          <a:off x="0" y="0"/>
          <a:ext cx="0" cy="0"/>
          <a:chOff x="0" y="0"/>
          <a:chExt cx="0" cy="0"/>
        </a:xfrm>
      </p:grpSpPr>
      <p:pic>
        <p:nvPicPr>
          <p:cNvPr id="4" name="Resim 3">
            <a:extLst>
              <a:ext uri="{FF2B5EF4-FFF2-40B4-BE49-F238E27FC236}">
                <a16:creationId xmlns:a16="http://schemas.microsoft.com/office/drawing/2014/main" id="{E130F13D-48A0-E2FB-6F0C-91CACBF4E85D}"/>
              </a:ext>
            </a:extLst>
          </p:cNvPr>
          <p:cNvPicPr>
            <a:picLocks noChangeAspect="1"/>
          </p:cNvPicPr>
          <p:nvPr/>
        </p:nvPicPr>
        <p:blipFill>
          <a:blip r:embed="rId5"/>
          <a:stretch>
            <a:fillRect/>
          </a:stretch>
        </p:blipFill>
        <p:spPr>
          <a:xfrm>
            <a:off x="6089938" y="0"/>
            <a:ext cx="6102062" cy="6740725"/>
          </a:xfrm>
          <a:prstGeom prst="rect">
            <a:avLst/>
          </a:prstGeom>
        </p:spPr>
      </p:pic>
      <p:sp>
        <p:nvSpPr>
          <p:cNvPr id="17" name="Rectangle 16">
            <a:extLst>
              <a:ext uri="{FF2B5EF4-FFF2-40B4-BE49-F238E27FC236}">
                <a16:creationId xmlns:a16="http://schemas.microsoft.com/office/drawing/2014/main" id="{A93D90E6-C3D1-36F0-F34B-58110D48703C}"/>
              </a:ext>
            </a:extLst>
          </p:cNvPr>
          <p:cNvSpPr/>
          <p:nvPr/>
        </p:nvSpPr>
        <p:spPr>
          <a:xfrm>
            <a:off x="6098626" y="15406"/>
            <a:ext cx="6102350" cy="6858000"/>
          </a:xfrm>
          <a:prstGeom prst="rect">
            <a:avLst/>
          </a:prstGeom>
          <a:gradFill>
            <a:gsLst>
              <a:gs pos="44000">
                <a:schemeClr val="accent1">
                  <a:alpha val="0"/>
                  <a:lumMod val="0"/>
                </a:schemeClr>
              </a:gs>
              <a:gs pos="100000">
                <a:schemeClr val="accent3">
                  <a:alpha val="60411"/>
                  <a:lumMod val="74490"/>
                  <a:lumOff val="25510"/>
                </a:schemeClr>
              </a:gs>
            </a:gsLst>
            <a:lin ang="2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D689FE1C-B530-E5EA-F363-6DC8ED56B6C6}"/>
              </a:ext>
            </a:extLst>
          </p:cNvPr>
          <p:cNvSpPr/>
          <p:nvPr/>
        </p:nvSpPr>
        <p:spPr>
          <a:xfrm>
            <a:off x="-6264" y="6224182"/>
            <a:ext cx="12207240" cy="649224"/>
          </a:xfrm>
          <a:prstGeom prst="rect">
            <a:avLst/>
          </a:prstGeom>
          <a:solidFill>
            <a:schemeClr val="accent3">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urple letter on a black background&#10;&#10;Description automatically generated">
            <a:extLst>
              <a:ext uri="{FF2B5EF4-FFF2-40B4-BE49-F238E27FC236}">
                <a16:creationId xmlns:a16="http://schemas.microsoft.com/office/drawing/2014/main" id="{6E177B2E-9F52-4691-D889-341786126C8F}"/>
              </a:ext>
            </a:extLst>
          </p:cNvPr>
          <p:cNvPicPr>
            <a:picLocks noChangeAspect="1"/>
          </p:cNvPicPr>
          <p:nvPr/>
        </p:nvPicPr>
        <p:blipFill>
          <a:blip r:embed="rId6">
            <a:extLst>
              <a:ext uri="{BEBA8EAE-BF5A-486C-A8C5-ECC9F3942E4B}">
                <a14:imgProps xmlns:a14="http://schemas.microsoft.com/office/drawing/2010/main">
                  <a14:imgLayer r:embed="rId7">
                    <a14:imgEffect>
                      <a14:brightnessContrast bright="100000"/>
                    </a14:imgEffect>
                  </a14:imgLayer>
                </a14:imgProps>
              </a:ext>
            </a:extLst>
          </a:blip>
          <a:stretch>
            <a:fillRect/>
          </a:stretch>
        </p:blipFill>
        <p:spPr>
          <a:xfrm>
            <a:off x="244700" y="6428590"/>
            <a:ext cx="1184953" cy="218597"/>
          </a:xfrm>
          <a:prstGeom prst="rect">
            <a:avLst/>
          </a:prstGeom>
        </p:spPr>
      </p:pic>
      <p:sp>
        <p:nvSpPr>
          <p:cNvPr id="9" name="Text Placeholder 2">
            <a:extLst>
              <a:ext uri="{FF2B5EF4-FFF2-40B4-BE49-F238E27FC236}">
                <a16:creationId xmlns:a16="http://schemas.microsoft.com/office/drawing/2014/main" id="{3C95A078-62F0-EF00-0CBB-B25976BED9DC}"/>
              </a:ext>
            </a:extLst>
          </p:cNvPr>
          <p:cNvSpPr txBox="1">
            <a:spLocks/>
          </p:cNvSpPr>
          <p:nvPr/>
        </p:nvSpPr>
        <p:spPr>
          <a:xfrm>
            <a:off x="7251037" y="6468207"/>
            <a:ext cx="4213225" cy="156760"/>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700" b="0" i="0" kern="1200">
                <a:solidFill>
                  <a:schemeClr val="tx2"/>
                </a:solidFill>
                <a:latin typeface="Amare Walter Neue" panose="020B050304020206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mare Walter Neue" panose="020B050304020206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mare Walter Neue" panose="020B050304020206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US" sz="700">
                <a:solidFill>
                  <a:schemeClr val="bg1"/>
                </a:solidFill>
                <a:latin typeface="Arial" panose="020B0604020202020204" pitchFamily="34" charset="0"/>
                <a:cs typeface="Arial" panose="020B0604020202020204" pitchFamily="34" charset="0"/>
              </a:rPr>
              <a:t>Copyright © </a:t>
            </a:r>
            <a:fld id="{9FB19062-2D99-6645-8272-5FFAA846905C}" type="datetimeyyyy">
              <a:rPr lang="en-US" sz="700" smtClean="0">
                <a:solidFill>
                  <a:schemeClr val="bg1"/>
                </a:solidFill>
                <a:latin typeface="Arial" panose="020B0604020202020204" pitchFamily="34" charset="0"/>
                <a:cs typeface="Arial" panose="020B0604020202020204" pitchFamily="34" charset="0"/>
              </a:rPr>
              <a:pPr algn="r"/>
              <a:t>2026</a:t>
            </a:fld>
            <a:r>
              <a:rPr lang="en-US" sz="700">
                <a:solidFill>
                  <a:schemeClr val="bg1"/>
                </a:solidFill>
                <a:latin typeface="Arial" panose="020B0604020202020204" pitchFamily="34" charset="0"/>
                <a:cs typeface="Arial" panose="020B0604020202020204" pitchFamily="34" charset="0"/>
              </a:rPr>
              <a:t> Amare Global. All rights reserved. </a:t>
            </a:r>
            <a:endParaRPr lang="en-US" sz="700">
              <a:solidFill>
                <a:schemeClr val="bg1"/>
              </a:solidFill>
              <a:latin typeface="Arial" panose="020B0604020202020204" pitchFamily="34" charset="0"/>
              <a:ea typeface="Arial" charset="0"/>
              <a:cs typeface="Arial" panose="020B0604020202020204" pitchFamily="34" charset="0"/>
            </a:endParaRPr>
          </a:p>
        </p:txBody>
      </p:sp>
      <p:sp>
        <p:nvSpPr>
          <p:cNvPr id="10" name="Slide Number Placeholder 1">
            <a:extLst>
              <a:ext uri="{FF2B5EF4-FFF2-40B4-BE49-F238E27FC236}">
                <a16:creationId xmlns:a16="http://schemas.microsoft.com/office/drawing/2014/main" id="{7B4C6889-464A-1EAC-E572-0BC579371B48}"/>
              </a:ext>
            </a:extLst>
          </p:cNvPr>
          <p:cNvSpPr txBox="1">
            <a:spLocks/>
          </p:cNvSpPr>
          <p:nvPr/>
        </p:nvSpPr>
        <p:spPr>
          <a:xfrm>
            <a:off x="9184460" y="6375600"/>
            <a:ext cx="2743200" cy="365125"/>
          </a:xfrm>
          <a:prstGeom prst="rect">
            <a:avLst/>
          </a:prstGeom>
        </p:spPr>
        <p:txBody>
          <a:bodyPr vert="horz" wrap="square" lIns="91440" tIns="45720" rIns="0" bIns="45720" rtlCol="0" anchor="ctr"/>
          <a:lstStyle>
            <a:defPPr>
              <a:defRPr lang="en-US"/>
            </a:defPPr>
            <a:lvl1pPr marL="0" indent="0" algn="r" defTabSz="914400" rtl="0" eaLnBrk="1" latinLnBrk="0" hangingPunct="1">
              <a:tabLst>
                <a:tab pos="2563813" algn="l"/>
              </a:tabLst>
              <a:defRPr sz="900" kern="1200">
                <a:solidFill>
                  <a:schemeClr val="tx2"/>
                </a:solidFill>
                <a:latin typeface="Amare Walter Neue" panose="020B0503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EDAFF86-66A4-D342-B39A-0C3E2798F66C}" type="slidenum">
              <a:rPr lang="en-US" smtClean="0">
                <a:solidFill>
                  <a:schemeClr val="bg1"/>
                </a:solidFill>
                <a:latin typeface="Amare Walter Neue Mager" panose="020B0403040202060203" pitchFamily="34" charset="77"/>
              </a:rPr>
              <a:pPr/>
              <a:t>3</a:t>
            </a:fld>
            <a:endParaRPr lang="en-US">
              <a:solidFill>
                <a:schemeClr val="bg1"/>
              </a:solidFill>
              <a:latin typeface="Amare Walter Neue Mager" panose="020B0403040202060203" pitchFamily="34" charset="77"/>
            </a:endParaRPr>
          </a:p>
        </p:txBody>
      </p:sp>
      <p:sp>
        <p:nvSpPr>
          <p:cNvPr id="21" name="Content Placeholder 2">
            <a:extLst>
              <a:ext uri="{FF2B5EF4-FFF2-40B4-BE49-F238E27FC236}">
                <a16:creationId xmlns:a16="http://schemas.microsoft.com/office/drawing/2014/main" id="{E962857D-CD72-7D1D-56B2-A158838B3F86}"/>
              </a:ext>
            </a:extLst>
          </p:cNvPr>
          <p:cNvSpPr txBox="1">
            <a:spLocks/>
          </p:cNvSpPr>
          <p:nvPr>
            <p:custDataLst>
              <p:tags r:id="rId1"/>
            </p:custDataLst>
          </p:nvPr>
        </p:nvSpPr>
        <p:spPr>
          <a:xfrm>
            <a:off x="177600" y="710056"/>
            <a:ext cx="5620414" cy="4065144"/>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mare Walter Neue" panose="020B050304020206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mare Walter Neue" panose="020B050304020206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mare Walter Neue" panose="020B050304020206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Aft>
                <a:spcPts val="600"/>
              </a:spcAft>
              <a:buNone/>
            </a:pPr>
            <a:r>
              <a:rPr lang="en-US" b="1" dirty="0">
                <a:solidFill>
                  <a:schemeClr val="accent3"/>
                </a:solidFill>
                <a:effectLst/>
                <a:latin typeface="Amare Walter Neue Halbfett"/>
              </a:rPr>
              <a:t>What It Is?</a:t>
            </a:r>
            <a:endParaRPr lang="en-US" b="1" dirty="0">
              <a:solidFill>
                <a:schemeClr val="accent3"/>
              </a:solidFill>
              <a:latin typeface="Amare Walter Neue Halbfett"/>
            </a:endParaRPr>
          </a:p>
          <a:p>
            <a:pPr marL="0" indent="0">
              <a:lnSpc>
                <a:spcPct val="100000"/>
              </a:lnSpc>
              <a:spcAft>
                <a:spcPts val="800"/>
              </a:spcAft>
              <a:buNone/>
            </a:pPr>
            <a:r>
              <a:rPr lang="en-US" sz="1600" dirty="0">
                <a:solidFill>
                  <a:schemeClr val="accent3"/>
                </a:solidFill>
                <a:latin typeface="Amare Walter Neue Mager"/>
              </a:rPr>
              <a:t>The formulation contains choline, inositol and amino acids such as taurine and L citrulline, as well as botanical ingredients including green tea, guarana, galangal and blueberry. With real fruit juice powder and natural </a:t>
            </a:r>
            <a:r>
              <a:rPr lang="en-US" sz="1600" dirty="0" err="1">
                <a:solidFill>
                  <a:schemeClr val="accent3"/>
                </a:solidFill>
                <a:latin typeface="Amare Walter Neue Mager"/>
              </a:rPr>
              <a:t>flavours</a:t>
            </a:r>
            <a:r>
              <a:rPr lang="en-US" sz="1600" dirty="0">
                <a:solidFill>
                  <a:schemeClr val="accent3"/>
                </a:solidFill>
                <a:latin typeface="Amare Walter Neue Mager"/>
              </a:rPr>
              <a:t>, Amare ON Shots™ offers a clean, refreshing taste. Free from artificial </a:t>
            </a:r>
            <a:r>
              <a:rPr lang="en-US" sz="1600" dirty="0" err="1">
                <a:solidFill>
                  <a:schemeClr val="accent3"/>
                </a:solidFill>
                <a:latin typeface="Amare Walter Neue Mager"/>
              </a:rPr>
              <a:t>colours</a:t>
            </a:r>
            <a:r>
              <a:rPr lang="en-US" sz="1600" dirty="0">
                <a:solidFill>
                  <a:schemeClr val="accent3"/>
                </a:solidFill>
                <a:latin typeface="Amare Walter Neue Mager"/>
              </a:rPr>
              <a:t>, gluten and GMOs, it is suitable for everyday consumption as part of a balanced diet and healthy lifestyle.</a:t>
            </a:r>
          </a:p>
        </p:txBody>
      </p:sp>
      <p:sp>
        <p:nvSpPr>
          <p:cNvPr id="6" name="TextBox 18">
            <a:extLst>
              <a:ext uri="{FF2B5EF4-FFF2-40B4-BE49-F238E27FC236}">
                <a16:creationId xmlns:a16="http://schemas.microsoft.com/office/drawing/2014/main" id="{2C72D1F1-4404-91AD-AAE7-7B833B0D3047}"/>
              </a:ext>
            </a:extLst>
          </p:cNvPr>
          <p:cNvSpPr txBox="1"/>
          <p:nvPr/>
        </p:nvSpPr>
        <p:spPr>
          <a:xfrm>
            <a:off x="138701" y="5167871"/>
            <a:ext cx="5752814" cy="954107"/>
          </a:xfrm>
          <a:prstGeom prst="rect">
            <a:avLst/>
          </a:prstGeom>
          <a:noFill/>
          <a:ln w="6350">
            <a:solidFill>
              <a:schemeClr val="accent3"/>
            </a:solidFill>
          </a:ln>
        </p:spPr>
        <p:txBody>
          <a:bodyPr wrap="square" rtlCol="0">
            <a:spAutoFit/>
          </a:bodyPr>
          <a:lstStyle/>
          <a:p>
            <a:r>
              <a:rPr lang="en-US" sz="800" dirty="0">
                <a:solidFill>
                  <a:schemeClr val="accent3"/>
                </a:solidFill>
                <a:latin typeface="Amare Walter Neue" panose="020B0503040202060203" pitchFamily="34" charset="77"/>
              </a:rPr>
              <a:t>*DISCLAIMER: Amare products are not intended to diagnose, treat, cure, or prevent any disease or medical condition. Please store your Amare products out of reach of young children. For adults only. The stated health claims are valid provided that the vitamins and minerals contained in the food supplement are present in amounts as defined by applicable regulations. The information provided here is derived from scientific studies carried out on specific ingredients found in Amare products. These studies have not been performed directly on Amare products themselves. Thus, the findings of these studies should not be interpreted as direct evidence of the effects or benefits of Amare products.</a:t>
            </a:r>
          </a:p>
        </p:txBody>
      </p:sp>
      <p:sp>
        <p:nvSpPr>
          <p:cNvPr id="2" name="Title 1">
            <a:extLst>
              <a:ext uri="{FF2B5EF4-FFF2-40B4-BE49-F238E27FC236}">
                <a16:creationId xmlns:a16="http://schemas.microsoft.com/office/drawing/2014/main" id="{52EE4F83-E9B4-1D0A-2BA5-E57FDB76A840}"/>
              </a:ext>
            </a:extLst>
          </p:cNvPr>
          <p:cNvSpPr txBox="1">
            <a:spLocks/>
          </p:cNvSpPr>
          <p:nvPr>
            <p:custDataLst>
              <p:tags r:id="rId2"/>
            </p:custDataLst>
          </p:nvPr>
        </p:nvSpPr>
        <p:spPr>
          <a:xfrm>
            <a:off x="138700" y="216918"/>
            <a:ext cx="5620415" cy="26692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000" b="0" i="0" kern="1200">
                <a:solidFill>
                  <a:schemeClr val="tx1"/>
                </a:solidFill>
                <a:latin typeface="Amare Walter Neue Mager" panose="020B0403040202060203" pitchFamily="34" charset="77"/>
                <a:ea typeface="+mj-ea"/>
                <a:cs typeface="+mj-cs"/>
              </a:defRPr>
            </a:lvl1pPr>
          </a:lstStyle>
          <a:p>
            <a:r>
              <a:rPr lang="en-US" sz="1200" dirty="0">
                <a:solidFill>
                  <a:schemeClr val="accent3">
                    <a:lumMod val="60000"/>
                    <a:lumOff val="40000"/>
                  </a:schemeClr>
                </a:solidFill>
              </a:rPr>
              <a:t>Amare ON Shots™</a:t>
            </a:r>
          </a:p>
        </p:txBody>
      </p:sp>
    </p:spTree>
    <p:extLst>
      <p:ext uri="{BB962C8B-B14F-4D97-AF65-F5344CB8AC3E}">
        <p14:creationId xmlns:p14="http://schemas.microsoft.com/office/powerpoint/2010/main" val="24011325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F2F427-71BC-7829-5FDC-7064EC410A77}"/>
            </a:ext>
          </a:extLst>
        </p:cNvPr>
        <p:cNvGrpSpPr/>
        <p:nvPr/>
      </p:nvGrpSpPr>
      <p:grpSpPr>
        <a:xfrm>
          <a:off x="0" y="0"/>
          <a:ext cx="0" cy="0"/>
          <a:chOff x="0" y="0"/>
          <a:chExt cx="0" cy="0"/>
        </a:xfrm>
      </p:grpSpPr>
      <p:pic>
        <p:nvPicPr>
          <p:cNvPr id="13" name="Resim 12">
            <a:extLst>
              <a:ext uri="{FF2B5EF4-FFF2-40B4-BE49-F238E27FC236}">
                <a16:creationId xmlns:a16="http://schemas.microsoft.com/office/drawing/2014/main" id="{E0102965-1048-B1F7-DB33-F3DEAA21C940}"/>
              </a:ext>
            </a:extLst>
          </p:cNvPr>
          <p:cNvPicPr>
            <a:picLocks noChangeAspect="1"/>
          </p:cNvPicPr>
          <p:nvPr/>
        </p:nvPicPr>
        <p:blipFill>
          <a:blip r:embed="rId5"/>
          <a:stretch>
            <a:fillRect/>
          </a:stretch>
        </p:blipFill>
        <p:spPr>
          <a:xfrm>
            <a:off x="6082270" y="0"/>
            <a:ext cx="6125523" cy="6873406"/>
          </a:xfrm>
          <a:prstGeom prst="rect">
            <a:avLst/>
          </a:prstGeom>
        </p:spPr>
      </p:pic>
      <p:pic>
        <p:nvPicPr>
          <p:cNvPr id="14" name="Resim 13">
            <a:extLst>
              <a:ext uri="{FF2B5EF4-FFF2-40B4-BE49-F238E27FC236}">
                <a16:creationId xmlns:a16="http://schemas.microsoft.com/office/drawing/2014/main" id="{7949F4C7-E3F3-FAA0-C4C9-577A426290BE}"/>
              </a:ext>
            </a:extLst>
          </p:cNvPr>
          <p:cNvPicPr>
            <a:picLocks noChangeAspect="1"/>
          </p:cNvPicPr>
          <p:nvPr/>
        </p:nvPicPr>
        <p:blipFill>
          <a:blip r:embed="rId5"/>
          <a:stretch>
            <a:fillRect/>
          </a:stretch>
        </p:blipFill>
        <p:spPr>
          <a:xfrm>
            <a:off x="6072827" y="0"/>
            <a:ext cx="6125523" cy="6873406"/>
          </a:xfrm>
          <a:prstGeom prst="rect">
            <a:avLst/>
          </a:prstGeom>
        </p:spPr>
      </p:pic>
      <p:sp>
        <p:nvSpPr>
          <p:cNvPr id="17" name="Rectangle 16">
            <a:extLst>
              <a:ext uri="{FF2B5EF4-FFF2-40B4-BE49-F238E27FC236}">
                <a16:creationId xmlns:a16="http://schemas.microsoft.com/office/drawing/2014/main" id="{A93D90E6-C3D1-36F0-F34B-58110D48703C}"/>
              </a:ext>
            </a:extLst>
          </p:cNvPr>
          <p:cNvSpPr/>
          <p:nvPr/>
        </p:nvSpPr>
        <p:spPr>
          <a:xfrm>
            <a:off x="6096000" y="15406"/>
            <a:ext cx="6102350" cy="6858000"/>
          </a:xfrm>
          <a:prstGeom prst="rect">
            <a:avLst/>
          </a:prstGeom>
          <a:gradFill>
            <a:gsLst>
              <a:gs pos="44000">
                <a:schemeClr val="accent1">
                  <a:alpha val="0"/>
                  <a:lumMod val="0"/>
                </a:schemeClr>
              </a:gs>
              <a:gs pos="100000">
                <a:schemeClr val="accent3">
                  <a:alpha val="60411"/>
                  <a:lumMod val="74490"/>
                  <a:lumOff val="25510"/>
                </a:schemeClr>
              </a:gs>
            </a:gsLst>
            <a:lin ang="2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D689FE1C-B530-E5EA-F363-6DC8ED56B6C6}"/>
              </a:ext>
            </a:extLst>
          </p:cNvPr>
          <p:cNvSpPr/>
          <p:nvPr/>
        </p:nvSpPr>
        <p:spPr>
          <a:xfrm>
            <a:off x="-6264" y="6224182"/>
            <a:ext cx="12207240" cy="649224"/>
          </a:xfrm>
          <a:prstGeom prst="rect">
            <a:avLst/>
          </a:prstGeom>
          <a:solidFill>
            <a:schemeClr val="accent3">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urple letter on a black background&#10;&#10;Description automatically generated">
            <a:extLst>
              <a:ext uri="{FF2B5EF4-FFF2-40B4-BE49-F238E27FC236}">
                <a16:creationId xmlns:a16="http://schemas.microsoft.com/office/drawing/2014/main" id="{6E177B2E-9F52-4691-D889-341786126C8F}"/>
              </a:ext>
            </a:extLst>
          </p:cNvPr>
          <p:cNvPicPr>
            <a:picLocks noChangeAspect="1"/>
          </p:cNvPicPr>
          <p:nvPr/>
        </p:nvPicPr>
        <p:blipFill>
          <a:blip r:embed="rId6">
            <a:extLst>
              <a:ext uri="{BEBA8EAE-BF5A-486C-A8C5-ECC9F3942E4B}">
                <a14:imgProps xmlns:a14="http://schemas.microsoft.com/office/drawing/2010/main">
                  <a14:imgLayer r:embed="rId7">
                    <a14:imgEffect>
                      <a14:brightnessContrast bright="100000"/>
                    </a14:imgEffect>
                  </a14:imgLayer>
                </a14:imgProps>
              </a:ext>
            </a:extLst>
          </a:blip>
          <a:stretch>
            <a:fillRect/>
          </a:stretch>
        </p:blipFill>
        <p:spPr>
          <a:xfrm>
            <a:off x="244700" y="6428590"/>
            <a:ext cx="1184953" cy="218597"/>
          </a:xfrm>
          <a:prstGeom prst="rect">
            <a:avLst/>
          </a:prstGeom>
        </p:spPr>
      </p:pic>
      <p:sp>
        <p:nvSpPr>
          <p:cNvPr id="9" name="Text Placeholder 2">
            <a:extLst>
              <a:ext uri="{FF2B5EF4-FFF2-40B4-BE49-F238E27FC236}">
                <a16:creationId xmlns:a16="http://schemas.microsoft.com/office/drawing/2014/main" id="{3C95A078-62F0-EF00-0CBB-B25976BED9DC}"/>
              </a:ext>
            </a:extLst>
          </p:cNvPr>
          <p:cNvSpPr txBox="1">
            <a:spLocks/>
          </p:cNvSpPr>
          <p:nvPr/>
        </p:nvSpPr>
        <p:spPr>
          <a:xfrm>
            <a:off x="7251037" y="6468207"/>
            <a:ext cx="4213225" cy="156760"/>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700" b="0" i="0" kern="1200">
                <a:solidFill>
                  <a:schemeClr val="tx2"/>
                </a:solidFill>
                <a:latin typeface="Amare Walter Neue" panose="020B050304020206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mare Walter Neue" panose="020B050304020206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mare Walter Neue" panose="020B050304020206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US" sz="700">
                <a:solidFill>
                  <a:schemeClr val="bg1"/>
                </a:solidFill>
                <a:latin typeface="Arial" panose="020B0604020202020204" pitchFamily="34" charset="0"/>
                <a:cs typeface="Arial" panose="020B0604020202020204" pitchFamily="34" charset="0"/>
              </a:rPr>
              <a:t>Copyright © </a:t>
            </a:r>
            <a:fld id="{9FB19062-2D99-6645-8272-5FFAA846905C}" type="datetimeyyyy">
              <a:rPr lang="en-US" sz="700" smtClean="0">
                <a:solidFill>
                  <a:schemeClr val="bg1"/>
                </a:solidFill>
                <a:latin typeface="Arial" panose="020B0604020202020204" pitchFamily="34" charset="0"/>
                <a:cs typeface="Arial" panose="020B0604020202020204" pitchFamily="34" charset="0"/>
              </a:rPr>
              <a:pPr algn="r"/>
              <a:t>2026</a:t>
            </a:fld>
            <a:r>
              <a:rPr lang="en-US" sz="700">
                <a:solidFill>
                  <a:schemeClr val="bg1"/>
                </a:solidFill>
                <a:latin typeface="Arial" panose="020B0604020202020204" pitchFamily="34" charset="0"/>
                <a:cs typeface="Arial" panose="020B0604020202020204" pitchFamily="34" charset="0"/>
              </a:rPr>
              <a:t> Amare Global. All rights reserved. </a:t>
            </a:r>
            <a:endParaRPr lang="en-US" sz="700">
              <a:solidFill>
                <a:schemeClr val="bg1"/>
              </a:solidFill>
              <a:latin typeface="Arial" panose="020B0604020202020204" pitchFamily="34" charset="0"/>
              <a:ea typeface="Arial" charset="0"/>
              <a:cs typeface="Arial" panose="020B0604020202020204" pitchFamily="34" charset="0"/>
            </a:endParaRPr>
          </a:p>
        </p:txBody>
      </p:sp>
      <p:sp>
        <p:nvSpPr>
          <p:cNvPr id="10" name="Slide Number Placeholder 1">
            <a:extLst>
              <a:ext uri="{FF2B5EF4-FFF2-40B4-BE49-F238E27FC236}">
                <a16:creationId xmlns:a16="http://schemas.microsoft.com/office/drawing/2014/main" id="{7B4C6889-464A-1EAC-E572-0BC579371B48}"/>
              </a:ext>
            </a:extLst>
          </p:cNvPr>
          <p:cNvSpPr txBox="1">
            <a:spLocks/>
          </p:cNvSpPr>
          <p:nvPr/>
        </p:nvSpPr>
        <p:spPr>
          <a:xfrm>
            <a:off x="9184460" y="6375600"/>
            <a:ext cx="2743200" cy="365125"/>
          </a:xfrm>
          <a:prstGeom prst="rect">
            <a:avLst/>
          </a:prstGeom>
        </p:spPr>
        <p:txBody>
          <a:bodyPr vert="horz" wrap="square" lIns="91440" tIns="45720" rIns="0" bIns="45720" rtlCol="0" anchor="ctr"/>
          <a:lstStyle>
            <a:defPPr>
              <a:defRPr lang="en-US"/>
            </a:defPPr>
            <a:lvl1pPr marL="0" indent="0" algn="r" defTabSz="914400" rtl="0" eaLnBrk="1" latinLnBrk="0" hangingPunct="1">
              <a:tabLst>
                <a:tab pos="2563813" algn="l"/>
              </a:tabLst>
              <a:defRPr sz="900" kern="1200">
                <a:solidFill>
                  <a:schemeClr val="tx2"/>
                </a:solidFill>
                <a:latin typeface="Amare Walter Neue" panose="020B0503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EDAFF86-66A4-D342-B39A-0C3E2798F66C}" type="slidenum">
              <a:rPr lang="en-US" smtClean="0">
                <a:solidFill>
                  <a:schemeClr val="bg1"/>
                </a:solidFill>
                <a:latin typeface="Amare Walter Neue Mager" panose="020B0403040202060203" pitchFamily="34" charset="77"/>
              </a:rPr>
              <a:pPr/>
              <a:t>4</a:t>
            </a:fld>
            <a:endParaRPr lang="en-US">
              <a:solidFill>
                <a:schemeClr val="bg1"/>
              </a:solidFill>
              <a:latin typeface="Amare Walter Neue Mager" panose="020B0403040202060203" pitchFamily="34" charset="77"/>
            </a:endParaRPr>
          </a:p>
        </p:txBody>
      </p:sp>
      <p:sp>
        <p:nvSpPr>
          <p:cNvPr id="21" name="Content Placeholder 2">
            <a:extLst>
              <a:ext uri="{FF2B5EF4-FFF2-40B4-BE49-F238E27FC236}">
                <a16:creationId xmlns:a16="http://schemas.microsoft.com/office/drawing/2014/main" id="{E962857D-CD72-7D1D-56B2-A158838B3F86}"/>
              </a:ext>
            </a:extLst>
          </p:cNvPr>
          <p:cNvSpPr txBox="1">
            <a:spLocks/>
          </p:cNvSpPr>
          <p:nvPr>
            <p:custDataLst>
              <p:tags r:id="rId1"/>
            </p:custDataLst>
          </p:nvPr>
        </p:nvSpPr>
        <p:spPr>
          <a:xfrm>
            <a:off x="177600" y="703129"/>
            <a:ext cx="5415126" cy="4362538"/>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mare Walter Neue" panose="020B050304020206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mare Walter Neue" panose="020B050304020206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mare Walter Neue" panose="020B050304020206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Aft>
                <a:spcPts val="600"/>
              </a:spcAft>
              <a:buNone/>
            </a:pPr>
            <a:r>
              <a:rPr lang="en-US" b="1" dirty="0">
                <a:solidFill>
                  <a:schemeClr val="accent3"/>
                </a:solidFill>
                <a:effectLst/>
                <a:latin typeface="Amare Walter Neue Halbfett"/>
              </a:rPr>
              <a:t>How It Works?</a:t>
            </a:r>
            <a:endParaRPr lang="en-US" b="1" dirty="0">
              <a:solidFill>
                <a:schemeClr val="accent3"/>
              </a:solidFill>
              <a:latin typeface="Amare Walter Neue Halbfett"/>
            </a:endParaRPr>
          </a:p>
          <a:p>
            <a:pPr marL="0" indent="0">
              <a:lnSpc>
                <a:spcPct val="100000"/>
              </a:lnSpc>
              <a:spcAft>
                <a:spcPts val="800"/>
              </a:spcAft>
              <a:buNone/>
            </a:pPr>
            <a:r>
              <a:rPr lang="en-US" sz="1600" dirty="0">
                <a:solidFill>
                  <a:schemeClr val="accent3"/>
                </a:solidFill>
                <a:latin typeface="Amare Walter Neue Mittel" panose="020B0503040202060203" pitchFamily="34" charset="0"/>
              </a:rPr>
              <a:t>B Vitamins (B1, B2, B3, B6, B12)</a:t>
            </a:r>
          </a:p>
          <a:p>
            <a:pPr marL="0" indent="0">
              <a:lnSpc>
                <a:spcPct val="100000"/>
              </a:lnSpc>
              <a:spcAft>
                <a:spcPts val="800"/>
              </a:spcAft>
              <a:buNone/>
            </a:pPr>
            <a:r>
              <a:rPr lang="en-US" sz="1600" dirty="0">
                <a:solidFill>
                  <a:schemeClr val="accent3"/>
                </a:solidFill>
                <a:latin typeface="Amare Walter Neue Mager"/>
              </a:rPr>
              <a:t>Contribute to normal energy yielding metabolism and contribute to the normal functioning of the nervous system.* </a:t>
            </a:r>
          </a:p>
          <a:p>
            <a:pPr marL="0" indent="0">
              <a:lnSpc>
                <a:spcPct val="100000"/>
              </a:lnSpc>
              <a:spcAft>
                <a:spcPts val="800"/>
              </a:spcAft>
              <a:buNone/>
            </a:pPr>
            <a:r>
              <a:rPr lang="en-US" sz="1600" dirty="0">
                <a:solidFill>
                  <a:schemeClr val="accent3"/>
                </a:solidFill>
                <a:latin typeface="Amare Walter Neue Mager"/>
              </a:rPr>
              <a:t>Niacin and vitamin B6 contribute to the reduction of tiredness and fatigue.*</a:t>
            </a:r>
          </a:p>
          <a:p>
            <a:pPr marL="0" indent="0">
              <a:lnSpc>
                <a:spcPct val="100000"/>
              </a:lnSpc>
              <a:spcAft>
                <a:spcPts val="800"/>
              </a:spcAft>
              <a:buNone/>
            </a:pPr>
            <a:r>
              <a:rPr lang="en-US" sz="1600" dirty="0">
                <a:solidFill>
                  <a:schemeClr val="accent3"/>
                </a:solidFill>
                <a:latin typeface="Amare Walter Neue Mittel" panose="020B0503040202060203" pitchFamily="34" charset="0"/>
              </a:rPr>
              <a:t>Choline &amp; Inositol</a:t>
            </a:r>
          </a:p>
          <a:p>
            <a:pPr marL="0" indent="0">
              <a:lnSpc>
                <a:spcPct val="100000"/>
              </a:lnSpc>
              <a:spcAft>
                <a:spcPts val="800"/>
              </a:spcAft>
              <a:buNone/>
            </a:pPr>
            <a:r>
              <a:rPr lang="en-US" sz="1600" dirty="0">
                <a:solidFill>
                  <a:schemeClr val="accent3"/>
                </a:solidFill>
                <a:latin typeface="Amare Walter Neue Mager"/>
              </a:rPr>
              <a:t>Choline contributes to normal lipid metabolism and normal homocysteine metabolism.* </a:t>
            </a:r>
          </a:p>
          <a:p>
            <a:pPr marL="0" indent="0">
              <a:lnSpc>
                <a:spcPct val="100000"/>
              </a:lnSpc>
              <a:spcAft>
                <a:spcPts val="800"/>
              </a:spcAft>
              <a:buNone/>
            </a:pPr>
            <a:r>
              <a:rPr lang="en-US" sz="1600" dirty="0">
                <a:solidFill>
                  <a:schemeClr val="accent3"/>
                </a:solidFill>
                <a:latin typeface="Amare Walter Neue Mager"/>
              </a:rPr>
              <a:t>The product also contains inositol.</a:t>
            </a:r>
          </a:p>
        </p:txBody>
      </p:sp>
      <p:sp>
        <p:nvSpPr>
          <p:cNvPr id="2" name="TextBox 18">
            <a:extLst>
              <a:ext uri="{FF2B5EF4-FFF2-40B4-BE49-F238E27FC236}">
                <a16:creationId xmlns:a16="http://schemas.microsoft.com/office/drawing/2014/main" id="{1C237791-3DB6-07BF-5423-871AFAA8183D}"/>
              </a:ext>
            </a:extLst>
          </p:cNvPr>
          <p:cNvSpPr txBox="1"/>
          <p:nvPr/>
        </p:nvSpPr>
        <p:spPr>
          <a:xfrm>
            <a:off x="138701" y="5167871"/>
            <a:ext cx="5752814" cy="954107"/>
          </a:xfrm>
          <a:prstGeom prst="rect">
            <a:avLst/>
          </a:prstGeom>
          <a:noFill/>
          <a:ln w="6350">
            <a:solidFill>
              <a:schemeClr val="accent3"/>
            </a:solidFill>
          </a:ln>
        </p:spPr>
        <p:txBody>
          <a:bodyPr wrap="square" rtlCol="0">
            <a:spAutoFit/>
          </a:bodyPr>
          <a:lstStyle/>
          <a:p>
            <a:r>
              <a:rPr lang="en-US" sz="800" dirty="0">
                <a:solidFill>
                  <a:schemeClr val="accent3"/>
                </a:solidFill>
                <a:latin typeface="Amare Walter Neue" panose="020B0503040202060203" pitchFamily="34" charset="77"/>
              </a:rPr>
              <a:t>*DISCLAIMER: Amare products are not intended to diagnose, treat, cure, or prevent any disease or medical condition. Please store your Amare products out of reach of young children. For adults only. The stated health claims are valid provided that the vitamins and minerals contained in the food supplement are present in amounts as defined by applicable regulations. The information provided here is derived from scientific studies carried out on specific ingredients found in Amare products. These studies have not been performed directly on Amare products themselves. Thus, the findings of these studies should not be interpreted as direct evidence of the effects or benefits of Amare products.</a:t>
            </a:r>
          </a:p>
        </p:txBody>
      </p:sp>
      <p:sp>
        <p:nvSpPr>
          <p:cNvPr id="11" name="Title 1">
            <a:extLst>
              <a:ext uri="{FF2B5EF4-FFF2-40B4-BE49-F238E27FC236}">
                <a16:creationId xmlns:a16="http://schemas.microsoft.com/office/drawing/2014/main" id="{B43593EC-00CB-340D-619E-3B3EC661BBF0}"/>
              </a:ext>
            </a:extLst>
          </p:cNvPr>
          <p:cNvSpPr txBox="1">
            <a:spLocks/>
          </p:cNvSpPr>
          <p:nvPr>
            <p:custDataLst>
              <p:tags r:id="rId2"/>
            </p:custDataLst>
          </p:nvPr>
        </p:nvSpPr>
        <p:spPr>
          <a:xfrm>
            <a:off x="138700" y="216918"/>
            <a:ext cx="5620415" cy="26692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000" b="0" i="0" kern="1200">
                <a:solidFill>
                  <a:schemeClr val="tx1"/>
                </a:solidFill>
                <a:latin typeface="Amare Walter Neue Mager" panose="020B0403040202060203" pitchFamily="34" charset="77"/>
                <a:ea typeface="+mj-ea"/>
                <a:cs typeface="+mj-cs"/>
              </a:defRPr>
            </a:lvl1pPr>
          </a:lstStyle>
          <a:p>
            <a:r>
              <a:rPr lang="en-US" sz="1200" dirty="0">
                <a:solidFill>
                  <a:schemeClr val="accent3">
                    <a:lumMod val="60000"/>
                    <a:lumOff val="40000"/>
                  </a:schemeClr>
                </a:solidFill>
              </a:rPr>
              <a:t>Amare ON Shots™</a:t>
            </a:r>
          </a:p>
        </p:txBody>
      </p:sp>
    </p:spTree>
    <p:extLst>
      <p:ext uri="{BB962C8B-B14F-4D97-AF65-F5344CB8AC3E}">
        <p14:creationId xmlns:p14="http://schemas.microsoft.com/office/powerpoint/2010/main" val="3486161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F2F427-71BC-7829-5FDC-7064EC410A77}"/>
            </a:ext>
          </a:extLst>
        </p:cNvPr>
        <p:cNvGrpSpPr/>
        <p:nvPr/>
      </p:nvGrpSpPr>
      <p:grpSpPr>
        <a:xfrm>
          <a:off x="0" y="0"/>
          <a:ext cx="0" cy="0"/>
          <a:chOff x="0" y="0"/>
          <a:chExt cx="0" cy="0"/>
        </a:xfrm>
      </p:grpSpPr>
      <p:pic>
        <p:nvPicPr>
          <p:cNvPr id="6" name="Resim 5">
            <a:extLst>
              <a:ext uri="{FF2B5EF4-FFF2-40B4-BE49-F238E27FC236}">
                <a16:creationId xmlns:a16="http://schemas.microsoft.com/office/drawing/2014/main" id="{511C5CF5-5219-FB0A-73F4-743AA03FF61A}"/>
              </a:ext>
            </a:extLst>
          </p:cNvPr>
          <p:cNvPicPr>
            <a:picLocks noChangeAspect="1"/>
          </p:cNvPicPr>
          <p:nvPr/>
        </p:nvPicPr>
        <p:blipFill>
          <a:blip r:embed="rId5"/>
          <a:stretch>
            <a:fillRect/>
          </a:stretch>
        </p:blipFill>
        <p:spPr>
          <a:xfrm>
            <a:off x="6082270" y="0"/>
            <a:ext cx="6125523" cy="6873406"/>
          </a:xfrm>
          <a:prstGeom prst="rect">
            <a:avLst/>
          </a:prstGeom>
        </p:spPr>
      </p:pic>
      <p:sp>
        <p:nvSpPr>
          <p:cNvPr id="17" name="Rectangle 16">
            <a:extLst>
              <a:ext uri="{FF2B5EF4-FFF2-40B4-BE49-F238E27FC236}">
                <a16:creationId xmlns:a16="http://schemas.microsoft.com/office/drawing/2014/main" id="{A93D90E6-C3D1-36F0-F34B-58110D48703C}"/>
              </a:ext>
            </a:extLst>
          </p:cNvPr>
          <p:cNvSpPr/>
          <p:nvPr/>
        </p:nvSpPr>
        <p:spPr>
          <a:xfrm>
            <a:off x="6096000" y="15406"/>
            <a:ext cx="6102350" cy="6858000"/>
          </a:xfrm>
          <a:prstGeom prst="rect">
            <a:avLst/>
          </a:prstGeom>
          <a:gradFill>
            <a:gsLst>
              <a:gs pos="44000">
                <a:schemeClr val="accent1">
                  <a:alpha val="0"/>
                  <a:lumMod val="0"/>
                </a:schemeClr>
              </a:gs>
              <a:gs pos="100000">
                <a:schemeClr val="accent3">
                  <a:alpha val="60411"/>
                  <a:lumMod val="74490"/>
                  <a:lumOff val="25510"/>
                </a:schemeClr>
              </a:gs>
            </a:gsLst>
            <a:lin ang="2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D689FE1C-B530-E5EA-F363-6DC8ED56B6C6}"/>
              </a:ext>
            </a:extLst>
          </p:cNvPr>
          <p:cNvSpPr/>
          <p:nvPr/>
        </p:nvSpPr>
        <p:spPr>
          <a:xfrm>
            <a:off x="-6264" y="6224182"/>
            <a:ext cx="12207240" cy="649224"/>
          </a:xfrm>
          <a:prstGeom prst="rect">
            <a:avLst/>
          </a:prstGeom>
          <a:solidFill>
            <a:schemeClr val="accent3">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urple letter on a black background&#10;&#10;Description automatically generated">
            <a:extLst>
              <a:ext uri="{FF2B5EF4-FFF2-40B4-BE49-F238E27FC236}">
                <a16:creationId xmlns:a16="http://schemas.microsoft.com/office/drawing/2014/main" id="{6E177B2E-9F52-4691-D889-341786126C8F}"/>
              </a:ext>
            </a:extLst>
          </p:cNvPr>
          <p:cNvPicPr>
            <a:picLocks noChangeAspect="1"/>
          </p:cNvPicPr>
          <p:nvPr/>
        </p:nvPicPr>
        <p:blipFill>
          <a:blip r:embed="rId6">
            <a:extLst>
              <a:ext uri="{BEBA8EAE-BF5A-486C-A8C5-ECC9F3942E4B}">
                <a14:imgProps xmlns:a14="http://schemas.microsoft.com/office/drawing/2010/main">
                  <a14:imgLayer r:embed="rId7">
                    <a14:imgEffect>
                      <a14:brightnessContrast bright="100000"/>
                    </a14:imgEffect>
                  </a14:imgLayer>
                </a14:imgProps>
              </a:ext>
            </a:extLst>
          </a:blip>
          <a:stretch>
            <a:fillRect/>
          </a:stretch>
        </p:blipFill>
        <p:spPr>
          <a:xfrm>
            <a:off x="244700" y="6428590"/>
            <a:ext cx="1184953" cy="218597"/>
          </a:xfrm>
          <a:prstGeom prst="rect">
            <a:avLst/>
          </a:prstGeom>
        </p:spPr>
      </p:pic>
      <p:sp>
        <p:nvSpPr>
          <p:cNvPr id="9" name="Text Placeholder 2">
            <a:extLst>
              <a:ext uri="{FF2B5EF4-FFF2-40B4-BE49-F238E27FC236}">
                <a16:creationId xmlns:a16="http://schemas.microsoft.com/office/drawing/2014/main" id="{3C95A078-62F0-EF00-0CBB-B25976BED9DC}"/>
              </a:ext>
            </a:extLst>
          </p:cNvPr>
          <p:cNvSpPr txBox="1">
            <a:spLocks/>
          </p:cNvSpPr>
          <p:nvPr/>
        </p:nvSpPr>
        <p:spPr>
          <a:xfrm>
            <a:off x="7251037" y="6468207"/>
            <a:ext cx="4213225" cy="156760"/>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700" b="0" i="0" kern="1200">
                <a:solidFill>
                  <a:schemeClr val="tx2"/>
                </a:solidFill>
                <a:latin typeface="Amare Walter Neue" panose="020B050304020206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mare Walter Neue" panose="020B050304020206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mare Walter Neue" panose="020B050304020206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US" sz="700">
                <a:solidFill>
                  <a:schemeClr val="bg1"/>
                </a:solidFill>
                <a:latin typeface="Arial" panose="020B0604020202020204" pitchFamily="34" charset="0"/>
                <a:cs typeface="Arial" panose="020B0604020202020204" pitchFamily="34" charset="0"/>
              </a:rPr>
              <a:t>Copyright © </a:t>
            </a:r>
            <a:fld id="{9FB19062-2D99-6645-8272-5FFAA846905C}" type="datetimeyyyy">
              <a:rPr lang="en-US" sz="700" smtClean="0">
                <a:solidFill>
                  <a:schemeClr val="bg1"/>
                </a:solidFill>
                <a:latin typeface="Arial" panose="020B0604020202020204" pitchFamily="34" charset="0"/>
                <a:cs typeface="Arial" panose="020B0604020202020204" pitchFamily="34" charset="0"/>
              </a:rPr>
              <a:pPr algn="r"/>
              <a:t>2026</a:t>
            </a:fld>
            <a:r>
              <a:rPr lang="en-US" sz="700">
                <a:solidFill>
                  <a:schemeClr val="bg1"/>
                </a:solidFill>
                <a:latin typeface="Arial" panose="020B0604020202020204" pitchFamily="34" charset="0"/>
                <a:cs typeface="Arial" panose="020B0604020202020204" pitchFamily="34" charset="0"/>
              </a:rPr>
              <a:t> Amare Global. All rights reserved. </a:t>
            </a:r>
            <a:endParaRPr lang="en-US" sz="700">
              <a:solidFill>
                <a:schemeClr val="bg1"/>
              </a:solidFill>
              <a:latin typeface="Arial" panose="020B0604020202020204" pitchFamily="34" charset="0"/>
              <a:ea typeface="Arial" charset="0"/>
              <a:cs typeface="Arial" panose="020B0604020202020204" pitchFamily="34" charset="0"/>
            </a:endParaRPr>
          </a:p>
        </p:txBody>
      </p:sp>
      <p:sp>
        <p:nvSpPr>
          <p:cNvPr id="10" name="Slide Number Placeholder 1">
            <a:extLst>
              <a:ext uri="{FF2B5EF4-FFF2-40B4-BE49-F238E27FC236}">
                <a16:creationId xmlns:a16="http://schemas.microsoft.com/office/drawing/2014/main" id="{7B4C6889-464A-1EAC-E572-0BC579371B48}"/>
              </a:ext>
            </a:extLst>
          </p:cNvPr>
          <p:cNvSpPr txBox="1">
            <a:spLocks/>
          </p:cNvSpPr>
          <p:nvPr/>
        </p:nvSpPr>
        <p:spPr>
          <a:xfrm>
            <a:off x="9184460" y="6375600"/>
            <a:ext cx="2743200" cy="365125"/>
          </a:xfrm>
          <a:prstGeom prst="rect">
            <a:avLst/>
          </a:prstGeom>
        </p:spPr>
        <p:txBody>
          <a:bodyPr vert="horz" wrap="square" lIns="91440" tIns="45720" rIns="0" bIns="45720" rtlCol="0" anchor="ctr"/>
          <a:lstStyle>
            <a:defPPr>
              <a:defRPr lang="en-US"/>
            </a:defPPr>
            <a:lvl1pPr marL="0" indent="0" algn="r" defTabSz="914400" rtl="0" eaLnBrk="1" latinLnBrk="0" hangingPunct="1">
              <a:tabLst>
                <a:tab pos="2563813" algn="l"/>
              </a:tabLst>
              <a:defRPr sz="900" kern="1200">
                <a:solidFill>
                  <a:schemeClr val="tx2"/>
                </a:solidFill>
                <a:latin typeface="Amare Walter Neue" panose="020B0503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EDAFF86-66A4-D342-B39A-0C3E2798F66C}" type="slidenum">
              <a:rPr lang="en-US" smtClean="0">
                <a:solidFill>
                  <a:schemeClr val="bg1"/>
                </a:solidFill>
                <a:latin typeface="Amare Walter Neue Mager" panose="020B0403040202060203" pitchFamily="34" charset="77"/>
              </a:rPr>
              <a:pPr/>
              <a:t>5</a:t>
            </a:fld>
            <a:endParaRPr lang="en-US">
              <a:solidFill>
                <a:schemeClr val="bg1"/>
              </a:solidFill>
              <a:latin typeface="Amare Walter Neue Mager" panose="020B0403040202060203" pitchFamily="34" charset="77"/>
            </a:endParaRPr>
          </a:p>
        </p:txBody>
      </p:sp>
      <p:sp>
        <p:nvSpPr>
          <p:cNvPr id="21" name="Content Placeholder 2">
            <a:extLst>
              <a:ext uri="{FF2B5EF4-FFF2-40B4-BE49-F238E27FC236}">
                <a16:creationId xmlns:a16="http://schemas.microsoft.com/office/drawing/2014/main" id="{E962857D-CD72-7D1D-56B2-A158838B3F86}"/>
              </a:ext>
            </a:extLst>
          </p:cNvPr>
          <p:cNvSpPr txBox="1">
            <a:spLocks/>
          </p:cNvSpPr>
          <p:nvPr>
            <p:custDataLst>
              <p:tags r:id="rId1"/>
            </p:custDataLst>
          </p:nvPr>
        </p:nvSpPr>
        <p:spPr>
          <a:xfrm>
            <a:off x="177600" y="703129"/>
            <a:ext cx="5415126" cy="3266987"/>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mare Walter Neue" panose="020B050304020206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mare Walter Neue" panose="020B050304020206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mare Walter Neue" panose="020B050304020206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Aft>
                <a:spcPts val="600"/>
              </a:spcAft>
              <a:buNone/>
            </a:pPr>
            <a:r>
              <a:rPr lang="en-US" b="1" dirty="0">
                <a:solidFill>
                  <a:schemeClr val="accent3"/>
                </a:solidFill>
                <a:effectLst/>
                <a:latin typeface="Amare Walter Neue Halbfett"/>
              </a:rPr>
              <a:t>How It Works?</a:t>
            </a:r>
          </a:p>
          <a:p>
            <a:pPr marL="0" indent="0">
              <a:lnSpc>
                <a:spcPct val="100000"/>
              </a:lnSpc>
              <a:spcAft>
                <a:spcPts val="600"/>
              </a:spcAft>
              <a:buNone/>
            </a:pPr>
            <a:r>
              <a:rPr lang="en-US" sz="1600" dirty="0">
                <a:solidFill>
                  <a:schemeClr val="accent3"/>
                </a:solidFill>
                <a:latin typeface="Amare Walter Neue Mittel" panose="020B0503040202060203" pitchFamily="34" charset="0"/>
              </a:rPr>
              <a:t>Botanical Extracts</a:t>
            </a:r>
          </a:p>
          <a:p>
            <a:pPr marL="0" indent="0">
              <a:lnSpc>
                <a:spcPct val="100000"/>
              </a:lnSpc>
              <a:spcAft>
                <a:spcPts val="800"/>
              </a:spcAft>
              <a:buNone/>
            </a:pPr>
            <a:r>
              <a:rPr lang="en-US" sz="1600" dirty="0">
                <a:solidFill>
                  <a:schemeClr val="accent3"/>
                </a:solidFill>
                <a:latin typeface="Amare Walter Neue Mager"/>
              </a:rPr>
              <a:t>• Guarana (natural source of caffeine).</a:t>
            </a:r>
          </a:p>
          <a:p>
            <a:pPr marL="0" indent="0">
              <a:lnSpc>
                <a:spcPct val="100000"/>
              </a:lnSpc>
              <a:spcAft>
                <a:spcPts val="800"/>
              </a:spcAft>
              <a:buNone/>
            </a:pPr>
            <a:r>
              <a:rPr lang="en-US" sz="1600" dirty="0">
                <a:solidFill>
                  <a:schemeClr val="accent3"/>
                </a:solidFill>
                <a:latin typeface="Amare Walter Neue Mager"/>
              </a:rPr>
              <a:t>• Green tea extract providing natural polyphenols.</a:t>
            </a:r>
          </a:p>
          <a:p>
            <a:pPr marL="0" indent="0">
              <a:lnSpc>
                <a:spcPct val="100000"/>
              </a:lnSpc>
              <a:spcAft>
                <a:spcPts val="800"/>
              </a:spcAft>
              <a:buNone/>
            </a:pPr>
            <a:r>
              <a:rPr lang="en-US" sz="1600" dirty="0">
                <a:solidFill>
                  <a:schemeClr val="accent3"/>
                </a:solidFill>
                <a:latin typeface="Amare Walter Neue Mager"/>
              </a:rPr>
              <a:t>• Alpinia galangal used in botanical preparations.</a:t>
            </a:r>
          </a:p>
          <a:p>
            <a:pPr marL="0" indent="0">
              <a:lnSpc>
                <a:spcPct val="100000"/>
              </a:lnSpc>
              <a:spcAft>
                <a:spcPts val="800"/>
              </a:spcAft>
              <a:buNone/>
            </a:pPr>
            <a:r>
              <a:rPr lang="en-US" sz="1600" dirty="0">
                <a:solidFill>
                  <a:schemeClr val="accent3"/>
                </a:solidFill>
                <a:latin typeface="Amare Walter Neue Mager"/>
              </a:rPr>
              <a:t>• Blueberry powder providing natural fruit polyphenols.</a:t>
            </a:r>
          </a:p>
        </p:txBody>
      </p:sp>
      <p:sp>
        <p:nvSpPr>
          <p:cNvPr id="2" name="TextBox 18">
            <a:extLst>
              <a:ext uri="{FF2B5EF4-FFF2-40B4-BE49-F238E27FC236}">
                <a16:creationId xmlns:a16="http://schemas.microsoft.com/office/drawing/2014/main" id="{1C237791-3DB6-07BF-5423-871AFAA8183D}"/>
              </a:ext>
            </a:extLst>
          </p:cNvPr>
          <p:cNvSpPr txBox="1"/>
          <p:nvPr/>
        </p:nvSpPr>
        <p:spPr>
          <a:xfrm>
            <a:off x="138701" y="5167871"/>
            <a:ext cx="5752814" cy="954107"/>
          </a:xfrm>
          <a:prstGeom prst="rect">
            <a:avLst/>
          </a:prstGeom>
          <a:noFill/>
          <a:ln w="6350">
            <a:solidFill>
              <a:schemeClr val="accent3"/>
            </a:solidFill>
          </a:ln>
        </p:spPr>
        <p:txBody>
          <a:bodyPr wrap="square" rtlCol="0">
            <a:spAutoFit/>
          </a:bodyPr>
          <a:lstStyle/>
          <a:p>
            <a:r>
              <a:rPr lang="en-US" sz="800" dirty="0">
                <a:solidFill>
                  <a:schemeClr val="accent3"/>
                </a:solidFill>
                <a:latin typeface="Amare Walter Neue" panose="020B0503040202060203" pitchFamily="34" charset="77"/>
              </a:rPr>
              <a:t>*DISCLAIMER: Amare products are not intended to diagnose, treat, cure, or prevent any disease or medical condition. Please store your Amare products out of reach of young children. For adults only. The stated health claims are valid provided that the vitamins and minerals contained in the food supplement are present in amounts as defined by applicable regulations. The information provided here is derived from scientific studies carried out on specific ingredients found in Amare products. These studies have not been performed directly on Amare products themselves. Thus, the findings of these studies should not be interpreted as direct evidence of the effects or benefits of Amare products.</a:t>
            </a:r>
          </a:p>
        </p:txBody>
      </p:sp>
      <p:sp>
        <p:nvSpPr>
          <p:cNvPr id="3" name="Title 1">
            <a:extLst>
              <a:ext uri="{FF2B5EF4-FFF2-40B4-BE49-F238E27FC236}">
                <a16:creationId xmlns:a16="http://schemas.microsoft.com/office/drawing/2014/main" id="{167EB821-83B8-A51A-9594-BE7E871028B3}"/>
              </a:ext>
            </a:extLst>
          </p:cNvPr>
          <p:cNvSpPr txBox="1">
            <a:spLocks/>
          </p:cNvSpPr>
          <p:nvPr>
            <p:custDataLst>
              <p:tags r:id="rId2"/>
            </p:custDataLst>
          </p:nvPr>
        </p:nvSpPr>
        <p:spPr>
          <a:xfrm>
            <a:off x="138700" y="216918"/>
            <a:ext cx="5620415" cy="26692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000" b="0" i="0" kern="1200">
                <a:solidFill>
                  <a:schemeClr val="tx1"/>
                </a:solidFill>
                <a:latin typeface="Amare Walter Neue Mager" panose="020B0403040202060203" pitchFamily="34" charset="77"/>
                <a:ea typeface="+mj-ea"/>
                <a:cs typeface="+mj-cs"/>
              </a:defRPr>
            </a:lvl1pPr>
          </a:lstStyle>
          <a:p>
            <a:r>
              <a:rPr lang="en-US" sz="1200" dirty="0">
                <a:solidFill>
                  <a:schemeClr val="accent3">
                    <a:lumMod val="60000"/>
                    <a:lumOff val="40000"/>
                  </a:schemeClr>
                </a:solidFill>
              </a:rPr>
              <a:t>Amare ON Shots™</a:t>
            </a:r>
          </a:p>
        </p:txBody>
      </p:sp>
    </p:spTree>
    <p:extLst>
      <p:ext uri="{BB962C8B-B14F-4D97-AF65-F5344CB8AC3E}">
        <p14:creationId xmlns:p14="http://schemas.microsoft.com/office/powerpoint/2010/main" val="37857344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F2F427-71BC-7829-5FDC-7064EC410A77}"/>
            </a:ext>
          </a:extLst>
        </p:cNvPr>
        <p:cNvGrpSpPr/>
        <p:nvPr/>
      </p:nvGrpSpPr>
      <p:grpSpPr>
        <a:xfrm>
          <a:off x="0" y="0"/>
          <a:ext cx="0" cy="0"/>
          <a:chOff x="0" y="0"/>
          <a:chExt cx="0" cy="0"/>
        </a:xfrm>
      </p:grpSpPr>
      <p:pic>
        <p:nvPicPr>
          <p:cNvPr id="6" name="Resim 5">
            <a:extLst>
              <a:ext uri="{FF2B5EF4-FFF2-40B4-BE49-F238E27FC236}">
                <a16:creationId xmlns:a16="http://schemas.microsoft.com/office/drawing/2014/main" id="{74CBBECF-E6D6-511E-D92B-FA8872B7C704}"/>
              </a:ext>
            </a:extLst>
          </p:cNvPr>
          <p:cNvPicPr>
            <a:picLocks noChangeAspect="1"/>
          </p:cNvPicPr>
          <p:nvPr/>
        </p:nvPicPr>
        <p:blipFill>
          <a:blip r:embed="rId5"/>
          <a:stretch>
            <a:fillRect/>
          </a:stretch>
        </p:blipFill>
        <p:spPr>
          <a:xfrm>
            <a:off x="6082270" y="0"/>
            <a:ext cx="6125523" cy="6873406"/>
          </a:xfrm>
          <a:prstGeom prst="rect">
            <a:avLst/>
          </a:prstGeom>
        </p:spPr>
      </p:pic>
      <p:sp>
        <p:nvSpPr>
          <p:cNvPr id="17" name="Rectangle 16">
            <a:extLst>
              <a:ext uri="{FF2B5EF4-FFF2-40B4-BE49-F238E27FC236}">
                <a16:creationId xmlns:a16="http://schemas.microsoft.com/office/drawing/2014/main" id="{A93D90E6-C3D1-36F0-F34B-58110D48703C}"/>
              </a:ext>
            </a:extLst>
          </p:cNvPr>
          <p:cNvSpPr/>
          <p:nvPr/>
        </p:nvSpPr>
        <p:spPr>
          <a:xfrm>
            <a:off x="6096000" y="15406"/>
            <a:ext cx="6102350" cy="6858000"/>
          </a:xfrm>
          <a:prstGeom prst="rect">
            <a:avLst/>
          </a:prstGeom>
          <a:gradFill>
            <a:gsLst>
              <a:gs pos="44000">
                <a:schemeClr val="accent1">
                  <a:alpha val="0"/>
                  <a:lumMod val="0"/>
                </a:schemeClr>
              </a:gs>
              <a:gs pos="100000">
                <a:schemeClr val="accent3">
                  <a:alpha val="60411"/>
                  <a:lumMod val="74490"/>
                  <a:lumOff val="25510"/>
                </a:schemeClr>
              </a:gs>
            </a:gsLst>
            <a:lin ang="2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D689FE1C-B530-E5EA-F363-6DC8ED56B6C6}"/>
              </a:ext>
            </a:extLst>
          </p:cNvPr>
          <p:cNvSpPr/>
          <p:nvPr/>
        </p:nvSpPr>
        <p:spPr>
          <a:xfrm>
            <a:off x="-6264" y="6224182"/>
            <a:ext cx="12207240" cy="649224"/>
          </a:xfrm>
          <a:prstGeom prst="rect">
            <a:avLst/>
          </a:prstGeom>
          <a:solidFill>
            <a:schemeClr val="accent3">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urple letter on a black background&#10;&#10;Description automatically generated">
            <a:extLst>
              <a:ext uri="{FF2B5EF4-FFF2-40B4-BE49-F238E27FC236}">
                <a16:creationId xmlns:a16="http://schemas.microsoft.com/office/drawing/2014/main" id="{6E177B2E-9F52-4691-D889-341786126C8F}"/>
              </a:ext>
            </a:extLst>
          </p:cNvPr>
          <p:cNvPicPr>
            <a:picLocks noChangeAspect="1"/>
          </p:cNvPicPr>
          <p:nvPr/>
        </p:nvPicPr>
        <p:blipFill>
          <a:blip r:embed="rId6">
            <a:extLst>
              <a:ext uri="{BEBA8EAE-BF5A-486C-A8C5-ECC9F3942E4B}">
                <a14:imgProps xmlns:a14="http://schemas.microsoft.com/office/drawing/2010/main">
                  <a14:imgLayer r:embed="rId7">
                    <a14:imgEffect>
                      <a14:brightnessContrast bright="100000"/>
                    </a14:imgEffect>
                  </a14:imgLayer>
                </a14:imgProps>
              </a:ext>
            </a:extLst>
          </a:blip>
          <a:stretch>
            <a:fillRect/>
          </a:stretch>
        </p:blipFill>
        <p:spPr>
          <a:xfrm>
            <a:off x="244700" y="6428590"/>
            <a:ext cx="1184953" cy="218597"/>
          </a:xfrm>
          <a:prstGeom prst="rect">
            <a:avLst/>
          </a:prstGeom>
        </p:spPr>
      </p:pic>
      <p:sp>
        <p:nvSpPr>
          <p:cNvPr id="9" name="Text Placeholder 2">
            <a:extLst>
              <a:ext uri="{FF2B5EF4-FFF2-40B4-BE49-F238E27FC236}">
                <a16:creationId xmlns:a16="http://schemas.microsoft.com/office/drawing/2014/main" id="{3C95A078-62F0-EF00-0CBB-B25976BED9DC}"/>
              </a:ext>
            </a:extLst>
          </p:cNvPr>
          <p:cNvSpPr txBox="1">
            <a:spLocks/>
          </p:cNvSpPr>
          <p:nvPr/>
        </p:nvSpPr>
        <p:spPr>
          <a:xfrm>
            <a:off x="7251037" y="6468207"/>
            <a:ext cx="4213225" cy="156760"/>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700" b="0" i="0" kern="1200">
                <a:solidFill>
                  <a:schemeClr val="tx2"/>
                </a:solidFill>
                <a:latin typeface="Amare Walter Neue" panose="020B050304020206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mare Walter Neue" panose="020B050304020206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mare Walter Neue" panose="020B050304020206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US" sz="700">
                <a:solidFill>
                  <a:schemeClr val="bg1"/>
                </a:solidFill>
                <a:latin typeface="Arial" panose="020B0604020202020204" pitchFamily="34" charset="0"/>
                <a:cs typeface="Arial" panose="020B0604020202020204" pitchFamily="34" charset="0"/>
              </a:rPr>
              <a:t>Copyright © </a:t>
            </a:r>
            <a:fld id="{9FB19062-2D99-6645-8272-5FFAA846905C}" type="datetimeyyyy">
              <a:rPr lang="en-US" sz="700" smtClean="0">
                <a:solidFill>
                  <a:schemeClr val="bg1"/>
                </a:solidFill>
                <a:latin typeface="Arial" panose="020B0604020202020204" pitchFamily="34" charset="0"/>
                <a:cs typeface="Arial" panose="020B0604020202020204" pitchFamily="34" charset="0"/>
              </a:rPr>
              <a:pPr algn="r"/>
              <a:t>2026</a:t>
            </a:fld>
            <a:r>
              <a:rPr lang="en-US" sz="700">
                <a:solidFill>
                  <a:schemeClr val="bg1"/>
                </a:solidFill>
                <a:latin typeface="Arial" panose="020B0604020202020204" pitchFamily="34" charset="0"/>
                <a:cs typeface="Arial" panose="020B0604020202020204" pitchFamily="34" charset="0"/>
              </a:rPr>
              <a:t> Amare Global. All rights reserved. </a:t>
            </a:r>
            <a:endParaRPr lang="en-US" sz="700">
              <a:solidFill>
                <a:schemeClr val="bg1"/>
              </a:solidFill>
              <a:latin typeface="Arial" panose="020B0604020202020204" pitchFamily="34" charset="0"/>
              <a:ea typeface="Arial" charset="0"/>
              <a:cs typeface="Arial" panose="020B0604020202020204" pitchFamily="34" charset="0"/>
            </a:endParaRPr>
          </a:p>
        </p:txBody>
      </p:sp>
      <p:sp>
        <p:nvSpPr>
          <p:cNvPr id="10" name="Slide Number Placeholder 1">
            <a:extLst>
              <a:ext uri="{FF2B5EF4-FFF2-40B4-BE49-F238E27FC236}">
                <a16:creationId xmlns:a16="http://schemas.microsoft.com/office/drawing/2014/main" id="{7B4C6889-464A-1EAC-E572-0BC579371B48}"/>
              </a:ext>
            </a:extLst>
          </p:cNvPr>
          <p:cNvSpPr txBox="1">
            <a:spLocks/>
          </p:cNvSpPr>
          <p:nvPr/>
        </p:nvSpPr>
        <p:spPr>
          <a:xfrm>
            <a:off x="9184460" y="6375600"/>
            <a:ext cx="2743200" cy="365125"/>
          </a:xfrm>
          <a:prstGeom prst="rect">
            <a:avLst/>
          </a:prstGeom>
        </p:spPr>
        <p:txBody>
          <a:bodyPr vert="horz" wrap="square" lIns="91440" tIns="45720" rIns="0" bIns="45720" rtlCol="0" anchor="ctr"/>
          <a:lstStyle>
            <a:defPPr>
              <a:defRPr lang="en-US"/>
            </a:defPPr>
            <a:lvl1pPr marL="0" indent="0" algn="r" defTabSz="914400" rtl="0" eaLnBrk="1" latinLnBrk="0" hangingPunct="1">
              <a:tabLst>
                <a:tab pos="2563813" algn="l"/>
              </a:tabLst>
              <a:defRPr sz="900" kern="1200">
                <a:solidFill>
                  <a:schemeClr val="tx2"/>
                </a:solidFill>
                <a:latin typeface="Amare Walter Neue" panose="020B0503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EDAFF86-66A4-D342-B39A-0C3E2798F66C}" type="slidenum">
              <a:rPr lang="en-US" smtClean="0">
                <a:solidFill>
                  <a:schemeClr val="bg1"/>
                </a:solidFill>
                <a:latin typeface="Amare Walter Neue Mager" panose="020B0403040202060203" pitchFamily="34" charset="77"/>
              </a:rPr>
              <a:pPr/>
              <a:t>6</a:t>
            </a:fld>
            <a:endParaRPr lang="en-US">
              <a:solidFill>
                <a:schemeClr val="bg1"/>
              </a:solidFill>
              <a:latin typeface="Amare Walter Neue Mager" panose="020B0403040202060203" pitchFamily="34" charset="77"/>
            </a:endParaRPr>
          </a:p>
        </p:txBody>
      </p:sp>
      <p:sp>
        <p:nvSpPr>
          <p:cNvPr id="21" name="Content Placeholder 2">
            <a:extLst>
              <a:ext uri="{FF2B5EF4-FFF2-40B4-BE49-F238E27FC236}">
                <a16:creationId xmlns:a16="http://schemas.microsoft.com/office/drawing/2014/main" id="{E962857D-CD72-7D1D-56B2-A158838B3F86}"/>
              </a:ext>
            </a:extLst>
          </p:cNvPr>
          <p:cNvSpPr txBox="1">
            <a:spLocks/>
          </p:cNvSpPr>
          <p:nvPr>
            <p:custDataLst>
              <p:tags r:id="rId1"/>
            </p:custDataLst>
          </p:nvPr>
        </p:nvSpPr>
        <p:spPr>
          <a:xfrm>
            <a:off x="177600" y="703129"/>
            <a:ext cx="5415126" cy="3753124"/>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mare Walter Neue" panose="020B050304020206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mare Walter Neue" panose="020B050304020206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mare Walter Neue" panose="020B050304020206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Aft>
                <a:spcPts val="600"/>
              </a:spcAft>
              <a:buNone/>
            </a:pPr>
            <a:r>
              <a:rPr lang="en-US" b="1" dirty="0">
                <a:solidFill>
                  <a:schemeClr val="accent3"/>
                </a:solidFill>
                <a:effectLst/>
                <a:latin typeface="Amare Walter Neue Halbfett"/>
              </a:rPr>
              <a:t>How It Works?</a:t>
            </a:r>
          </a:p>
          <a:p>
            <a:pPr marL="0" indent="0">
              <a:lnSpc>
                <a:spcPct val="100000"/>
              </a:lnSpc>
              <a:spcAft>
                <a:spcPts val="800"/>
              </a:spcAft>
              <a:buNone/>
            </a:pPr>
            <a:r>
              <a:rPr lang="en-US" sz="1600" dirty="0">
                <a:solidFill>
                  <a:schemeClr val="accent3"/>
                </a:solidFill>
                <a:latin typeface="Amare Walter Neue Mittel" panose="020B0503040202060203" pitchFamily="34" charset="0"/>
              </a:rPr>
              <a:t>Amino Acids (L Citrulline &amp; Taurine)</a:t>
            </a:r>
          </a:p>
          <a:p>
            <a:pPr marL="0" indent="0">
              <a:lnSpc>
                <a:spcPct val="100000"/>
              </a:lnSpc>
              <a:spcAft>
                <a:spcPts val="800"/>
              </a:spcAft>
              <a:buNone/>
            </a:pPr>
            <a:r>
              <a:rPr lang="en-US" sz="1600" dirty="0">
                <a:solidFill>
                  <a:schemeClr val="accent3"/>
                </a:solidFill>
                <a:latin typeface="Amare Walter Neue Mager"/>
              </a:rPr>
              <a:t>Included as part of the product’s formulation.</a:t>
            </a:r>
          </a:p>
          <a:p>
            <a:pPr marL="0" indent="0">
              <a:lnSpc>
                <a:spcPct val="100000"/>
              </a:lnSpc>
              <a:spcAft>
                <a:spcPts val="800"/>
              </a:spcAft>
              <a:buNone/>
            </a:pPr>
            <a:r>
              <a:rPr lang="en-US" sz="1600" dirty="0">
                <a:solidFill>
                  <a:schemeClr val="accent3"/>
                </a:solidFill>
                <a:latin typeface="Amare Walter Neue Mittel" panose="020B0503040202060203" pitchFamily="34" charset="0"/>
              </a:rPr>
              <a:t>Natural Taste System</a:t>
            </a:r>
          </a:p>
          <a:p>
            <a:pPr marL="0" indent="0">
              <a:lnSpc>
                <a:spcPct val="100000"/>
              </a:lnSpc>
              <a:spcAft>
                <a:spcPts val="800"/>
              </a:spcAft>
              <a:buNone/>
            </a:pPr>
            <a:r>
              <a:rPr lang="en-US" sz="1600" dirty="0">
                <a:solidFill>
                  <a:schemeClr val="accent3"/>
                </a:solidFill>
                <a:latin typeface="Amare Walter Neue Mager"/>
              </a:rPr>
              <a:t>Real fruit juice powder (Vaccinium </a:t>
            </a:r>
            <a:r>
              <a:rPr lang="en-US" sz="1600" dirty="0" err="1">
                <a:solidFill>
                  <a:schemeClr val="accent3"/>
                </a:solidFill>
                <a:latin typeface="Amare Walter Neue Mager"/>
              </a:rPr>
              <a:t>corymbosum</a:t>
            </a:r>
            <a:r>
              <a:rPr lang="en-US" sz="1600" dirty="0">
                <a:solidFill>
                  <a:schemeClr val="accent3"/>
                </a:solidFill>
                <a:latin typeface="Amare Walter Neue Mager"/>
              </a:rPr>
              <a:t>), natural raspberry and grapefruit </a:t>
            </a:r>
            <a:r>
              <a:rPr lang="en-US" sz="1600" dirty="0" err="1">
                <a:solidFill>
                  <a:schemeClr val="accent3"/>
                </a:solidFill>
                <a:latin typeface="Amare Walter Neue Mager"/>
              </a:rPr>
              <a:t>flavours</a:t>
            </a:r>
            <a:r>
              <a:rPr lang="en-US" sz="1600" dirty="0">
                <a:solidFill>
                  <a:schemeClr val="accent3"/>
                </a:solidFill>
                <a:latin typeface="Amare Walter Neue Mager"/>
              </a:rPr>
              <a:t>, cane juice syrup, erythritol and stevia provide a balanced and refreshing </a:t>
            </a:r>
            <a:r>
              <a:rPr lang="en-US" sz="1600" dirty="0" err="1">
                <a:solidFill>
                  <a:schemeClr val="accent3"/>
                </a:solidFill>
                <a:latin typeface="Amare Walter Neue Mager"/>
              </a:rPr>
              <a:t>flavour</a:t>
            </a:r>
            <a:r>
              <a:rPr lang="en-US" sz="1600" dirty="0">
                <a:solidFill>
                  <a:schemeClr val="accent3"/>
                </a:solidFill>
                <a:latin typeface="Amare Walter Neue Mager"/>
              </a:rPr>
              <a:t> profile.</a:t>
            </a:r>
          </a:p>
        </p:txBody>
      </p:sp>
      <p:sp>
        <p:nvSpPr>
          <p:cNvPr id="2" name="TextBox 18">
            <a:extLst>
              <a:ext uri="{FF2B5EF4-FFF2-40B4-BE49-F238E27FC236}">
                <a16:creationId xmlns:a16="http://schemas.microsoft.com/office/drawing/2014/main" id="{1C237791-3DB6-07BF-5423-871AFAA8183D}"/>
              </a:ext>
            </a:extLst>
          </p:cNvPr>
          <p:cNvSpPr txBox="1"/>
          <p:nvPr/>
        </p:nvSpPr>
        <p:spPr>
          <a:xfrm>
            <a:off x="138701" y="5167871"/>
            <a:ext cx="5752814" cy="954107"/>
          </a:xfrm>
          <a:prstGeom prst="rect">
            <a:avLst/>
          </a:prstGeom>
          <a:noFill/>
          <a:ln w="6350">
            <a:solidFill>
              <a:schemeClr val="accent3"/>
            </a:solidFill>
          </a:ln>
        </p:spPr>
        <p:txBody>
          <a:bodyPr wrap="square" rtlCol="0">
            <a:spAutoFit/>
          </a:bodyPr>
          <a:lstStyle/>
          <a:p>
            <a:r>
              <a:rPr lang="en-US" sz="800" dirty="0">
                <a:solidFill>
                  <a:schemeClr val="accent3"/>
                </a:solidFill>
                <a:latin typeface="Amare Walter Neue" panose="020B0503040202060203" pitchFamily="34" charset="77"/>
              </a:rPr>
              <a:t>*DISCLAIMER: Amare products are not intended to diagnose, treat, cure, or prevent any disease or medical condition. Please store your Amare products out of reach of young children. For adults only. The stated health claims are valid provided that the vitamins and minerals contained in the food supplement are present in amounts as defined by applicable regulations. The information provided here is derived from scientific studies carried out on specific ingredients found in Amare products. These studies have not been performed directly on Amare products themselves. Thus, the findings of these studies should not be interpreted as direct evidence of the effects or benefits of Amare products.</a:t>
            </a:r>
          </a:p>
        </p:txBody>
      </p:sp>
      <p:sp>
        <p:nvSpPr>
          <p:cNvPr id="3" name="Title 1">
            <a:extLst>
              <a:ext uri="{FF2B5EF4-FFF2-40B4-BE49-F238E27FC236}">
                <a16:creationId xmlns:a16="http://schemas.microsoft.com/office/drawing/2014/main" id="{C4CCDB0C-3F98-A1E9-81CC-CC43C38B2918}"/>
              </a:ext>
            </a:extLst>
          </p:cNvPr>
          <p:cNvSpPr txBox="1">
            <a:spLocks/>
          </p:cNvSpPr>
          <p:nvPr>
            <p:custDataLst>
              <p:tags r:id="rId2"/>
            </p:custDataLst>
          </p:nvPr>
        </p:nvSpPr>
        <p:spPr>
          <a:xfrm>
            <a:off x="138700" y="216918"/>
            <a:ext cx="5620415" cy="26692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000" b="0" i="0" kern="1200">
                <a:solidFill>
                  <a:schemeClr val="tx1"/>
                </a:solidFill>
                <a:latin typeface="Amare Walter Neue Mager" panose="020B0403040202060203" pitchFamily="34" charset="77"/>
                <a:ea typeface="+mj-ea"/>
                <a:cs typeface="+mj-cs"/>
              </a:defRPr>
            </a:lvl1pPr>
          </a:lstStyle>
          <a:p>
            <a:r>
              <a:rPr lang="en-US" sz="1200" dirty="0">
                <a:solidFill>
                  <a:schemeClr val="accent3">
                    <a:lumMod val="60000"/>
                    <a:lumOff val="40000"/>
                  </a:schemeClr>
                </a:solidFill>
              </a:rPr>
              <a:t>Amare ON Shots™</a:t>
            </a:r>
          </a:p>
        </p:txBody>
      </p:sp>
    </p:spTree>
    <p:extLst>
      <p:ext uri="{BB962C8B-B14F-4D97-AF65-F5344CB8AC3E}">
        <p14:creationId xmlns:p14="http://schemas.microsoft.com/office/powerpoint/2010/main" val="34026820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A1837C-A6A4-592B-838A-8C6268384F11}"/>
            </a:ext>
          </a:extLst>
        </p:cNvPr>
        <p:cNvGrpSpPr/>
        <p:nvPr/>
      </p:nvGrpSpPr>
      <p:grpSpPr>
        <a:xfrm>
          <a:off x="0" y="0"/>
          <a:ext cx="0" cy="0"/>
          <a:chOff x="0" y="0"/>
          <a:chExt cx="0" cy="0"/>
        </a:xfrm>
      </p:grpSpPr>
      <p:pic>
        <p:nvPicPr>
          <p:cNvPr id="15" name="Resim 14">
            <a:extLst>
              <a:ext uri="{FF2B5EF4-FFF2-40B4-BE49-F238E27FC236}">
                <a16:creationId xmlns:a16="http://schemas.microsoft.com/office/drawing/2014/main" id="{3F532489-5254-E5CA-F0AC-D2965B2E2E4C}"/>
              </a:ext>
            </a:extLst>
          </p:cNvPr>
          <p:cNvPicPr>
            <a:picLocks noChangeAspect="1"/>
          </p:cNvPicPr>
          <p:nvPr/>
        </p:nvPicPr>
        <p:blipFill>
          <a:blip r:embed="rId6"/>
          <a:stretch>
            <a:fillRect/>
          </a:stretch>
        </p:blipFill>
        <p:spPr>
          <a:xfrm>
            <a:off x="6098658" y="15406"/>
            <a:ext cx="6098063" cy="6842594"/>
          </a:xfrm>
          <a:prstGeom prst="rect">
            <a:avLst/>
          </a:prstGeom>
        </p:spPr>
      </p:pic>
      <p:sp>
        <p:nvSpPr>
          <p:cNvPr id="24" name="Rectangle 16">
            <a:extLst>
              <a:ext uri="{FF2B5EF4-FFF2-40B4-BE49-F238E27FC236}">
                <a16:creationId xmlns:a16="http://schemas.microsoft.com/office/drawing/2014/main" id="{588D6744-8FEF-25D0-5A65-95166586BFB0}"/>
              </a:ext>
            </a:extLst>
          </p:cNvPr>
          <p:cNvSpPr/>
          <p:nvPr/>
        </p:nvSpPr>
        <p:spPr>
          <a:xfrm>
            <a:off x="6089650" y="0"/>
            <a:ext cx="6102350" cy="6858000"/>
          </a:xfrm>
          <a:prstGeom prst="rect">
            <a:avLst/>
          </a:prstGeom>
          <a:gradFill>
            <a:gsLst>
              <a:gs pos="44000">
                <a:schemeClr val="accent1">
                  <a:alpha val="0"/>
                  <a:lumMod val="0"/>
                </a:schemeClr>
              </a:gs>
              <a:gs pos="100000">
                <a:schemeClr val="accent3">
                  <a:alpha val="60411"/>
                  <a:lumMod val="74490"/>
                  <a:lumOff val="25510"/>
                </a:schemeClr>
              </a:gs>
            </a:gsLst>
            <a:lin ang="2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03E7FAB3-F611-F578-6F33-4D69A1480D25}"/>
              </a:ext>
            </a:extLst>
          </p:cNvPr>
          <p:cNvSpPr/>
          <p:nvPr>
            <p:custDataLst>
              <p:tags r:id="rId1"/>
            </p:custDataLst>
          </p:nvPr>
        </p:nvSpPr>
        <p:spPr>
          <a:xfrm>
            <a:off x="609600" y="6400800"/>
            <a:ext cx="1825782" cy="19808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1">
            <a:extLst>
              <a:ext uri="{FF2B5EF4-FFF2-40B4-BE49-F238E27FC236}">
                <a16:creationId xmlns:a16="http://schemas.microsoft.com/office/drawing/2014/main" id="{E25A756D-56DC-9507-0A40-6CDA8AED1856}"/>
              </a:ext>
            </a:extLst>
          </p:cNvPr>
          <p:cNvSpPr txBox="1">
            <a:spLocks/>
          </p:cNvSpPr>
          <p:nvPr/>
        </p:nvSpPr>
        <p:spPr>
          <a:xfrm>
            <a:off x="9184460" y="6356350"/>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EDAFF86-66A4-D342-B39A-0C3E2798F66C}" type="slidenum">
              <a:rPr lang="en-US" smtClean="0"/>
              <a:pPr/>
              <a:t>7</a:t>
            </a:fld>
            <a:endParaRPr lang="en-US"/>
          </a:p>
        </p:txBody>
      </p:sp>
      <p:pic>
        <p:nvPicPr>
          <p:cNvPr id="10" name="Picture 9" descr="A purple letter on a black background&#10;&#10;Description automatically generated">
            <a:extLst>
              <a:ext uri="{FF2B5EF4-FFF2-40B4-BE49-F238E27FC236}">
                <a16:creationId xmlns:a16="http://schemas.microsoft.com/office/drawing/2014/main" id="{8203790B-CC99-AD76-B001-C3C5CF7EA5B3}"/>
              </a:ext>
            </a:extLst>
          </p:cNvPr>
          <p:cNvPicPr>
            <a:picLocks noChangeAspect="1"/>
          </p:cNvPicPr>
          <p:nvPr/>
        </p:nvPicPr>
        <p:blipFill>
          <a:blip r:embed="rId7"/>
          <a:stretch>
            <a:fillRect/>
          </a:stretch>
        </p:blipFill>
        <p:spPr>
          <a:xfrm>
            <a:off x="245723" y="6429613"/>
            <a:ext cx="1184953" cy="218597"/>
          </a:xfrm>
          <a:prstGeom prst="rect">
            <a:avLst/>
          </a:prstGeom>
        </p:spPr>
      </p:pic>
      <p:sp>
        <p:nvSpPr>
          <p:cNvPr id="11" name="Slide Number Placeholder 1">
            <a:extLst>
              <a:ext uri="{FF2B5EF4-FFF2-40B4-BE49-F238E27FC236}">
                <a16:creationId xmlns:a16="http://schemas.microsoft.com/office/drawing/2014/main" id="{2176B677-3AB4-2D94-BAFF-5C378E5FBEB9}"/>
              </a:ext>
            </a:extLst>
          </p:cNvPr>
          <p:cNvSpPr txBox="1">
            <a:spLocks/>
          </p:cNvSpPr>
          <p:nvPr/>
        </p:nvSpPr>
        <p:spPr>
          <a:xfrm>
            <a:off x="9184460" y="6356350"/>
            <a:ext cx="2743200" cy="365125"/>
          </a:xfrm>
          <a:prstGeom prst="rect">
            <a:avLst/>
          </a:prstGeom>
        </p:spPr>
        <p:txBody>
          <a:bodyPr vert="horz" wrap="square" lIns="91440" tIns="45720" rIns="0" bIns="45720" rtlCol="0" anchor="ctr"/>
          <a:lstStyle>
            <a:defPPr>
              <a:defRPr lang="en-US"/>
            </a:defPPr>
            <a:lvl1pPr marL="0" indent="0" algn="r" defTabSz="914400" rtl="0" eaLnBrk="1" latinLnBrk="0" hangingPunct="1">
              <a:tabLst>
                <a:tab pos="2563813" algn="l"/>
              </a:tabLst>
              <a:defRPr sz="900" kern="1200">
                <a:solidFill>
                  <a:schemeClr val="tx2"/>
                </a:solidFill>
                <a:latin typeface="Amare Walter Neue" panose="020B0503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EDAFF86-66A4-D342-B39A-0C3E2798F66C}" type="slidenum">
              <a:rPr lang="en-US" smtClean="0"/>
              <a:pPr/>
              <a:t>7</a:t>
            </a:fld>
            <a:endParaRPr lang="en-US"/>
          </a:p>
        </p:txBody>
      </p:sp>
      <p:pic>
        <p:nvPicPr>
          <p:cNvPr id="12" name="Picture 11" descr="A purple letter on a black background&#10;&#10;Description automatically generated">
            <a:extLst>
              <a:ext uri="{FF2B5EF4-FFF2-40B4-BE49-F238E27FC236}">
                <a16:creationId xmlns:a16="http://schemas.microsoft.com/office/drawing/2014/main" id="{AF048790-2130-A9EF-C226-4AEC4072CA33}"/>
              </a:ext>
            </a:extLst>
          </p:cNvPr>
          <p:cNvPicPr>
            <a:picLocks noChangeAspect="1"/>
          </p:cNvPicPr>
          <p:nvPr/>
        </p:nvPicPr>
        <p:blipFill>
          <a:blip r:embed="rId7"/>
          <a:stretch>
            <a:fillRect/>
          </a:stretch>
        </p:blipFill>
        <p:spPr>
          <a:xfrm>
            <a:off x="245723" y="6429613"/>
            <a:ext cx="1184953" cy="218597"/>
          </a:xfrm>
          <a:prstGeom prst="rect">
            <a:avLst/>
          </a:prstGeom>
        </p:spPr>
      </p:pic>
      <p:sp>
        <p:nvSpPr>
          <p:cNvPr id="13" name="Rectangle 12">
            <a:extLst>
              <a:ext uri="{FF2B5EF4-FFF2-40B4-BE49-F238E27FC236}">
                <a16:creationId xmlns:a16="http://schemas.microsoft.com/office/drawing/2014/main" id="{A899DD00-9E13-47F6-9B2F-A3F866C33FB6}"/>
              </a:ext>
            </a:extLst>
          </p:cNvPr>
          <p:cNvSpPr/>
          <p:nvPr/>
        </p:nvSpPr>
        <p:spPr>
          <a:xfrm>
            <a:off x="-6264" y="6224182"/>
            <a:ext cx="12207240" cy="649224"/>
          </a:xfrm>
          <a:prstGeom prst="rect">
            <a:avLst/>
          </a:prstGeom>
          <a:solidFill>
            <a:schemeClr val="accent3">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descr="A purple letter on a black background&#10;&#10;Description automatically generated">
            <a:extLst>
              <a:ext uri="{FF2B5EF4-FFF2-40B4-BE49-F238E27FC236}">
                <a16:creationId xmlns:a16="http://schemas.microsoft.com/office/drawing/2014/main" id="{832017AA-523A-E0C9-82E9-7283346A38E6}"/>
              </a:ext>
            </a:extLst>
          </p:cNvPr>
          <p:cNvPicPr>
            <a:picLocks noChangeAspect="1"/>
          </p:cNvPicPr>
          <p:nvPr/>
        </p:nvPicPr>
        <p:blipFill>
          <a:blip r:embed="rId8">
            <a:extLst>
              <a:ext uri="{BEBA8EAE-BF5A-486C-A8C5-ECC9F3942E4B}">
                <a14:imgProps xmlns:a14="http://schemas.microsoft.com/office/drawing/2010/main">
                  <a14:imgLayer r:embed="rId9">
                    <a14:imgEffect>
                      <a14:brightnessContrast bright="100000"/>
                    </a14:imgEffect>
                  </a14:imgLayer>
                </a14:imgProps>
              </a:ext>
            </a:extLst>
          </a:blip>
          <a:stretch>
            <a:fillRect/>
          </a:stretch>
        </p:blipFill>
        <p:spPr>
          <a:xfrm>
            <a:off x="244700" y="6428590"/>
            <a:ext cx="1184953" cy="218597"/>
          </a:xfrm>
          <a:prstGeom prst="rect">
            <a:avLst/>
          </a:prstGeom>
        </p:spPr>
      </p:pic>
      <p:sp>
        <p:nvSpPr>
          <p:cNvPr id="19" name="Text Placeholder 2">
            <a:extLst>
              <a:ext uri="{FF2B5EF4-FFF2-40B4-BE49-F238E27FC236}">
                <a16:creationId xmlns:a16="http://schemas.microsoft.com/office/drawing/2014/main" id="{3B2BC49E-E3F4-2FAB-33AA-B8F04EF45A32}"/>
              </a:ext>
            </a:extLst>
          </p:cNvPr>
          <p:cNvSpPr txBox="1">
            <a:spLocks/>
          </p:cNvSpPr>
          <p:nvPr/>
        </p:nvSpPr>
        <p:spPr>
          <a:xfrm>
            <a:off x="7251037" y="6468207"/>
            <a:ext cx="4213225" cy="156760"/>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700" b="0" i="0" kern="1200">
                <a:solidFill>
                  <a:schemeClr val="tx2"/>
                </a:solidFill>
                <a:latin typeface="Amare Walter Neue" panose="020B050304020206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mare Walter Neue" panose="020B050304020206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mare Walter Neue" panose="020B050304020206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US" sz="700" dirty="0">
                <a:solidFill>
                  <a:schemeClr val="bg1"/>
                </a:solidFill>
                <a:latin typeface="Arial" panose="020B0604020202020204" pitchFamily="34" charset="0"/>
                <a:cs typeface="Arial" panose="020B0604020202020204" pitchFamily="34" charset="0"/>
              </a:rPr>
              <a:t>Copyright © </a:t>
            </a:r>
            <a:fld id="{9FB19062-2D99-6645-8272-5FFAA846905C}" type="datetimeyyyy">
              <a:rPr lang="en-US" sz="700" smtClean="0">
                <a:solidFill>
                  <a:schemeClr val="bg1"/>
                </a:solidFill>
                <a:latin typeface="Arial" panose="020B0604020202020204" pitchFamily="34" charset="0"/>
                <a:cs typeface="Arial" panose="020B0604020202020204" pitchFamily="34" charset="0"/>
              </a:rPr>
              <a:pPr algn="r"/>
              <a:t>2026</a:t>
            </a:fld>
            <a:r>
              <a:rPr lang="en-US" sz="700" dirty="0">
                <a:solidFill>
                  <a:schemeClr val="bg1"/>
                </a:solidFill>
                <a:latin typeface="Arial" panose="020B0604020202020204" pitchFamily="34" charset="0"/>
                <a:cs typeface="Arial" panose="020B0604020202020204" pitchFamily="34" charset="0"/>
              </a:rPr>
              <a:t> Amare Global. All rights reserved. </a:t>
            </a:r>
            <a:endParaRPr lang="en-US" sz="700" dirty="0">
              <a:solidFill>
                <a:schemeClr val="bg1"/>
              </a:solidFill>
              <a:latin typeface="Arial" panose="020B0604020202020204" pitchFamily="34" charset="0"/>
              <a:ea typeface="Arial" charset="0"/>
              <a:cs typeface="Arial" panose="020B0604020202020204" pitchFamily="34" charset="0"/>
            </a:endParaRPr>
          </a:p>
        </p:txBody>
      </p:sp>
      <p:sp>
        <p:nvSpPr>
          <p:cNvPr id="21" name="Slide Number Placeholder 1">
            <a:extLst>
              <a:ext uri="{FF2B5EF4-FFF2-40B4-BE49-F238E27FC236}">
                <a16:creationId xmlns:a16="http://schemas.microsoft.com/office/drawing/2014/main" id="{BD76127A-F1AF-4AC3-A279-B3C8307EEB2E}"/>
              </a:ext>
            </a:extLst>
          </p:cNvPr>
          <p:cNvSpPr txBox="1">
            <a:spLocks/>
          </p:cNvSpPr>
          <p:nvPr/>
        </p:nvSpPr>
        <p:spPr>
          <a:xfrm>
            <a:off x="9184460" y="6356350"/>
            <a:ext cx="2743200" cy="365125"/>
          </a:xfrm>
          <a:prstGeom prst="rect">
            <a:avLst/>
          </a:prstGeom>
        </p:spPr>
        <p:txBody>
          <a:bodyPr vert="horz" wrap="square" lIns="91440" tIns="45720" rIns="0" bIns="45720" rtlCol="0" anchor="ctr"/>
          <a:lstStyle>
            <a:defPPr>
              <a:defRPr lang="en-US"/>
            </a:defPPr>
            <a:lvl1pPr marL="0" indent="0" algn="r" defTabSz="914400" rtl="0" eaLnBrk="1" latinLnBrk="0" hangingPunct="1">
              <a:tabLst>
                <a:tab pos="2563813" algn="l"/>
              </a:tabLst>
              <a:defRPr sz="900" kern="1200">
                <a:solidFill>
                  <a:schemeClr val="tx2"/>
                </a:solidFill>
                <a:latin typeface="Amare Walter Neue" panose="020B0503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EDAFF86-66A4-D342-B39A-0C3E2798F66C}" type="slidenum">
              <a:rPr lang="en-US" smtClean="0"/>
              <a:pPr/>
              <a:t>7</a:t>
            </a:fld>
            <a:endParaRPr lang="en-US"/>
          </a:p>
        </p:txBody>
      </p:sp>
      <p:sp>
        <p:nvSpPr>
          <p:cNvPr id="22" name="Slide Number Placeholder 1">
            <a:extLst>
              <a:ext uri="{FF2B5EF4-FFF2-40B4-BE49-F238E27FC236}">
                <a16:creationId xmlns:a16="http://schemas.microsoft.com/office/drawing/2014/main" id="{93270370-6331-95EC-5C14-28AFB39A4A99}"/>
              </a:ext>
            </a:extLst>
          </p:cNvPr>
          <p:cNvSpPr txBox="1">
            <a:spLocks/>
          </p:cNvSpPr>
          <p:nvPr/>
        </p:nvSpPr>
        <p:spPr>
          <a:xfrm>
            <a:off x="9184460" y="6375600"/>
            <a:ext cx="2743200" cy="365125"/>
          </a:xfrm>
          <a:prstGeom prst="rect">
            <a:avLst/>
          </a:prstGeom>
        </p:spPr>
        <p:txBody>
          <a:bodyPr vert="horz" wrap="square" lIns="91440" tIns="45720" rIns="0" bIns="45720" rtlCol="0" anchor="ctr"/>
          <a:lstStyle>
            <a:defPPr>
              <a:defRPr lang="en-US"/>
            </a:defPPr>
            <a:lvl1pPr marL="0" indent="0" algn="r" defTabSz="914400" rtl="0" eaLnBrk="1" latinLnBrk="0" hangingPunct="1">
              <a:tabLst>
                <a:tab pos="2563813" algn="l"/>
              </a:tabLst>
              <a:defRPr sz="900" kern="1200">
                <a:solidFill>
                  <a:schemeClr val="tx2"/>
                </a:solidFill>
                <a:latin typeface="Amare Walter Neue" panose="020B0503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EDAFF86-66A4-D342-B39A-0C3E2798F66C}" type="slidenum">
              <a:rPr lang="en-US" smtClean="0">
                <a:solidFill>
                  <a:schemeClr val="bg1"/>
                </a:solidFill>
                <a:latin typeface="Amare Walter Neue Mager" panose="020B0403040202060203" pitchFamily="34" charset="77"/>
              </a:rPr>
              <a:pPr/>
              <a:t>7</a:t>
            </a:fld>
            <a:endParaRPr lang="en-US">
              <a:solidFill>
                <a:schemeClr val="bg1"/>
              </a:solidFill>
              <a:latin typeface="Amare Walter Neue Mager" panose="020B0403040202060203" pitchFamily="34" charset="77"/>
            </a:endParaRPr>
          </a:p>
        </p:txBody>
      </p:sp>
      <p:sp>
        <p:nvSpPr>
          <p:cNvPr id="2" name="Content Placeholder 2">
            <a:extLst>
              <a:ext uri="{FF2B5EF4-FFF2-40B4-BE49-F238E27FC236}">
                <a16:creationId xmlns:a16="http://schemas.microsoft.com/office/drawing/2014/main" id="{503DB3C8-B4DC-7753-EEDF-F09417B53B63}"/>
              </a:ext>
            </a:extLst>
          </p:cNvPr>
          <p:cNvSpPr txBox="1">
            <a:spLocks/>
          </p:cNvSpPr>
          <p:nvPr>
            <p:custDataLst>
              <p:tags r:id="rId2"/>
            </p:custDataLst>
          </p:nvPr>
        </p:nvSpPr>
        <p:spPr>
          <a:xfrm>
            <a:off x="177600" y="703129"/>
            <a:ext cx="5415126" cy="3915170"/>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mare Walter Neue" panose="020B050304020206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mare Walter Neue" panose="020B050304020206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mare Walter Neue" panose="020B050304020206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Aft>
                <a:spcPts val="600"/>
              </a:spcAft>
              <a:buNone/>
            </a:pPr>
            <a:r>
              <a:rPr lang="en-US" b="1" dirty="0">
                <a:solidFill>
                  <a:schemeClr val="accent3"/>
                </a:solidFill>
                <a:effectLst/>
                <a:latin typeface="Amare Walter Neue Halbfett"/>
              </a:rPr>
              <a:t>Why You’ll Love It?</a:t>
            </a:r>
            <a:endParaRPr lang="en-US" b="1" dirty="0">
              <a:solidFill>
                <a:schemeClr val="accent3"/>
              </a:solidFill>
              <a:latin typeface="Amare Walter Neue Halbfett"/>
            </a:endParaRPr>
          </a:p>
          <a:p>
            <a:pPr marL="0" indent="0">
              <a:lnSpc>
                <a:spcPct val="100000"/>
              </a:lnSpc>
              <a:spcAft>
                <a:spcPts val="800"/>
              </a:spcAft>
              <a:buNone/>
            </a:pPr>
            <a:r>
              <a:rPr lang="en-US" sz="1600" dirty="0">
                <a:solidFill>
                  <a:schemeClr val="accent3"/>
                </a:solidFill>
                <a:latin typeface="Amare Walter Neue Mager"/>
              </a:rPr>
              <a:t>• Contributes to normal energy-yielding metabolism with vitamins B1, B2, B3 and B6.*</a:t>
            </a:r>
          </a:p>
          <a:p>
            <a:pPr marL="0" indent="0">
              <a:lnSpc>
                <a:spcPct val="100000"/>
              </a:lnSpc>
              <a:spcAft>
                <a:spcPts val="800"/>
              </a:spcAft>
              <a:buNone/>
            </a:pPr>
            <a:r>
              <a:rPr lang="en-US" sz="1600" dirty="0">
                <a:solidFill>
                  <a:schemeClr val="accent3"/>
                </a:solidFill>
                <a:latin typeface="Amare Walter Neue Mager"/>
              </a:rPr>
              <a:t>• Niacin and vitamin B6 contribute to the reduction of tiredness and fatigue.*</a:t>
            </a:r>
          </a:p>
          <a:p>
            <a:pPr marL="0" indent="0">
              <a:lnSpc>
                <a:spcPct val="100000"/>
              </a:lnSpc>
              <a:spcAft>
                <a:spcPts val="800"/>
              </a:spcAft>
              <a:buNone/>
            </a:pPr>
            <a:r>
              <a:rPr lang="en-US" sz="1600" dirty="0">
                <a:solidFill>
                  <a:schemeClr val="accent3"/>
                </a:solidFill>
                <a:latin typeface="Amare Walter Neue Mager"/>
              </a:rPr>
              <a:t>• Vitamin B1, B6 and B12 contribute to normal psychological function.*</a:t>
            </a:r>
          </a:p>
          <a:p>
            <a:pPr marL="0" indent="0">
              <a:lnSpc>
                <a:spcPct val="100000"/>
              </a:lnSpc>
              <a:spcAft>
                <a:spcPts val="800"/>
              </a:spcAft>
              <a:buNone/>
            </a:pPr>
            <a:r>
              <a:rPr lang="en-US" sz="1600" dirty="0">
                <a:solidFill>
                  <a:schemeClr val="accent3"/>
                </a:solidFill>
                <a:latin typeface="Amare Walter Neue Mager"/>
              </a:rPr>
              <a:t>• Contains natural caffeine from guarana.</a:t>
            </a:r>
          </a:p>
          <a:p>
            <a:pPr marL="0" indent="0">
              <a:lnSpc>
                <a:spcPct val="100000"/>
              </a:lnSpc>
              <a:spcAft>
                <a:spcPts val="800"/>
              </a:spcAft>
              <a:buNone/>
            </a:pPr>
            <a:r>
              <a:rPr lang="en-US" sz="1600" dirty="0">
                <a:solidFill>
                  <a:schemeClr val="accent3"/>
                </a:solidFill>
                <a:latin typeface="Amare Walter Neue Mager"/>
              </a:rPr>
              <a:t>• Includes choline, inositol and amino acids such as taurine and L-citrulline.</a:t>
            </a:r>
          </a:p>
        </p:txBody>
      </p:sp>
      <p:sp>
        <p:nvSpPr>
          <p:cNvPr id="4" name="TextBox 18">
            <a:extLst>
              <a:ext uri="{FF2B5EF4-FFF2-40B4-BE49-F238E27FC236}">
                <a16:creationId xmlns:a16="http://schemas.microsoft.com/office/drawing/2014/main" id="{7691CB0C-1D77-D9D3-7905-486BBD40F575}"/>
              </a:ext>
            </a:extLst>
          </p:cNvPr>
          <p:cNvSpPr txBox="1"/>
          <p:nvPr/>
        </p:nvSpPr>
        <p:spPr>
          <a:xfrm>
            <a:off x="138701" y="5167871"/>
            <a:ext cx="5752814" cy="954107"/>
          </a:xfrm>
          <a:prstGeom prst="rect">
            <a:avLst/>
          </a:prstGeom>
          <a:noFill/>
          <a:ln w="6350">
            <a:solidFill>
              <a:schemeClr val="accent3"/>
            </a:solidFill>
          </a:ln>
        </p:spPr>
        <p:txBody>
          <a:bodyPr wrap="square" rtlCol="0">
            <a:spAutoFit/>
          </a:bodyPr>
          <a:lstStyle/>
          <a:p>
            <a:r>
              <a:rPr lang="en-US" sz="800" dirty="0">
                <a:solidFill>
                  <a:schemeClr val="accent3"/>
                </a:solidFill>
                <a:latin typeface="Amare Walter Neue" panose="020B0503040202060203" pitchFamily="34" charset="77"/>
              </a:rPr>
              <a:t>*DISCLAIMER: Amare products are not intended to diagnose, treat, cure, or prevent any disease or medical condition. Please store your Amare products out of reach of young children. For adults only. The stated health claims are valid provided that the vitamins and minerals contained in the food supplement are present in amounts as defined by applicable regulations. The information provided here is derived from scientific studies carried out on specific ingredients found in Amare products. These studies have not been performed directly on Amare products themselves. Thus, the findings of these studies should not be interpreted as direct evidence of the effects or benefits of Amare products.</a:t>
            </a:r>
          </a:p>
        </p:txBody>
      </p:sp>
      <p:sp>
        <p:nvSpPr>
          <p:cNvPr id="7" name="Title 1">
            <a:extLst>
              <a:ext uri="{FF2B5EF4-FFF2-40B4-BE49-F238E27FC236}">
                <a16:creationId xmlns:a16="http://schemas.microsoft.com/office/drawing/2014/main" id="{9C831839-AF9C-A645-F9C9-954761450D0A}"/>
              </a:ext>
            </a:extLst>
          </p:cNvPr>
          <p:cNvSpPr txBox="1">
            <a:spLocks/>
          </p:cNvSpPr>
          <p:nvPr>
            <p:custDataLst>
              <p:tags r:id="rId3"/>
            </p:custDataLst>
          </p:nvPr>
        </p:nvSpPr>
        <p:spPr>
          <a:xfrm>
            <a:off x="138700" y="216918"/>
            <a:ext cx="5620415" cy="26692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000" b="0" i="0" kern="1200">
                <a:solidFill>
                  <a:schemeClr val="tx1"/>
                </a:solidFill>
                <a:latin typeface="Amare Walter Neue Mager" panose="020B0403040202060203" pitchFamily="34" charset="77"/>
                <a:ea typeface="+mj-ea"/>
                <a:cs typeface="+mj-cs"/>
              </a:defRPr>
            </a:lvl1pPr>
          </a:lstStyle>
          <a:p>
            <a:r>
              <a:rPr lang="en-US" sz="1200" dirty="0">
                <a:solidFill>
                  <a:schemeClr val="accent3">
                    <a:lumMod val="60000"/>
                    <a:lumOff val="40000"/>
                  </a:schemeClr>
                </a:solidFill>
              </a:rPr>
              <a:t>Amare ON Shots™</a:t>
            </a:r>
          </a:p>
        </p:txBody>
      </p:sp>
    </p:spTree>
    <p:extLst>
      <p:ext uri="{BB962C8B-B14F-4D97-AF65-F5344CB8AC3E}">
        <p14:creationId xmlns:p14="http://schemas.microsoft.com/office/powerpoint/2010/main" val="32591853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A1837C-A6A4-592B-838A-8C6268384F11}"/>
            </a:ext>
          </a:extLst>
        </p:cNvPr>
        <p:cNvGrpSpPr/>
        <p:nvPr/>
      </p:nvGrpSpPr>
      <p:grpSpPr>
        <a:xfrm>
          <a:off x="0" y="0"/>
          <a:ext cx="0" cy="0"/>
          <a:chOff x="0" y="0"/>
          <a:chExt cx="0" cy="0"/>
        </a:xfrm>
      </p:grpSpPr>
      <p:pic>
        <p:nvPicPr>
          <p:cNvPr id="7" name="Resim 6">
            <a:extLst>
              <a:ext uri="{FF2B5EF4-FFF2-40B4-BE49-F238E27FC236}">
                <a16:creationId xmlns:a16="http://schemas.microsoft.com/office/drawing/2014/main" id="{D7F89D3B-E059-7663-89C1-C664C3CDCC92}"/>
              </a:ext>
            </a:extLst>
          </p:cNvPr>
          <p:cNvPicPr>
            <a:picLocks noChangeAspect="1"/>
          </p:cNvPicPr>
          <p:nvPr/>
        </p:nvPicPr>
        <p:blipFill>
          <a:blip r:embed="rId6"/>
          <a:stretch>
            <a:fillRect/>
          </a:stretch>
        </p:blipFill>
        <p:spPr>
          <a:xfrm>
            <a:off x="6098658" y="15406"/>
            <a:ext cx="6098063" cy="6842594"/>
          </a:xfrm>
          <a:prstGeom prst="rect">
            <a:avLst/>
          </a:prstGeom>
        </p:spPr>
      </p:pic>
      <p:sp>
        <p:nvSpPr>
          <p:cNvPr id="24" name="Rectangle 16">
            <a:extLst>
              <a:ext uri="{FF2B5EF4-FFF2-40B4-BE49-F238E27FC236}">
                <a16:creationId xmlns:a16="http://schemas.microsoft.com/office/drawing/2014/main" id="{588D6744-8FEF-25D0-5A65-95166586BFB0}"/>
              </a:ext>
            </a:extLst>
          </p:cNvPr>
          <p:cNvSpPr/>
          <p:nvPr/>
        </p:nvSpPr>
        <p:spPr>
          <a:xfrm>
            <a:off x="6089650" y="0"/>
            <a:ext cx="6102350" cy="6858000"/>
          </a:xfrm>
          <a:prstGeom prst="rect">
            <a:avLst/>
          </a:prstGeom>
          <a:gradFill>
            <a:gsLst>
              <a:gs pos="44000">
                <a:schemeClr val="accent1">
                  <a:alpha val="0"/>
                  <a:lumMod val="0"/>
                </a:schemeClr>
              </a:gs>
              <a:gs pos="100000">
                <a:schemeClr val="accent3">
                  <a:alpha val="60411"/>
                  <a:lumMod val="74490"/>
                  <a:lumOff val="25510"/>
                </a:schemeClr>
              </a:gs>
            </a:gsLst>
            <a:lin ang="2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03E7FAB3-F611-F578-6F33-4D69A1480D25}"/>
              </a:ext>
            </a:extLst>
          </p:cNvPr>
          <p:cNvSpPr/>
          <p:nvPr>
            <p:custDataLst>
              <p:tags r:id="rId1"/>
            </p:custDataLst>
          </p:nvPr>
        </p:nvSpPr>
        <p:spPr>
          <a:xfrm>
            <a:off x="609600" y="6400800"/>
            <a:ext cx="1825782" cy="19808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1">
            <a:extLst>
              <a:ext uri="{FF2B5EF4-FFF2-40B4-BE49-F238E27FC236}">
                <a16:creationId xmlns:a16="http://schemas.microsoft.com/office/drawing/2014/main" id="{E25A756D-56DC-9507-0A40-6CDA8AED1856}"/>
              </a:ext>
            </a:extLst>
          </p:cNvPr>
          <p:cNvSpPr txBox="1">
            <a:spLocks/>
          </p:cNvSpPr>
          <p:nvPr/>
        </p:nvSpPr>
        <p:spPr>
          <a:xfrm>
            <a:off x="9184460" y="6356350"/>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EDAFF86-66A4-D342-B39A-0C3E2798F66C}" type="slidenum">
              <a:rPr lang="en-US" smtClean="0"/>
              <a:pPr/>
              <a:t>8</a:t>
            </a:fld>
            <a:endParaRPr lang="en-US"/>
          </a:p>
        </p:txBody>
      </p:sp>
      <p:pic>
        <p:nvPicPr>
          <p:cNvPr id="10" name="Picture 9" descr="A purple letter on a black background&#10;&#10;Description automatically generated">
            <a:extLst>
              <a:ext uri="{FF2B5EF4-FFF2-40B4-BE49-F238E27FC236}">
                <a16:creationId xmlns:a16="http://schemas.microsoft.com/office/drawing/2014/main" id="{8203790B-CC99-AD76-B001-C3C5CF7EA5B3}"/>
              </a:ext>
            </a:extLst>
          </p:cNvPr>
          <p:cNvPicPr>
            <a:picLocks noChangeAspect="1"/>
          </p:cNvPicPr>
          <p:nvPr/>
        </p:nvPicPr>
        <p:blipFill>
          <a:blip r:embed="rId7"/>
          <a:stretch>
            <a:fillRect/>
          </a:stretch>
        </p:blipFill>
        <p:spPr>
          <a:xfrm>
            <a:off x="245723" y="6429613"/>
            <a:ext cx="1184953" cy="218597"/>
          </a:xfrm>
          <a:prstGeom prst="rect">
            <a:avLst/>
          </a:prstGeom>
        </p:spPr>
      </p:pic>
      <p:sp>
        <p:nvSpPr>
          <p:cNvPr id="11" name="Slide Number Placeholder 1">
            <a:extLst>
              <a:ext uri="{FF2B5EF4-FFF2-40B4-BE49-F238E27FC236}">
                <a16:creationId xmlns:a16="http://schemas.microsoft.com/office/drawing/2014/main" id="{2176B677-3AB4-2D94-BAFF-5C378E5FBEB9}"/>
              </a:ext>
            </a:extLst>
          </p:cNvPr>
          <p:cNvSpPr txBox="1">
            <a:spLocks/>
          </p:cNvSpPr>
          <p:nvPr/>
        </p:nvSpPr>
        <p:spPr>
          <a:xfrm>
            <a:off x="9184460" y="6356350"/>
            <a:ext cx="2743200" cy="365125"/>
          </a:xfrm>
          <a:prstGeom prst="rect">
            <a:avLst/>
          </a:prstGeom>
        </p:spPr>
        <p:txBody>
          <a:bodyPr vert="horz" wrap="square" lIns="91440" tIns="45720" rIns="0" bIns="45720" rtlCol="0" anchor="ctr"/>
          <a:lstStyle>
            <a:defPPr>
              <a:defRPr lang="en-US"/>
            </a:defPPr>
            <a:lvl1pPr marL="0" indent="0" algn="r" defTabSz="914400" rtl="0" eaLnBrk="1" latinLnBrk="0" hangingPunct="1">
              <a:tabLst>
                <a:tab pos="2563813" algn="l"/>
              </a:tabLst>
              <a:defRPr sz="900" kern="1200">
                <a:solidFill>
                  <a:schemeClr val="tx2"/>
                </a:solidFill>
                <a:latin typeface="Amare Walter Neue" panose="020B0503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EDAFF86-66A4-D342-B39A-0C3E2798F66C}" type="slidenum">
              <a:rPr lang="en-US" smtClean="0"/>
              <a:pPr/>
              <a:t>8</a:t>
            </a:fld>
            <a:endParaRPr lang="en-US"/>
          </a:p>
        </p:txBody>
      </p:sp>
      <p:pic>
        <p:nvPicPr>
          <p:cNvPr id="12" name="Picture 11" descr="A purple letter on a black background&#10;&#10;Description automatically generated">
            <a:extLst>
              <a:ext uri="{FF2B5EF4-FFF2-40B4-BE49-F238E27FC236}">
                <a16:creationId xmlns:a16="http://schemas.microsoft.com/office/drawing/2014/main" id="{AF048790-2130-A9EF-C226-4AEC4072CA33}"/>
              </a:ext>
            </a:extLst>
          </p:cNvPr>
          <p:cNvPicPr>
            <a:picLocks noChangeAspect="1"/>
          </p:cNvPicPr>
          <p:nvPr/>
        </p:nvPicPr>
        <p:blipFill>
          <a:blip r:embed="rId7"/>
          <a:stretch>
            <a:fillRect/>
          </a:stretch>
        </p:blipFill>
        <p:spPr>
          <a:xfrm>
            <a:off x="245723" y="6429613"/>
            <a:ext cx="1184953" cy="218597"/>
          </a:xfrm>
          <a:prstGeom prst="rect">
            <a:avLst/>
          </a:prstGeom>
        </p:spPr>
      </p:pic>
      <p:sp>
        <p:nvSpPr>
          <p:cNvPr id="13" name="Rectangle 12">
            <a:extLst>
              <a:ext uri="{FF2B5EF4-FFF2-40B4-BE49-F238E27FC236}">
                <a16:creationId xmlns:a16="http://schemas.microsoft.com/office/drawing/2014/main" id="{A899DD00-9E13-47F6-9B2F-A3F866C33FB6}"/>
              </a:ext>
            </a:extLst>
          </p:cNvPr>
          <p:cNvSpPr/>
          <p:nvPr/>
        </p:nvSpPr>
        <p:spPr>
          <a:xfrm>
            <a:off x="-6264" y="6224182"/>
            <a:ext cx="12207240" cy="649224"/>
          </a:xfrm>
          <a:prstGeom prst="rect">
            <a:avLst/>
          </a:prstGeom>
          <a:solidFill>
            <a:schemeClr val="accent3">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descr="A purple letter on a black background&#10;&#10;Description automatically generated">
            <a:extLst>
              <a:ext uri="{FF2B5EF4-FFF2-40B4-BE49-F238E27FC236}">
                <a16:creationId xmlns:a16="http://schemas.microsoft.com/office/drawing/2014/main" id="{832017AA-523A-E0C9-82E9-7283346A38E6}"/>
              </a:ext>
            </a:extLst>
          </p:cNvPr>
          <p:cNvPicPr>
            <a:picLocks noChangeAspect="1"/>
          </p:cNvPicPr>
          <p:nvPr/>
        </p:nvPicPr>
        <p:blipFill>
          <a:blip r:embed="rId8">
            <a:extLst>
              <a:ext uri="{BEBA8EAE-BF5A-486C-A8C5-ECC9F3942E4B}">
                <a14:imgProps xmlns:a14="http://schemas.microsoft.com/office/drawing/2010/main">
                  <a14:imgLayer r:embed="rId9">
                    <a14:imgEffect>
                      <a14:brightnessContrast bright="100000"/>
                    </a14:imgEffect>
                  </a14:imgLayer>
                </a14:imgProps>
              </a:ext>
            </a:extLst>
          </a:blip>
          <a:stretch>
            <a:fillRect/>
          </a:stretch>
        </p:blipFill>
        <p:spPr>
          <a:xfrm>
            <a:off x="244700" y="6428590"/>
            <a:ext cx="1184953" cy="218597"/>
          </a:xfrm>
          <a:prstGeom prst="rect">
            <a:avLst/>
          </a:prstGeom>
        </p:spPr>
      </p:pic>
      <p:sp>
        <p:nvSpPr>
          <p:cNvPr id="19" name="Text Placeholder 2">
            <a:extLst>
              <a:ext uri="{FF2B5EF4-FFF2-40B4-BE49-F238E27FC236}">
                <a16:creationId xmlns:a16="http://schemas.microsoft.com/office/drawing/2014/main" id="{3B2BC49E-E3F4-2FAB-33AA-B8F04EF45A32}"/>
              </a:ext>
            </a:extLst>
          </p:cNvPr>
          <p:cNvSpPr txBox="1">
            <a:spLocks/>
          </p:cNvSpPr>
          <p:nvPr/>
        </p:nvSpPr>
        <p:spPr>
          <a:xfrm>
            <a:off x="7251037" y="6468207"/>
            <a:ext cx="4213225" cy="156760"/>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700" b="0" i="0" kern="1200">
                <a:solidFill>
                  <a:schemeClr val="tx2"/>
                </a:solidFill>
                <a:latin typeface="Amare Walter Neue" panose="020B050304020206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mare Walter Neue" panose="020B050304020206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mare Walter Neue" panose="020B050304020206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US" sz="700" dirty="0">
                <a:solidFill>
                  <a:schemeClr val="bg1"/>
                </a:solidFill>
                <a:latin typeface="Arial" panose="020B0604020202020204" pitchFamily="34" charset="0"/>
                <a:cs typeface="Arial" panose="020B0604020202020204" pitchFamily="34" charset="0"/>
              </a:rPr>
              <a:t>Copyright © </a:t>
            </a:r>
            <a:fld id="{9FB19062-2D99-6645-8272-5FFAA846905C}" type="datetimeyyyy">
              <a:rPr lang="en-US" sz="700" smtClean="0">
                <a:solidFill>
                  <a:schemeClr val="bg1"/>
                </a:solidFill>
                <a:latin typeface="Arial" panose="020B0604020202020204" pitchFamily="34" charset="0"/>
                <a:cs typeface="Arial" panose="020B0604020202020204" pitchFamily="34" charset="0"/>
              </a:rPr>
              <a:pPr algn="r"/>
              <a:t>2026</a:t>
            </a:fld>
            <a:r>
              <a:rPr lang="en-US" sz="700" dirty="0">
                <a:solidFill>
                  <a:schemeClr val="bg1"/>
                </a:solidFill>
                <a:latin typeface="Arial" panose="020B0604020202020204" pitchFamily="34" charset="0"/>
                <a:cs typeface="Arial" panose="020B0604020202020204" pitchFamily="34" charset="0"/>
              </a:rPr>
              <a:t> Amare Global. All rights reserved. </a:t>
            </a:r>
            <a:endParaRPr lang="en-US" sz="700" dirty="0">
              <a:solidFill>
                <a:schemeClr val="bg1"/>
              </a:solidFill>
              <a:latin typeface="Arial" panose="020B0604020202020204" pitchFamily="34" charset="0"/>
              <a:ea typeface="Arial" charset="0"/>
              <a:cs typeface="Arial" panose="020B0604020202020204" pitchFamily="34" charset="0"/>
            </a:endParaRPr>
          </a:p>
        </p:txBody>
      </p:sp>
      <p:sp>
        <p:nvSpPr>
          <p:cNvPr id="21" name="Slide Number Placeholder 1">
            <a:extLst>
              <a:ext uri="{FF2B5EF4-FFF2-40B4-BE49-F238E27FC236}">
                <a16:creationId xmlns:a16="http://schemas.microsoft.com/office/drawing/2014/main" id="{BD76127A-F1AF-4AC3-A279-B3C8307EEB2E}"/>
              </a:ext>
            </a:extLst>
          </p:cNvPr>
          <p:cNvSpPr txBox="1">
            <a:spLocks/>
          </p:cNvSpPr>
          <p:nvPr/>
        </p:nvSpPr>
        <p:spPr>
          <a:xfrm>
            <a:off x="9184460" y="6356350"/>
            <a:ext cx="2743200" cy="365125"/>
          </a:xfrm>
          <a:prstGeom prst="rect">
            <a:avLst/>
          </a:prstGeom>
        </p:spPr>
        <p:txBody>
          <a:bodyPr vert="horz" wrap="square" lIns="91440" tIns="45720" rIns="0" bIns="45720" rtlCol="0" anchor="ctr"/>
          <a:lstStyle>
            <a:defPPr>
              <a:defRPr lang="en-US"/>
            </a:defPPr>
            <a:lvl1pPr marL="0" indent="0" algn="r" defTabSz="914400" rtl="0" eaLnBrk="1" latinLnBrk="0" hangingPunct="1">
              <a:tabLst>
                <a:tab pos="2563813" algn="l"/>
              </a:tabLst>
              <a:defRPr sz="900" kern="1200">
                <a:solidFill>
                  <a:schemeClr val="tx2"/>
                </a:solidFill>
                <a:latin typeface="Amare Walter Neue" panose="020B0503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EDAFF86-66A4-D342-B39A-0C3E2798F66C}" type="slidenum">
              <a:rPr lang="en-US" smtClean="0"/>
              <a:pPr/>
              <a:t>8</a:t>
            </a:fld>
            <a:endParaRPr lang="en-US"/>
          </a:p>
        </p:txBody>
      </p:sp>
      <p:sp>
        <p:nvSpPr>
          <p:cNvPr id="22" name="Slide Number Placeholder 1">
            <a:extLst>
              <a:ext uri="{FF2B5EF4-FFF2-40B4-BE49-F238E27FC236}">
                <a16:creationId xmlns:a16="http://schemas.microsoft.com/office/drawing/2014/main" id="{93270370-6331-95EC-5C14-28AFB39A4A99}"/>
              </a:ext>
            </a:extLst>
          </p:cNvPr>
          <p:cNvSpPr txBox="1">
            <a:spLocks/>
          </p:cNvSpPr>
          <p:nvPr/>
        </p:nvSpPr>
        <p:spPr>
          <a:xfrm>
            <a:off x="9184460" y="6375600"/>
            <a:ext cx="2743200" cy="365125"/>
          </a:xfrm>
          <a:prstGeom prst="rect">
            <a:avLst/>
          </a:prstGeom>
        </p:spPr>
        <p:txBody>
          <a:bodyPr vert="horz" wrap="square" lIns="91440" tIns="45720" rIns="0" bIns="45720" rtlCol="0" anchor="ctr"/>
          <a:lstStyle>
            <a:defPPr>
              <a:defRPr lang="en-US"/>
            </a:defPPr>
            <a:lvl1pPr marL="0" indent="0" algn="r" defTabSz="914400" rtl="0" eaLnBrk="1" latinLnBrk="0" hangingPunct="1">
              <a:tabLst>
                <a:tab pos="2563813" algn="l"/>
              </a:tabLst>
              <a:defRPr sz="900" kern="1200">
                <a:solidFill>
                  <a:schemeClr val="tx2"/>
                </a:solidFill>
                <a:latin typeface="Amare Walter Neue" panose="020B0503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EDAFF86-66A4-D342-B39A-0C3E2798F66C}" type="slidenum">
              <a:rPr lang="en-US" smtClean="0">
                <a:solidFill>
                  <a:schemeClr val="bg1"/>
                </a:solidFill>
                <a:latin typeface="Amare Walter Neue Mager" panose="020B0403040202060203" pitchFamily="34" charset="77"/>
              </a:rPr>
              <a:pPr/>
              <a:t>8</a:t>
            </a:fld>
            <a:endParaRPr lang="en-US">
              <a:solidFill>
                <a:schemeClr val="bg1"/>
              </a:solidFill>
              <a:latin typeface="Amare Walter Neue Mager" panose="020B0403040202060203" pitchFamily="34" charset="77"/>
            </a:endParaRPr>
          </a:p>
        </p:txBody>
      </p:sp>
      <p:sp>
        <p:nvSpPr>
          <p:cNvPr id="2" name="Content Placeholder 2">
            <a:extLst>
              <a:ext uri="{FF2B5EF4-FFF2-40B4-BE49-F238E27FC236}">
                <a16:creationId xmlns:a16="http://schemas.microsoft.com/office/drawing/2014/main" id="{503DB3C8-B4DC-7753-EEDF-F09417B53B63}"/>
              </a:ext>
            </a:extLst>
          </p:cNvPr>
          <p:cNvSpPr txBox="1">
            <a:spLocks/>
          </p:cNvSpPr>
          <p:nvPr>
            <p:custDataLst>
              <p:tags r:id="rId2"/>
            </p:custDataLst>
          </p:nvPr>
        </p:nvSpPr>
        <p:spPr>
          <a:xfrm>
            <a:off x="177600" y="703129"/>
            <a:ext cx="5415126" cy="3915170"/>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mare Walter Neue" panose="020B050304020206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mare Walter Neue" panose="020B050304020206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mare Walter Neue" panose="020B050304020206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Aft>
                <a:spcPts val="600"/>
              </a:spcAft>
              <a:buNone/>
            </a:pPr>
            <a:r>
              <a:rPr lang="en-US" b="1" dirty="0">
                <a:solidFill>
                  <a:schemeClr val="accent3"/>
                </a:solidFill>
                <a:effectLst/>
                <a:latin typeface="Amare Walter Neue Halbfett"/>
              </a:rPr>
              <a:t>Why You’ll Love It?</a:t>
            </a:r>
            <a:endParaRPr lang="en-US" b="1" dirty="0">
              <a:solidFill>
                <a:schemeClr val="accent3"/>
              </a:solidFill>
              <a:latin typeface="Amare Walter Neue Halbfett"/>
            </a:endParaRPr>
          </a:p>
          <a:p>
            <a:pPr marL="0" indent="0">
              <a:lnSpc>
                <a:spcPct val="100000"/>
              </a:lnSpc>
              <a:spcAft>
                <a:spcPts val="800"/>
              </a:spcAft>
              <a:buNone/>
            </a:pPr>
            <a:r>
              <a:rPr lang="en-US" sz="1600" dirty="0">
                <a:solidFill>
                  <a:schemeClr val="accent3"/>
                </a:solidFill>
                <a:latin typeface="Amare Walter Neue Mager"/>
              </a:rPr>
              <a:t>• Features botanical ingredients including green tea, Alpinia galangal and blueberry.</a:t>
            </a:r>
          </a:p>
          <a:p>
            <a:pPr marL="0" indent="0">
              <a:lnSpc>
                <a:spcPct val="100000"/>
              </a:lnSpc>
              <a:spcAft>
                <a:spcPts val="800"/>
              </a:spcAft>
              <a:buNone/>
            </a:pPr>
            <a:r>
              <a:rPr lang="en-US" sz="1600" dirty="0">
                <a:solidFill>
                  <a:schemeClr val="accent3"/>
                </a:solidFill>
                <a:latin typeface="Amare Walter Neue Mager"/>
              </a:rPr>
              <a:t>• No artificial </a:t>
            </a:r>
            <a:r>
              <a:rPr lang="en-US" sz="1600" dirty="0" err="1">
                <a:solidFill>
                  <a:schemeClr val="accent3"/>
                </a:solidFill>
                <a:latin typeface="Amare Walter Neue Mager"/>
              </a:rPr>
              <a:t>colours</a:t>
            </a:r>
            <a:r>
              <a:rPr lang="en-US" sz="1600" dirty="0">
                <a:solidFill>
                  <a:schemeClr val="accent3"/>
                </a:solidFill>
                <a:latin typeface="Amare Walter Neue Mager"/>
              </a:rPr>
              <a:t>, no GMOs, no artificial preservatives.</a:t>
            </a:r>
          </a:p>
          <a:p>
            <a:pPr marL="0" indent="0">
              <a:lnSpc>
                <a:spcPct val="100000"/>
              </a:lnSpc>
              <a:spcAft>
                <a:spcPts val="800"/>
              </a:spcAft>
              <a:buNone/>
            </a:pPr>
            <a:r>
              <a:rPr lang="en-US" sz="1600" dirty="0">
                <a:solidFill>
                  <a:schemeClr val="accent3"/>
                </a:solidFill>
                <a:latin typeface="Amare Walter Neue Mager"/>
              </a:rPr>
              <a:t>• Naturally </a:t>
            </a:r>
            <a:r>
              <a:rPr lang="en-US" sz="1600" dirty="0" err="1">
                <a:solidFill>
                  <a:schemeClr val="accent3"/>
                </a:solidFill>
                <a:latin typeface="Amare Walter Neue Mager"/>
              </a:rPr>
              <a:t>flavoured</a:t>
            </a:r>
            <a:r>
              <a:rPr lang="en-US" sz="1600" dirty="0">
                <a:solidFill>
                  <a:schemeClr val="accent3"/>
                </a:solidFill>
                <a:latin typeface="Amare Walter Neue Mager"/>
              </a:rPr>
              <a:t> with fruit juices and natural grapefruit &amp; raspberry </a:t>
            </a:r>
            <a:r>
              <a:rPr lang="en-US" sz="1600" dirty="0" err="1">
                <a:solidFill>
                  <a:schemeClr val="accent3"/>
                </a:solidFill>
                <a:latin typeface="Amare Walter Neue Mager"/>
              </a:rPr>
              <a:t>flavours</a:t>
            </a:r>
            <a:r>
              <a:rPr lang="en-US" sz="1600" dirty="0">
                <a:solidFill>
                  <a:schemeClr val="accent3"/>
                </a:solidFill>
                <a:latin typeface="Amare Walter Neue Mager"/>
              </a:rPr>
              <a:t>.</a:t>
            </a:r>
            <a:endParaRPr lang="en-US" sz="1400" i="1" dirty="0">
              <a:solidFill>
                <a:schemeClr val="accent3"/>
              </a:solidFill>
              <a:latin typeface="Amare Walter Neue Mager"/>
            </a:endParaRPr>
          </a:p>
        </p:txBody>
      </p:sp>
      <p:sp>
        <p:nvSpPr>
          <p:cNvPr id="4" name="TextBox 18">
            <a:extLst>
              <a:ext uri="{FF2B5EF4-FFF2-40B4-BE49-F238E27FC236}">
                <a16:creationId xmlns:a16="http://schemas.microsoft.com/office/drawing/2014/main" id="{7691CB0C-1D77-D9D3-7905-486BBD40F575}"/>
              </a:ext>
            </a:extLst>
          </p:cNvPr>
          <p:cNvSpPr txBox="1"/>
          <p:nvPr/>
        </p:nvSpPr>
        <p:spPr>
          <a:xfrm>
            <a:off x="138701" y="5167871"/>
            <a:ext cx="5752814" cy="954107"/>
          </a:xfrm>
          <a:prstGeom prst="rect">
            <a:avLst/>
          </a:prstGeom>
          <a:noFill/>
          <a:ln w="6350">
            <a:solidFill>
              <a:schemeClr val="accent3"/>
            </a:solidFill>
          </a:ln>
        </p:spPr>
        <p:txBody>
          <a:bodyPr wrap="square" rtlCol="0">
            <a:spAutoFit/>
          </a:bodyPr>
          <a:lstStyle/>
          <a:p>
            <a:r>
              <a:rPr lang="en-US" sz="800" dirty="0">
                <a:solidFill>
                  <a:schemeClr val="accent3"/>
                </a:solidFill>
                <a:latin typeface="Amare Walter Neue" panose="020B0503040202060203" pitchFamily="34" charset="77"/>
              </a:rPr>
              <a:t>*DISCLAIMER: Amare products are not intended to diagnose, treat, cure, or prevent any disease or medical condition. Please store your Amare products out of reach of young children. For adults only. The stated health claims are valid provided that the vitamins and minerals contained in the food supplement are present in amounts as defined by applicable regulations. The information provided here is derived from scientific studies carried out on specific ingredients found in Amare products. These studies have not been performed directly on Amare products themselves. Thus, the findings of these studies should not be interpreted as direct evidence of the effects or benefits of Amare products.</a:t>
            </a:r>
          </a:p>
        </p:txBody>
      </p:sp>
      <p:sp>
        <p:nvSpPr>
          <p:cNvPr id="3" name="Title 1">
            <a:extLst>
              <a:ext uri="{FF2B5EF4-FFF2-40B4-BE49-F238E27FC236}">
                <a16:creationId xmlns:a16="http://schemas.microsoft.com/office/drawing/2014/main" id="{392B6BF7-87FE-911A-732D-A56BB83CB541}"/>
              </a:ext>
            </a:extLst>
          </p:cNvPr>
          <p:cNvSpPr txBox="1">
            <a:spLocks/>
          </p:cNvSpPr>
          <p:nvPr>
            <p:custDataLst>
              <p:tags r:id="rId3"/>
            </p:custDataLst>
          </p:nvPr>
        </p:nvSpPr>
        <p:spPr>
          <a:xfrm>
            <a:off x="138700" y="216918"/>
            <a:ext cx="5620415" cy="26692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000" b="0" i="0" kern="1200">
                <a:solidFill>
                  <a:schemeClr val="tx1"/>
                </a:solidFill>
                <a:latin typeface="Amare Walter Neue Mager" panose="020B0403040202060203" pitchFamily="34" charset="77"/>
                <a:ea typeface="+mj-ea"/>
                <a:cs typeface="+mj-cs"/>
              </a:defRPr>
            </a:lvl1pPr>
          </a:lstStyle>
          <a:p>
            <a:r>
              <a:rPr lang="en-US" sz="1200" dirty="0">
                <a:solidFill>
                  <a:schemeClr val="accent3">
                    <a:lumMod val="60000"/>
                    <a:lumOff val="40000"/>
                  </a:schemeClr>
                </a:solidFill>
              </a:rPr>
              <a:t>Amare ON Shots™</a:t>
            </a:r>
          </a:p>
        </p:txBody>
      </p:sp>
    </p:spTree>
    <p:extLst>
      <p:ext uri="{BB962C8B-B14F-4D97-AF65-F5344CB8AC3E}">
        <p14:creationId xmlns:p14="http://schemas.microsoft.com/office/powerpoint/2010/main" val="32160715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F2F427-71BC-7829-5FDC-7064EC410A77}"/>
            </a:ext>
          </a:extLst>
        </p:cNvPr>
        <p:cNvGrpSpPr/>
        <p:nvPr/>
      </p:nvGrpSpPr>
      <p:grpSpPr>
        <a:xfrm>
          <a:off x="0" y="0"/>
          <a:ext cx="0" cy="0"/>
          <a:chOff x="0" y="0"/>
          <a:chExt cx="0" cy="0"/>
        </a:xfrm>
      </p:grpSpPr>
      <p:pic>
        <p:nvPicPr>
          <p:cNvPr id="12" name="Resim 11">
            <a:extLst>
              <a:ext uri="{FF2B5EF4-FFF2-40B4-BE49-F238E27FC236}">
                <a16:creationId xmlns:a16="http://schemas.microsoft.com/office/drawing/2014/main" id="{BFD94159-A8F3-5DE8-0C74-86EBDB339A8A}"/>
              </a:ext>
            </a:extLst>
          </p:cNvPr>
          <p:cNvPicPr>
            <a:picLocks noChangeAspect="1"/>
          </p:cNvPicPr>
          <p:nvPr/>
        </p:nvPicPr>
        <p:blipFill>
          <a:blip r:embed="rId5"/>
          <a:stretch>
            <a:fillRect/>
          </a:stretch>
        </p:blipFill>
        <p:spPr>
          <a:xfrm>
            <a:off x="6082270" y="-15406"/>
            <a:ext cx="6125523" cy="6873406"/>
          </a:xfrm>
          <a:prstGeom prst="rect">
            <a:avLst/>
          </a:prstGeom>
        </p:spPr>
      </p:pic>
      <p:sp>
        <p:nvSpPr>
          <p:cNvPr id="17" name="Rectangle 16">
            <a:extLst>
              <a:ext uri="{FF2B5EF4-FFF2-40B4-BE49-F238E27FC236}">
                <a16:creationId xmlns:a16="http://schemas.microsoft.com/office/drawing/2014/main" id="{A93D90E6-C3D1-36F0-F34B-58110D48703C}"/>
              </a:ext>
            </a:extLst>
          </p:cNvPr>
          <p:cNvSpPr/>
          <p:nvPr/>
        </p:nvSpPr>
        <p:spPr>
          <a:xfrm>
            <a:off x="6089650" y="15406"/>
            <a:ext cx="6102350" cy="6858000"/>
          </a:xfrm>
          <a:prstGeom prst="rect">
            <a:avLst/>
          </a:prstGeom>
          <a:gradFill>
            <a:gsLst>
              <a:gs pos="44000">
                <a:schemeClr val="accent1">
                  <a:alpha val="0"/>
                  <a:lumMod val="0"/>
                </a:schemeClr>
              </a:gs>
              <a:gs pos="100000">
                <a:schemeClr val="accent3">
                  <a:alpha val="60411"/>
                  <a:lumMod val="74490"/>
                  <a:lumOff val="25510"/>
                </a:schemeClr>
              </a:gs>
            </a:gsLst>
            <a:lin ang="2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D689FE1C-B530-E5EA-F363-6DC8ED56B6C6}"/>
              </a:ext>
            </a:extLst>
          </p:cNvPr>
          <p:cNvSpPr/>
          <p:nvPr/>
        </p:nvSpPr>
        <p:spPr>
          <a:xfrm>
            <a:off x="-6264" y="6224182"/>
            <a:ext cx="12207240" cy="649224"/>
          </a:xfrm>
          <a:prstGeom prst="rect">
            <a:avLst/>
          </a:prstGeom>
          <a:solidFill>
            <a:schemeClr val="accent3">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urple letter on a black background&#10;&#10;Description automatically generated">
            <a:extLst>
              <a:ext uri="{FF2B5EF4-FFF2-40B4-BE49-F238E27FC236}">
                <a16:creationId xmlns:a16="http://schemas.microsoft.com/office/drawing/2014/main" id="{6E177B2E-9F52-4691-D889-341786126C8F}"/>
              </a:ext>
            </a:extLst>
          </p:cNvPr>
          <p:cNvPicPr>
            <a:picLocks noChangeAspect="1"/>
          </p:cNvPicPr>
          <p:nvPr/>
        </p:nvPicPr>
        <p:blipFill>
          <a:blip r:embed="rId6">
            <a:extLst>
              <a:ext uri="{BEBA8EAE-BF5A-486C-A8C5-ECC9F3942E4B}">
                <a14:imgProps xmlns:a14="http://schemas.microsoft.com/office/drawing/2010/main">
                  <a14:imgLayer r:embed="rId7">
                    <a14:imgEffect>
                      <a14:brightnessContrast bright="100000"/>
                    </a14:imgEffect>
                  </a14:imgLayer>
                </a14:imgProps>
              </a:ext>
            </a:extLst>
          </a:blip>
          <a:stretch>
            <a:fillRect/>
          </a:stretch>
        </p:blipFill>
        <p:spPr>
          <a:xfrm>
            <a:off x="244700" y="6428590"/>
            <a:ext cx="1184953" cy="218597"/>
          </a:xfrm>
          <a:prstGeom prst="rect">
            <a:avLst/>
          </a:prstGeom>
        </p:spPr>
      </p:pic>
      <p:sp>
        <p:nvSpPr>
          <p:cNvPr id="9" name="Text Placeholder 2">
            <a:extLst>
              <a:ext uri="{FF2B5EF4-FFF2-40B4-BE49-F238E27FC236}">
                <a16:creationId xmlns:a16="http://schemas.microsoft.com/office/drawing/2014/main" id="{3C95A078-62F0-EF00-0CBB-B25976BED9DC}"/>
              </a:ext>
            </a:extLst>
          </p:cNvPr>
          <p:cNvSpPr txBox="1">
            <a:spLocks/>
          </p:cNvSpPr>
          <p:nvPr/>
        </p:nvSpPr>
        <p:spPr>
          <a:xfrm>
            <a:off x="7251037" y="6468207"/>
            <a:ext cx="4213225" cy="156760"/>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700" b="0" i="0" kern="1200">
                <a:solidFill>
                  <a:schemeClr val="tx2"/>
                </a:solidFill>
                <a:latin typeface="Amare Walter Neue" panose="020B050304020206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mare Walter Neue" panose="020B050304020206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mare Walter Neue" panose="020B050304020206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US" sz="700">
                <a:solidFill>
                  <a:schemeClr val="bg1"/>
                </a:solidFill>
                <a:latin typeface="Arial" panose="020B0604020202020204" pitchFamily="34" charset="0"/>
                <a:cs typeface="Arial" panose="020B0604020202020204" pitchFamily="34" charset="0"/>
              </a:rPr>
              <a:t>Copyright © </a:t>
            </a:r>
            <a:fld id="{9FB19062-2D99-6645-8272-5FFAA846905C}" type="datetimeyyyy">
              <a:rPr lang="en-US" sz="700" smtClean="0">
                <a:solidFill>
                  <a:schemeClr val="bg1"/>
                </a:solidFill>
                <a:latin typeface="Arial" panose="020B0604020202020204" pitchFamily="34" charset="0"/>
                <a:cs typeface="Arial" panose="020B0604020202020204" pitchFamily="34" charset="0"/>
              </a:rPr>
              <a:pPr algn="r"/>
              <a:t>2026</a:t>
            </a:fld>
            <a:r>
              <a:rPr lang="en-US" sz="700">
                <a:solidFill>
                  <a:schemeClr val="bg1"/>
                </a:solidFill>
                <a:latin typeface="Arial" panose="020B0604020202020204" pitchFamily="34" charset="0"/>
                <a:cs typeface="Arial" panose="020B0604020202020204" pitchFamily="34" charset="0"/>
              </a:rPr>
              <a:t> Amare Global. All rights reserved. </a:t>
            </a:r>
            <a:endParaRPr lang="en-US" sz="700">
              <a:solidFill>
                <a:schemeClr val="bg1"/>
              </a:solidFill>
              <a:latin typeface="Arial" panose="020B0604020202020204" pitchFamily="34" charset="0"/>
              <a:ea typeface="Arial" charset="0"/>
              <a:cs typeface="Arial" panose="020B0604020202020204" pitchFamily="34" charset="0"/>
            </a:endParaRPr>
          </a:p>
        </p:txBody>
      </p:sp>
      <p:sp>
        <p:nvSpPr>
          <p:cNvPr id="10" name="Slide Number Placeholder 1">
            <a:extLst>
              <a:ext uri="{FF2B5EF4-FFF2-40B4-BE49-F238E27FC236}">
                <a16:creationId xmlns:a16="http://schemas.microsoft.com/office/drawing/2014/main" id="{7B4C6889-464A-1EAC-E572-0BC579371B48}"/>
              </a:ext>
            </a:extLst>
          </p:cNvPr>
          <p:cNvSpPr txBox="1">
            <a:spLocks/>
          </p:cNvSpPr>
          <p:nvPr/>
        </p:nvSpPr>
        <p:spPr>
          <a:xfrm>
            <a:off x="9184460" y="6375600"/>
            <a:ext cx="2743200" cy="365125"/>
          </a:xfrm>
          <a:prstGeom prst="rect">
            <a:avLst/>
          </a:prstGeom>
        </p:spPr>
        <p:txBody>
          <a:bodyPr vert="horz" wrap="square" lIns="91440" tIns="45720" rIns="0" bIns="45720" rtlCol="0" anchor="ctr"/>
          <a:lstStyle>
            <a:defPPr>
              <a:defRPr lang="en-US"/>
            </a:defPPr>
            <a:lvl1pPr marL="0" indent="0" algn="r" defTabSz="914400" rtl="0" eaLnBrk="1" latinLnBrk="0" hangingPunct="1">
              <a:tabLst>
                <a:tab pos="2563813" algn="l"/>
              </a:tabLst>
              <a:defRPr sz="900" kern="1200">
                <a:solidFill>
                  <a:schemeClr val="tx2"/>
                </a:solidFill>
                <a:latin typeface="Amare Walter Neue" panose="020B0503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EDAFF86-66A4-D342-B39A-0C3E2798F66C}" type="slidenum">
              <a:rPr lang="en-US" smtClean="0">
                <a:solidFill>
                  <a:schemeClr val="bg1"/>
                </a:solidFill>
                <a:latin typeface="Amare Walter Neue Mager" panose="020B0403040202060203" pitchFamily="34" charset="77"/>
              </a:rPr>
              <a:pPr/>
              <a:t>9</a:t>
            </a:fld>
            <a:endParaRPr lang="en-US">
              <a:solidFill>
                <a:schemeClr val="bg1"/>
              </a:solidFill>
              <a:latin typeface="Amare Walter Neue Mager" panose="020B0403040202060203" pitchFamily="34" charset="77"/>
            </a:endParaRPr>
          </a:p>
        </p:txBody>
      </p:sp>
      <p:sp>
        <p:nvSpPr>
          <p:cNvPr id="21" name="Content Placeholder 2">
            <a:extLst>
              <a:ext uri="{FF2B5EF4-FFF2-40B4-BE49-F238E27FC236}">
                <a16:creationId xmlns:a16="http://schemas.microsoft.com/office/drawing/2014/main" id="{E962857D-CD72-7D1D-56B2-A158838B3F86}"/>
              </a:ext>
            </a:extLst>
          </p:cNvPr>
          <p:cNvSpPr txBox="1">
            <a:spLocks/>
          </p:cNvSpPr>
          <p:nvPr>
            <p:custDataLst>
              <p:tags r:id="rId1"/>
            </p:custDataLst>
          </p:nvPr>
        </p:nvSpPr>
        <p:spPr>
          <a:xfrm>
            <a:off x="177600" y="703129"/>
            <a:ext cx="5359600" cy="4362538"/>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mare Walter Neue" panose="020B050304020206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mare Walter Neue" panose="020B050304020206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mare Walter Neue" panose="020B050304020206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Aft>
                <a:spcPts val="600"/>
              </a:spcAft>
              <a:buNone/>
            </a:pPr>
            <a:r>
              <a:rPr lang="en-US" b="1" dirty="0">
                <a:solidFill>
                  <a:schemeClr val="accent3"/>
                </a:solidFill>
                <a:effectLst/>
                <a:latin typeface="Amare Walter Neue Halbfett"/>
              </a:rPr>
              <a:t>How To Use?</a:t>
            </a:r>
            <a:endParaRPr lang="en-US" b="1" dirty="0">
              <a:solidFill>
                <a:schemeClr val="accent3"/>
              </a:solidFill>
              <a:latin typeface="Amare Walter Neue Halbfett"/>
            </a:endParaRPr>
          </a:p>
          <a:p>
            <a:pPr marL="0" indent="0">
              <a:lnSpc>
                <a:spcPct val="100000"/>
              </a:lnSpc>
              <a:spcAft>
                <a:spcPts val="800"/>
              </a:spcAft>
              <a:buNone/>
            </a:pPr>
            <a:r>
              <a:rPr lang="en-US" sz="1600" dirty="0">
                <a:solidFill>
                  <a:schemeClr val="accent3"/>
                </a:solidFill>
                <a:latin typeface="Amare Walter Neue Mager"/>
              </a:rPr>
              <a:t>Take one pouch per day. There are 7 sachets in one box. Do not exceed the recommended daily dose. For adults. Contains caffeine. (80 mg caffeine per daily dose)       Not recommended for children or pregnant women.</a:t>
            </a:r>
          </a:p>
          <a:p>
            <a:pPr marL="0" indent="0">
              <a:lnSpc>
                <a:spcPct val="100000"/>
              </a:lnSpc>
              <a:spcAft>
                <a:spcPts val="800"/>
              </a:spcAft>
              <a:buNone/>
            </a:pPr>
            <a:r>
              <a:rPr lang="en-US" sz="1300" dirty="0">
                <a:solidFill>
                  <a:schemeClr val="accent3"/>
                </a:solidFill>
                <a:latin typeface="Amare Walter Neue Mittel" panose="020B0503040202060203" pitchFamily="34" charset="0"/>
              </a:rPr>
              <a:t>WARNINGS:</a:t>
            </a:r>
            <a:r>
              <a:rPr lang="en-US" sz="1300" dirty="0">
                <a:solidFill>
                  <a:schemeClr val="accent3"/>
                </a:solidFill>
                <a:latin typeface="Amare Walter Neue Mager"/>
              </a:rPr>
              <a:t> </a:t>
            </a:r>
            <a:r>
              <a:rPr lang="en-US" sz="1300" i="1" dirty="0">
                <a:solidFill>
                  <a:schemeClr val="accent3"/>
                </a:solidFill>
                <a:latin typeface="Amare Walter Neue Mager"/>
              </a:rPr>
              <a:t>Food supplements should not be used as a substitute for a varied and balanced diet and a healthy lifestyle. Do not exceed the recommended daily dose. Keep out of reach of young children. The product contains 0.7 mg -epigallocatechin-3 gallate (EGCG) per serving. It is not recommended to consume a daily amount of 800 mg of EGCG or more. Should not be consumed by pregnant or lactating women and children below 18 years old. Should not be consumed if you are consuming other products containing green tea on the same day. Should not be consumed on an empty stomach.</a:t>
            </a:r>
          </a:p>
        </p:txBody>
      </p:sp>
      <p:sp>
        <p:nvSpPr>
          <p:cNvPr id="2" name="TextBox 18">
            <a:extLst>
              <a:ext uri="{FF2B5EF4-FFF2-40B4-BE49-F238E27FC236}">
                <a16:creationId xmlns:a16="http://schemas.microsoft.com/office/drawing/2014/main" id="{8CBF191A-991C-6832-E1D9-D1F2C80C2751}"/>
              </a:ext>
            </a:extLst>
          </p:cNvPr>
          <p:cNvSpPr txBox="1"/>
          <p:nvPr/>
        </p:nvSpPr>
        <p:spPr>
          <a:xfrm>
            <a:off x="138701" y="5167871"/>
            <a:ext cx="5752814" cy="954107"/>
          </a:xfrm>
          <a:prstGeom prst="rect">
            <a:avLst/>
          </a:prstGeom>
          <a:noFill/>
          <a:ln w="6350">
            <a:solidFill>
              <a:schemeClr val="accent3"/>
            </a:solidFill>
          </a:ln>
        </p:spPr>
        <p:txBody>
          <a:bodyPr wrap="square" rtlCol="0">
            <a:spAutoFit/>
          </a:bodyPr>
          <a:lstStyle/>
          <a:p>
            <a:r>
              <a:rPr lang="en-US" sz="800" dirty="0">
                <a:solidFill>
                  <a:schemeClr val="accent3"/>
                </a:solidFill>
                <a:latin typeface="Amare Walter Neue" panose="020B0503040202060203" pitchFamily="34" charset="77"/>
              </a:rPr>
              <a:t>*DISCLAIMER: Amare products are not intended to diagnose, treat, cure, or prevent any disease or medical condition. Please store your Amare products out of reach of young children. For adults only. The stated health claims are valid provided that the vitamins and minerals contained in the food supplement are present in amounts as defined by applicable regulations. The information provided here is derived from scientific studies carried out on specific ingredients found in Amare products. These studies have not been performed directly on Amare products themselves. Thus, the findings of these studies should not be interpreted as direct evidence of the effects or benefits of Amare products.</a:t>
            </a:r>
          </a:p>
        </p:txBody>
      </p:sp>
      <p:sp>
        <p:nvSpPr>
          <p:cNvPr id="7" name="Title 1">
            <a:extLst>
              <a:ext uri="{FF2B5EF4-FFF2-40B4-BE49-F238E27FC236}">
                <a16:creationId xmlns:a16="http://schemas.microsoft.com/office/drawing/2014/main" id="{FDAFE8B9-7B49-1BB1-5BA1-8D356BBD6EDD}"/>
              </a:ext>
            </a:extLst>
          </p:cNvPr>
          <p:cNvSpPr txBox="1">
            <a:spLocks/>
          </p:cNvSpPr>
          <p:nvPr>
            <p:custDataLst>
              <p:tags r:id="rId2"/>
            </p:custDataLst>
          </p:nvPr>
        </p:nvSpPr>
        <p:spPr>
          <a:xfrm>
            <a:off x="138700" y="216918"/>
            <a:ext cx="5620415" cy="26692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000" b="0" i="0" kern="1200">
                <a:solidFill>
                  <a:schemeClr val="tx1"/>
                </a:solidFill>
                <a:latin typeface="Amare Walter Neue Mager" panose="020B0403040202060203" pitchFamily="34" charset="77"/>
                <a:ea typeface="+mj-ea"/>
                <a:cs typeface="+mj-cs"/>
              </a:defRPr>
            </a:lvl1pPr>
          </a:lstStyle>
          <a:p>
            <a:r>
              <a:rPr lang="en-US" sz="1200" dirty="0">
                <a:solidFill>
                  <a:schemeClr val="accent3">
                    <a:lumMod val="60000"/>
                    <a:lumOff val="40000"/>
                  </a:schemeClr>
                </a:solidFill>
              </a:rPr>
              <a:t>Amare ON Shots™</a:t>
            </a:r>
          </a:p>
        </p:txBody>
      </p:sp>
    </p:spTree>
    <p:extLst>
      <p:ext uri="{BB962C8B-B14F-4D97-AF65-F5344CB8AC3E}">
        <p14:creationId xmlns:p14="http://schemas.microsoft.com/office/powerpoint/2010/main" val="301904795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LUS_ID" val="title"/>
</p:tagLst>
</file>

<file path=ppt/tags/tag10.xml><?xml version="1.0" encoding="utf-8"?>
<p:tagLst xmlns:a="http://schemas.openxmlformats.org/drawingml/2006/main" xmlns:r="http://schemas.openxmlformats.org/officeDocument/2006/relationships" xmlns:p="http://schemas.openxmlformats.org/presentationml/2006/main">
  <p:tag name="PLUS_ID" val="title"/>
</p:tagLst>
</file>

<file path=ppt/tags/tag11.xml><?xml version="1.0" encoding="utf-8"?>
<p:tagLst xmlns:a="http://schemas.openxmlformats.org/drawingml/2006/main" xmlns:r="http://schemas.openxmlformats.org/officeDocument/2006/relationships" xmlns:p="http://schemas.openxmlformats.org/presentationml/2006/main">
  <p:tag name="PLUS_ID" val="logo"/>
</p:tagLst>
</file>

<file path=ppt/tags/tag12.xml><?xml version="1.0" encoding="utf-8"?>
<p:tagLst xmlns:a="http://schemas.openxmlformats.org/drawingml/2006/main" xmlns:r="http://schemas.openxmlformats.org/officeDocument/2006/relationships" xmlns:p="http://schemas.openxmlformats.org/presentationml/2006/main">
  <p:tag name="PLUS_ID" val="detail_0"/>
</p:tagLst>
</file>

<file path=ppt/tags/tag13.xml><?xml version="1.0" encoding="utf-8"?>
<p:tagLst xmlns:a="http://schemas.openxmlformats.org/drawingml/2006/main" xmlns:r="http://schemas.openxmlformats.org/officeDocument/2006/relationships" xmlns:p="http://schemas.openxmlformats.org/presentationml/2006/main">
  <p:tag name="PLUS_ID" val="title"/>
</p:tagLst>
</file>

<file path=ppt/tags/tag14.xml><?xml version="1.0" encoding="utf-8"?>
<p:tagLst xmlns:a="http://schemas.openxmlformats.org/drawingml/2006/main" xmlns:r="http://schemas.openxmlformats.org/officeDocument/2006/relationships" xmlns:p="http://schemas.openxmlformats.org/presentationml/2006/main">
  <p:tag name="PLUS_ID" val="logo"/>
</p:tagLst>
</file>

<file path=ppt/tags/tag15.xml><?xml version="1.0" encoding="utf-8"?>
<p:tagLst xmlns:a="http://schemas.openxmlformats.org/drawingml/2006/main" xmlns:r="http://schemas.openxmlformats.org/officeDocument/2006/relationships" xmlns:p="http://schemas.openxmlformats.org/presentationml/2006/main">
  <p:tag name="PLUS_ID" val="detail_0"/>
</p:tagLst>
</file>

<file path=ppt/tags/tag16.xml><?xml version="1.0" encoding="utf-8"?>
<p:tagLst xmlns:a="http://schemas.openxmlformats.org/drawingml/2006/main" xmlns:r="http://schemas.openxmlformats.org/officeDocument/2006/relationships" xmlns:p="http://schemas.openxmlformats.org/presentationml/2006/main">
  <p:tag name="PLUS_ID" val="title"/>
</p:tagLst>
</file>

<file path=ppt/tags/tag17.xml><?xml version="1.0" encoding="utf-8"?>
<p:tagLst xmlns:a="http://schemas.openxmlformats.org/drawingml/2006/main" xmlns:r="http://schemas.openxmlformats.org/officeDocument/2006/relationships" xmlns:p="http://schemas.openxmlformats.org/presentationml/2006/main">
  <p:tag name="PLUS_ID" val="detail_0"/>
</p:tagLst>
</file>

<file path=ppt/tags/tag18.xml><?xml version="1.0" encoding="utf-8"?>
<p:tagLst xmlns:a="http://schemas.openxmlformats.org/drawingml/2006/main" xmlns:r="http://schemas.openxmlformats.org/officeDocument/2006/relationships" xmlns:p="http://schemas.openxmlformats.org/presentationml/2006/main">
  <p:tag name="PLUS_ID" val="title"/>
</p:tagLst>
</file>

<file path=ppt/tags/tag19.xml><?xml version="1.0" encoding="utf-8"?>
<p:tagLst xmlns:a="http://schemas.openxmlformats.org/drawingml/2006/main" xmlns:r="http://schemas.openxmlformats.org/officeDocument/2006/relationships" xmlns:p="http://schemas.openxmlformats.org/presentationml/2006/main">
  <p:tag name="PLUS_ID" val="detail_0"/>
</p:tagLst>
</file>

<file path=ppt/tags/tag2.xml><?xml version="1.0" encoding="utf-8"?>
<p:tagLst xmlns:a="http://schemas.openxmlformats.org/drawingml/2006/main" xmlns:r="http://schemas.openxmlformats.org/officeDocument/2006/relationships" xmlns:p="http://schemas.openxmlformats.org/presentationml/2006/main">
  <p:tag name="PLUS_ID" val="detail_0"/>
</p:tagLst>
</file>

<file path=ppt/tags/tag20.xml><?xml version="1.0" encoding="utf-8"?>
<p:tagLst xmlns:a="http://schemas.openxmlformats.org/drawingml/2006/main" xmlns:r="http://schemas.openxmlformats.org/officeDocument/2006/relationships" xmlns:p="http://schemas.openxmlformats.org/presentationml/2006/main">
  <p:tag name="PLUS_ID" val="title"/>
</p:tagLst>
</file>

<file path=ppt/tags/tag21.xml><?xml version="1.0" encoding="utf-8"?>
<p:tagLst xmlns:a="http://schemas.openxmlformats.org/drawingml/2006/main" xmlns:r="http://schemas.openxmlformats.org/officeDocument/2006/relationships" xmlns:p="http://schemas.openxmlformats.org/presentationml/2006/main">
  <p:tag name="PLUS_ID" val="title"/>
</p:tagLst>
</file>

<file path=ppt/tags/tag22.xml><?xml version="1.0" encoding="utf-8"?>
<p:tagLst xmlns:a="http://schemas.openxmlformats.org/drawingml/2006/main" xmlns:r="http://schemas.openxmlformats.org/officeDocument/2006/relationships" xmlns:p="http://schemas.openxmlformats.org/presentationml/2006/main">
  <p:tag name="PLUS_ID" val="title"/>
</p:tagLst>
</file>

<file path=ppt/tags/tag23.xml><?xml version="1.0" encoding="utf-8"?>
<p:tagLst xmlns:a="http://schemas.openxmlformats.org/drawingml/2006/main" xmlns:r="http://schemas.openxmlformats.org/officeDocument/2006/relationships" xmlns:p="http://schemas.openxmlformats.org/presentationml/2006/main">
  <p:tag name="PLUS_ID" val="title"/>
</p:tagLst>
</file>

<file path=ppt/tags/tag24.xml><?xml version="1.0" encoding="utf-8"?>
<p:tagLst xmlns:a="http://schemas.openxmlformats.org/drawingml/2006/main" xmlns:r="http://schemas.openxmlformats.org/officeDocument/2006/relationships" xmlns:p="http://schemas.openxmlformats.org/presentationml/2006/main">
  <p:tag name="PLUS_ID" val="detail_0"/>
</p:tagLst>
</file>

<file path=ppt/tags/tag25.xml><?xml version="1.0" encoding="utf-8"?>
<p:tagLst xmlns:a="http://schemas.openxmlformats.org/drawingml/2006/main" xmlns:r="http://schemas.openxmlformats.org/officeDocument/2006/relationships" xmlns:p="http://schemas.openxmlformats.org/presentationml/2006/main">
  <p:tag name="PLUS_ID" val="detail_0"/>
</p:tagLst>
</file>

<file path=ppt/tags/tag26.xml><?xml version="1.0" encoding="utf-8"?>
<p:tagLst xmlns:a="http://schemas.openxmlformats.org/drawingml/2006/main" xmlns:r="http://schemas.openxmlformats.org/officeDocument/2006/relationships" xmlns:p="http://schemas.openxmlformats.org/presentationml/2006/main">
  <p:tag name="PLUS_ID" val="title"/>
</p:tagLst>
</file>

<file path=ppt/tags/tag27.xml><?xml version="1.0" encoding="utf-8"?>
<p:tagLst xmlns:a="http://schemas.openxmlformats.org/drawingml/2006/main" xmlns:r="http://schemas.openxmlformats.org/officeDocument/2006/relationships" xmlns:p="http://schemas.openxmlformats.org/presentationml/2006/main">
  <p:tag name="PLUS_ID" val="title"/>
</p:tagLst>
</file>

<file path=ppt/tags/tag28.xml><?xml version="1.0" encoding="utf-8"?>
<p:tagLst xmlns:a="http://schemas.openxmlformats.org/drawingml/2006/main" xmlns:r="http://schemas.openxmlformats.org/officeDocument/2006/relationships" xmlns:p="http://schemas.openxmlformats.org/presentationml/2006/main">
  <p:tag name="PLUS_ID" val="detail_0"/>
</p:tagLst>
</file>

<file path=ppt/tags/tag29.xml><?xml version="1.0" encoding="utf-8"?>
<p:tagLst xmlns:a="http://schemas.openxmlformats.org/drawingml/2006/main" xmlns:r="http://schemas.openxmlformats.org/officeDocument/2006/relationships" xmlns:p="http://schemas.openxmlformats.org/presentationml/2006/main">
  <p:tag name="PLUS_ID" val="detail_0"/>
</p:tagLst>
</file>

<file path=ppt/tags/tag3.xml><?xml version="1.0" encoding="utf-8"?>
<p:tagLst xmlns:a="http://schemas.openxmlformats.org/drawingml/2006/main" xmlns:r="http://schemas.openxmlformats.org/officeDocument/2006/relationships" xmlns:p="http://schemas.openxmlformats.org/presentationml/2006/main">
  <p:tag name="PLUS_ID" val="detail_0"/>
</p:tagLst>
</file>

<file path=ppt/tags/tag30.xml><?xml version="1.0" encoding="utf-8"?>
<p:tagLst xmlns:a="http://schemas.openxmlformats.org/drawingml/2006/main" xmlns:r="http://schemas.openxmlformats.org/officeDocument/2006/relationships" xmlns:p="http://schemas.openxmlformats.org/presentationml/2006/main">
  <p:tag name="PLUS_ID" val="detail_0"/>
</p:tagLst>
</file>

<file path=ppt/tags/tag31.xml><?xml version="1.0" encoding="utf-8"?>
<p:tagLst xmlns:a="http://schemas.openxmlformats.org/drawingml/2006/main" xmlns:r="http://schemas.openxmlformats.org/officeDocument/2006/relationships" xmlns:p="http://schemas.openxmlformats.org/presentationml/2006/main">
  <p:tag name="PLUS_ID" val="title"/>
</p:tagLst>
</file>

<file path=ppt/tags/tag32.xml><?xml version="1.0" encoding="utf-8"?>
<p:tagLst xmlns:a="http://schemas.openxmlformats.org/drawingml/2006/main" xmlns:r="http://schemas.openxmlformats.org/officeDocument/2006/relationships" xmlns:p="http://schemas.openxmlformats.org/presentationml/2006/main">
  <p:tag name="PLUS_ID" val="detail_0"/>
</p:tagLst>
</file>

<file path=ppt/tags/tag33.xml><?xml version="1.0" encoding="utf-8"?>
<p:tagLst xmlns:a="http://schemas.openxmlformats.org/drawingml/2006/main" xmlns:r="http://schemas.openxmlformats.org/officeDocument/2006/relationships" xmlns:p="http://schemas.openxmlformats.org/presentationml/2006/main">
  <p:tag name="PLUS_ID" val="title"/>
</p:tagLst>
</file>

<file path=ppt/tags/tag34.xml><?xml version="1.0" encoding="utf-8"?>
<p:tagLst xmlns:a="http://schemas.openxmlformats.org/drawingml/2006/main" xmlns:r="http://schemas.openxmlformats.org/officeDocument/2006/relationships" xmlns:p="http://schemas.openxmlformats.org/presentationml/2006/main">
  <p:tag name="PLUS_ID" val="title"/>
</p:tagLst>
</file>

<file path=ppt/tags/tag35.xml><?xml version="1.0" encoding="utf-8"?>
<p:tagLst xmlns:a="http://schemas.openxmlformats.org/drawingml/2006/main" xmlns:r="http://schemas.openxmlformats.org/officeDocument/2006/relationships" xmlns:p="http://schemas.openxmlformats.org/presentationml/2006/main">
  <p:tag name="PLUS_ID" val="title"/>
</p:tagLst>
</file>

<file path=ppt/tags/tag36.xml><?xml version="1.0" encoding="utf-8"?>
<p:tagLst xmlns:a="http://schemas.openxmlformats.org/drawingml/2006/main" xmlns:r="http://schemas.openxmlformats.org/officeDocument/2006/relationships" xmlns:p="http://schemas.openxmlformats.org/presentationml/2006/main">
  <p:tag name="PLUS_ID" val="title"/>
</p:tagLst>
</file>

<file path=ppt/tags/tag37.xml><?xml version="1.0" encoding="utf-8"?>
<p:tagLst xmlns:a="http://schemas.openxmlformats.org/drawingml/2006/main" xmlns:r="http://schemas.openxmlformats.org/officeDocument/2006/relationships" xmlns:p="http://schemas.openxmlformats.org/presentationml/2006/main">
  <p:tag name="PLUS_ID" val="detail_0"/>
</p:tagLst>
</file>

<file path=ppt/tags/tag38.xml><?xml version="1.0" encoding="utf-8"?>
<p:tagLst xmlns:a="http://schemas.openxmlformats.org/drawingml/2006/main" xmlns:r="http://schemas.openxmlformats.org/officeDocument/2006/relationships" xmlns:p="http://schemas.openxmlformats.org/presentationml/2006/main">
  <p:tag name="PLUS_ID" val="detail_0"/>
</p:tagLst>
</file>

<file path=ppt/tags/tag4.xml><?xml version="1.0" encoding="utf-8"?>
<p:tagLst xmlns:a="http://schemas.openxmlformats.org/drawingml/2006/main" xmlns:r="http://schemas.openxmlformats.org/officeDocument/2006/relationships" xmlns:p="http://schemas.openxmlformats.org/presentationml/2006/main">
  <p:tag name="PLUS_ID" val="title"/>
</p:tagLst>
</file>

<file path=ppt/tags/tag5.xml><?xml version="1.0" encoding="utf-8"?>
<p:tagLst xmlns:a="http://schemas.openxmlformats.org/drawingml/2006/main" xmlns:r="http://schemas.openxmlformats.org/officeDocument/2006/relationships" xmlns:p="http://schemas.openxmlformats.org/presentationml/2006/main">
  <p:tag name="PLUS_ID" val="detail_0"/>
</p:tagLst>
</file>

<file path=ppt/tags/tag6.xml><?xml version="1.0" encoding="utf-8"?>
<p:tagLst xmlns:a="http://schemas.openxmlformats.org/drawingml/2006/main" xmlns:r="http://schemas.openxmlformats.org/officeDocument/2006/relationships" xmlns:p="http://schemas.openxmlformats.org/presentationml/2006/main">
  <p:tag name="PLUS_ID" val="title"/>
</p:tagLst>
</file>

<file path=ppt/tags/tag7.xml><?xml version="1.0" encoding="utf-8"?>
<p:tagLst xmlns:a="http://schemas.openxmlformats.org/drawingml/2006/main" xmlns:r="http://schemas.openxmlformats.org/officeDocument/2006/relationships" xmlns:p="http://schemas.openxmlformats.org/presentationml/2006/main">
  <p:tag name="PLUS_ID" val="detail_0"/>
</p:tagLst>
</file>

<file path=ppt/tags/tag8.xml><?xml version="1.0" encoding="utf-8"?>
<p:tagLst xmlns:a="http://schemas.openxmlformats.org/drawingml/2006/main" xmlns:r="http://schemas.openxmlformats.org/officeDocument/2006/relationships" xmlns:p="http://schemas.openxmlformats.org/presentationml/2006/main">
  <p:tag name="PLUS_ID" val="title"/>
</p:tagLst>
</file>

<file path=ppt/tags/tag9.xml><?xml version="1.0" encoding="utf-8"?>
<p:tagLst xmlns:a="http://schemas.openxmlformats.org/drawingml/2006/main" xmlns:r="http://schemas.openxmlformats.org/officeDocument/2006/relationships" xmlns:p="http://schemas.openxmlformats.org/presentationml/2006/main">
  <p:tag name="PLUS_ID" val="detail_0"/>
</p:tagLst>
</file>

<file path=ppt/theme/theme1.xml><?xml version="1.0" encoding="utf-8"?>
<a:theme xmlns:a="http://schemas.openxmlformats.org/drawingml/2006/main" name="Office Theme">
  <a:themeElements>
    <a:clrScheme name="Amare">
      <a:dk1>
        <a:srgbClr val="000000"/>
      </a:dk1>
      <a:lt1>
        <a:srgbClr val="FFFFFF"/>
      </a:lt1>
      <a:dk2>
        <a:srgbClr val="434043"/>
      </a:dk2>
      <a:lt2>
        <a:srgbClr val="E7E7E0"/>
      </a:lt2>
      <a:accent1>
        <a:srgbClr val="50037F"/>
      </a:accent1>
      <a:accent2>
        <a:srgbClr val="975ED2"/>
      </a:accent2>
      <a:accent3>
        <a:srgbClr val="5F2756"/>
      </a:accent3>
      <a:accent4>
        <a:srgbClr val="FFFFFF"/>
      </a:accent4>
      <a:accent5>
        <a:srgbClr val="FFFFFF"/>
      </a:accent5>
      <a:accent6>
        <a:srgbClr val="FFFFFF"/>
      </a:accent6>
      <a:hlink>
        <a:srgbClr val="975ED2"/>
      </a:hlink>
      <a:folHlink>
        <a:srgbClr val="975ED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fe50855b-3af3-474b-a012-e8fd2f7c30f3">
      <Terms xmlns="http://schemas.microsoft.com/office/infopath/2007/PartnerControls"/>
    </lcf76f155ced4ddcb4097134ff3c332f>
    <TaxCatchAll xmlns="6be857c2-1e1f-42cd-a678-e2b3ec80201d"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D7D6878CD4CD742A7636982EBFDF5AE" ma:contentTypeVersion="16" ma:contentTypeDescription="Create a new document." ma:contentTypeScope="" ma:versionID="e4e6b30919a629ddca1854f8de8a3784">
  <xsd:schema xmlns:xsd="http://www.w3.org/2001/XMLSchema" xmlns:xs="http://www.w3.org/2001/XMLSchema" xmlns:p="http://schemas.microsoft.com/office/2006/metadata/properties" xmlns:ns2="fe50855b-3af3-474b-a012-e8fd2f7c30f3" xmlns:ns3="6be857c2-1e1f-42cd-a678-e2b3ec80201d" targetNamespace="http://schemas.microsoft.com/office/2006/metadata/properties" ma:root="true" ma:fieldsID="400c2b0fd58d116ac43278a55b388e5c" ns2:_="" ns3:_="">
    <xsd:import namespace="fe50855b-3af3-474b-a012-e8fd2f7c30f3"/>
    <xsd:import namespace="6be857c2-1e1f-42cd-a678-e2b3ec80201d"/>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DateTaken" minOccurs="0"/>
                <xsd:element ref="ns2:MediaLengthInSecond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SearchPropertie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e50855b-3af3-474b-a012-e8fd2f7c30f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f557d969-218b-4b5c-82b9-8fe4df7d07ae"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be857c2-1e1f-42cd-a678-e2b3ec80201d"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5b22715a-479a-4da3-9e80-d9dacde84fb3}" ma:internalName="TaxCatchAll" ma:showField="CatchAllData" ma:web="6be857c2-1e1f-42cd-a678-e2b3ec80201d">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E80EAF3-AAEF-4D27-AB95-0AF6B48CA28A}">
  <ds:schemaRefs>
    <ds:schemaRef ds:uri="http://schemas.openxmlformats.org/package/2006/metadata/core-properties"/>
    <ds:schemaRef ds:uri="http://purl.org/dc/elements/1.1/"/>
    <ds:schemaRef ds:uri="6be857c2-1e1f-42cd-a678-e2b3ec80201d"/>
    <ds:schemaRef ds:uri="http://www.w3.org/XML/1998/namespace"/>
    <ds:schemaRef ds:uri="http://purl.org/dc/dcmitype/"/>
    <ds:schemaRef ds:uri="http://schemas.microsoft.com/office/2006/documentManagement/types"/>
    <ds:schemaRef ds:uri="http://purl.org/dc/terms/"/>
    <ds:schemaRef ds:uri="http://schemas.microsoft.com/office/infopath/2007/PartnerControls"/>
    <ds:schemaRef ds:uri="fe50855b-3af3-474b-a012-e8fd2f7c30f3"/>
    <ds:schemaRef ds:uri="http://schemas.microsoft.com/office/2006/metadata/properties"/>
  </ds:schemaRefs>
</ds:datastoreItem>
</file>

<file path=customXml/itemProps2.xml><?xml version="1.0" encoding="utf-8"?>
<ds:datastoreItem xmlns:ds="http://schemas.openxmlformats.org/officeDocument/2006/customXml" ds:itemID="{315C9668-9205-4529-8B14-F6E2EA321191}">
  <ds:schemaRefs>
    <ds:schemaRef ds:uri="http://schemas.microsoft.com/sharepoint/v3/contenttype/forms"/>
  </ds:schemaRefs>
</ds:datastoreItem>
</file>

<file path=customXml/itemProps3.xml><?xml version="1.0" encoding="utf-8"?>
<ds:datastoreItem xmlns:ds="http://schemas.openxmlformats.org/officeDocument/2006/customXml" ds:itemID="{4F2C8CDC-2C46-4957-961C-E5626826078B}">
  <ds:schemaRefs>
    <ds:schemaRef ds:uri="6be857c2-1e1f-42cd-a678-e2b3ec80201d"/>
    <ds:schemaRef ds:uri="fe50855b-3af3-474b-a012-e8fd2f7c30f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368</TotalTime>
  <Words>2492</Words>
  <Application>Microsoft Macintosh PowerPoint</Application>
  <PresentationFormat>Geniş ekran</PresentationFormat>
  <Paragraphs>160</Paragraphs>
  <Slides>17</Slides>
  <Notes>15</Notes>
  <HiddenSlides>0</HiddenSlides>
  <MMClips>0</MMClips>
  <ScaleCrop>false</ScaleCrop>
  <HeadingPairs>
    <vt:vector size="6" baseType="variant">
      <vt:variant>
        <vt:lpstr>Kullanılan Yazı Tipleri</vt:lpstr>
      </vt:variant>
      <vt:variant>
        <vt:i4>7</vt:i4>
      </vt:variant>
      <vt:variant>
        <vt:lpstr>Tema</vt:lpstr>
      </vt:variant>
      <vt:variant>
        <vt:i4>1</vt:i4>
      </vt:variant>
      <vt:variant>
        <vt:lpstr>Slayt Başlıkları</vt:lpstr>
      </vt:variant>
      <vt:variant>
        <vt:i4>17</vt:i4>
      </vt:variant>
    </vt:vector>
  </HeadingPairs>
  <TitlesOfParts>
    <vt:vector size="25" baseType="lpstr">
      <vt:lpstr>Amare Walter Neue Mittel</vt:lpstr>
      <vt:lpstr>Aptos</vt:lpstr>
      <vt:lpstr>Amare Walter Neue Leicht</vt:lpstr>
      <vt:lpstr>Amare Walter Neue</vt:lpstr>
      <vt:lpstr>Amare Walter Neue Mager</vt:lpstr>
      <vt:lpstr>Arial</vt:lpstr>
      <vt:lpstr>Amare Walter Neue Halbfett</vt:lpstr>
      <vt:lpstr>Office Theme</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George Lopez</dc:creator>
  <cp:lastModifiedBy>Gökhan Yalgın</cp:lastModifiedBy>
  <cp:revision>17</cp:revision>
  <cp:lastPrinted>2025-04-09T23:50:38Z</cp:lastPrinted>
  <dcterms:created xsi:type="dcterms:W3CDTF">2024-09-07T19:54:54Z</dcterms:created>
  <dcterms:modified xsi:type="dcterms:W3CDTF">2026-04-06T10:57:42Z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0x0101004D7D6878CD4CD742A7636982EBFDF5AE</vt:lpwstr>
  </property>
  <property fmtid="{D5CDD505-2E9C-101B-9397-08002B2CF9AE}" pid="3" name="MediaServiceImageTags">
    <vt:lpwstr/>
  </property>
</Properties>
</file>