
<file path=[Content_Types].xml><?xml version="1.0" encoding="utf-8"?>
<Types xmlns="http://schemas.openxmlformats.org/package/2006/content-types">
  <Default Extension="emf" ContentType="image/x-emf"/>
  <Default Extension="fntdata" ContentType="application/x-fontdata"/>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notesSlides/notesSlide4.xml" ContentType="application/vnd.openxmlformats-officedocument.presentationml.notesSlide+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notesSlides/notesSlide5.xml" ContentType="application/vnd.openxmlformats-officedocument.presentationml.notesSlide+xml"/>
  <Override PartName="/ppt/tags/tag14.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15.xml" ContentType="application/vnd.openxmlformats-officedocument.presentationml.tags+xml"/>
  <Override PartName="/ppt/tags/tag16.xml" ContentType="application/vnd.openxmlformats-officedocument.presentationml.tags+xml"/>
  <Override PartName="/ppt/notesSlides/notesSlide8.xml" ContentType="application/vnd.openxmlformats-officedocument.presentationml.notesSlide+xml"/>
  <Override PartName="/ppt/tags/tag17.xml" ContentType="application/vnd.openxmlformats-officedocument.presentationml.tags+xml"/>
  <Override PartName="/ppt/notesSlides/notesSlide9.xml" ContentType="application/vnd.openxmlformats-officedocument.presentationml.notesSlide+xml"/>
  <Override PartName="/ppt/tags/tag18.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19.xml" ContentType="application/vnd.openxmlformats-officedocument.presentationml.tags+xml"/>
  <Override PartName="/ppt/notesSlides/notesSlide14.xml" ContentType="application/vnd.openxmlformats-officedocument.presentationml.notesSlide+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648" r:id="rId1"/>
    <p:sldMasterId id="2147483673" r:id="rId2"/>
  </p:sldMasterIdLst>
  <p:notesMasterIdLst>
    <p:notesMasterId r:id="rId35"/>
  </p:notesMasterIdLst>
  <p:sldIdLst>
    <p:sldId id="413" r:id="rId3"/>
    <p:sldId id="414" r:id="rId4"/>
    <p:sldId id="431" r:id="rId5"/>
    <p:sldId id="432" r:id="rId6"/>
    <p:sldId id="422" r:id="rId7"/>
    <p:sldId id="2147477879" r:id="rId8"/>
    <p:sldId id="2147477886" r:id="rId9"/>
    <p:sldId id="2147477885" r:id="rId10"/>
    <p:sldId id="2147477881" r:id="rId11"/>
    <p:sldId id="2147477882" r:id="rId12"/>
    <p:sldId id="2147477883" r:id="rId13"/>
    <p:sldId id="2147477884" r:id="rId14"/>
    <p:sldId id="2147477887" r:id="rId15"/>
    <p:sldId id="588" r:id="rId16"/>
    <p:sldId id="2147477888" r:id="rId17"/>
    <p:sldId id="2147477896" r:id="rId18"/>
    <p:sldId id="2147477890" r:id="rId19"/>
    <p:sldId id="2147477895" r:id="rId20"/>
    <p:sldId id="2147477892" r:id="rId21"/>
    <p:sldId id="2147477894" r:id="rId22"/>
    <p:sldId id="2147477893" r:id="rId23"/>
    <p:sldId id="2147477897" r:id="rId24"/>
    <p:sldId id="2147477889" r:id="rId25"/>
    <p:sldId id="272" r:id="rId26"/>
    <p:sldId id="417" r:id="rId27"/>
    <p:sldId id="418" r:id="rId28"/>
    <p:sldId id="2147477898" r:id="rId29"/>
    <p:sldId id="2147477899" r:id="rId30"/>
    <p:sldId id="2147477900" r:id="rId31"/>
    <p:sldId id="2147477918" r:id="rId32"/>
    <p:sldId id="2147477931" r:id="rId33"/>
    <p:sldId id="2147477932" r:id="rId34"/>
  </p:sldIdLst>
  <p:sldSz cx="12192000" cy="6858000"/>
  <p:notesSz cx="6858000" cy="9144000"/>
  <p:embeddedFontLst>
    <p:embeddedFont>
      <p:font typeface="Amare Walter Neue" panose="020B0503040202060203"/>
      <p:regular r:id="rId36"/>
      <p:bold r:id="rId36"/>
      <p:italic r:id="rId36"/>
      <p:boldItalic r:id="rId36"/>
    </p:embeddedFont>
    <p:embeddedFont>
      <p:font typeface="Amare Walter Neue Halbfett" panose="020B0503040202060203"/>
      <p:regular r:id="rId37"/>
      <p:bold r:id="rId37"/>
      <p:italic r:id="rId38"/>
      <p:boldItalic r:id="rId39"/>
    </p:embeddedFont>
    <p:embeddedFont>
      <p:font typeface="Amare Walter Neue Halbfett Kurs" panose="020B0604020202020204" charset="-94"/>
      <p:regular r:id="rId40"/>
      <p:bold r:id="rId41"/>
      <p:italic r:id="rId42"/>
      <p:boldItalic r:id="rId43"/>
    </p:embeddedFont>
    <p:embeddedFont>
      <p:font typeface="Amare Walter Neue Leicht" panose="020B0604020202020204" charset="-94"/>
      <p:regular r:id="rId44"/>
    </p:embeddedFont>
    <p:embeddedFont>
      <p:font typeface="Amare Walter Neue Mager" panose="020B0604020202020204" charset="-94"/>
      <p:regular r:id="rId37"/>
      <p:bold r:id="rId45"/>
      <p:italic r:id="rId46"/>
      <p:boldItalic r:id="rId47"/>
    </p:embeddedFont>
    <p:embeddedFont>
      <p:font typeface="Amare Walter Neue Mager Kursiv" panose="020B0503040202060203"/>
      <p:italic r:id="rId37"/>
    </p:embeddedFont>
    <p:embeddedFont>
      <p:font typeface="Amare Walter Neue Mittel" panose="020B0604020202020204" charset="-94"/>
      <p:regular r:id="rId48"/>
      <p:italic r:id="rId4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BCBEBB2B-F273-7767-C8A5-1EE7985317B5}" name="Alison Cutlan" initials="AC" userId="S::acutlan@amare.com::06f658a2-210c-4533-90ef-3ed91edde1b1" providerId="AD"/>
  <p188:author id="{15F83550-AF39-ACED-CEDB-9032D0DF0D74}" name="Joel Escorpiso" initials="" userId="S::joel.e@clabsstudio.com::1c2ff144-2db8-4ec6-a84e-f1e6856767b8" providerId="AD"/>
  <p188:author id="{C483C158-B634-1A45-59EB-0FA2FE423D06}" name="Katie Stevens" initials="KS" userId="S::kstevens@amare.com::531d7f12-182e-47c0-ad62-9ed91976d323" providerId="AD"/>
  <p188:author id="{5FBF026F-7547-58AB-E476-15BAA33C8B0B}" name="Joel Escorpiso" initials="JE" userId="S::jescorpiso@amare.com::66e428a9-973f-4039-ab83-2da6a743ca24" providerId="AD"/>
  <p188:author id="{406162BC-AB0B-F27C-058F-6E408C51CF4C}" name="Kelsey Keller" initials="KK" userId="S::kkeller@amare.com::eafafd03-a91e-4492-8942-b2330bc3e183" providerId="AD"/>
  <p188:author id="{98A40AD0-BBDA-C3E7-0215-03942D0348E2}" name="Katie Stevens" initials="" userId="S::katie.stevens@thebeautybank.com::5e133942-d4a5-42f9-96f9-069d1286b99a" providerId="AD"/>
  <p188:author id="{D89618E4-FAC8-FC56-B2A9-443630B22DEE}" name="Callie Brink-Lee" initials="CB" userId="S::cblee@amare.com::08f0102b-3e6a-4bf1-85fc-b9c19aac7238"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8ECF0"/>
    <a:srgbClr val="E9EBF1"/>
    <a:srgbClr val="CACED3"/>
    <a:srgbClr val="C4BB87"/>
    <a:srgbClr val="E9E9E9"/>
    <a:srgbClr val="DCD83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103DD0-CF9B-0A75-318A-1E193CF1E558}" v="206" dt="2025-11-04T00:30:31.2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9829"/>
    <p:restoredTop sz="94883"/>
  </p:normalViewPr>
  <p:slideViewPr>
    <p:cSldViewPr snapToGrid="0">
      <p:cViewPr varScale="1">
        <p:scale>
          <a:sx n="64" d="100"/>
          <a:sy n="64" d="100"/>
        </p:scale>
        <p:origin x="67" y="37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font" Target="fonts/font4.fntdata"/><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font" Target="fonts/font7.fntdata"/><Relationship Id="rId47" Type="http://schemas.openxmlformats.org/officeDocument/2006/relationships/font" Target="fonts/font12.fntdata"/><Relationship Id="rId50" Type="http://schemas.openxmlformats.org/officeDocument/2006/relationships/presProps" Target="presProps.xml"/><Relationship Id="rId55" Type="http://schemas.microsoft.com/office/2018/10/relationships/authors" Target="author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font" Target="fonts/font2.fntdata"/><Relationship Id="rId40" Type="http://schemas.openxmlformats.org/officeDocument/2006/relationships/font" Target="fonts/font5.fntdata"/><Relationship Id="rId45" Type="http://schemas.openxmlformats.org/officeDocument/2006/relationships/font" Target="fonts/font10.fntdata"/><Relationship Id="rId53" Type="http://schemas.openxmlformats.org/officeDocument/2006/relationships/tableStyles" Target="tableStyle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font" Target="fonts/font9.fntdata"/><Relationship Id="rId52"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notesMaster" Target="notesMasters/notesMaster1.xml"/><Relationship Id="rId43" Type="http://schemas.openxmlformats.org/officeDocument/2006/relationships/font" Target="fonts/font8.fntdata"/><Relationship Id="rId48" Type="http://schemas.openxmlformats.org/officeDocument/2006/relationships/font" Target="fonts/font13.fntdata"/><Relationship Id="rId8" Type="http://schemas.openxmlformats.org/officeDocument/2006/relationships/slide" Target="slides/slide6.xml"/><Relationship Id="rId51" Type="http://schemas.openxmlformats.org/officeDocument/2006/relationships/viewProps" Target="view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font" Target="fonts/font3.fntdata"/><Relationship Id="rId46" Type="http://schemas.openxmlformats.org/officeDocument/2006/relationships/font" Target="fonts/font11.fntdata"/><Relationship Id="rId20" Type="http://schemas.openxmlformats.org/officeDocument/2006/relationships/slide" Target="slides/slide18.xml"/><Relationship Id="rId41" Type="http://schemas.openxmlformats.org/officeDocument/2006/relationships/font" Target="fonts/font6.fntdata"/><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font" Target="fonts/font1.fntdata"/><Relationship Id="rId49" Type="http://schemas.openxmlformats.org/officeDocument/2006/relationships/font" Target="fonts/font14.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43EDE8-F63B-3240-9EC2-0C60EBCC2C5F}" type="datetimeFigureOut">
              <a:rPr lang="en-US" smtClean="0"/>
              <a:t>11/5/2025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461F71-376C-674F-928F-66050F9761E2}" type="slidenum">
              <a:rPr lang="en-US" smtClean="0"/>
              <a:t>‹#›</a:t>
            </a:fld>
            <a:endParaRPr lang="en-US"/>
          </a:p>
        </p:txBody>
      </p:sp>
    </p:spTree>
    <p:extLst>
      <p:ext uri="{BB962C8B-B14F-4D97-AF65-F5344CB8AC3E}">
        <p14:creationId xmlns:p14="http://schemas.microsoft.com/office/powerpoint/2010/main" val="33107611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B1BEF8-28C9-CEDC-B6A4-1170A3F006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323A01-E7BF-172F-3611-DC815FB838D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6F49E29-B557-DE8B-9E58-6B8532698F3C}"/>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4BEE814-469C-0C3D-97A2-3259DF706E53}"/>
              </a:ext>
            </a:extLst>
          </p:cNvPr>
          <p:cNvSpPr>
            <a:spLocks noGrp="1"/>
          </p:cNvSpPr>
          <p:nvPr>
            <p:ph type="sldNum" sz="quarter" idx="5"/>
          </p:nvPr>
        </p:nvSpPr>
        <p:spPr/>
        <p:txBody>
          <a:bodyPr/>
          <a:lstStyle/>
          <a:p>
            <a:fld id="{AB7BB1A8-9550-9248-9C17-E45FD6C976C1}" type="slidenum">
              <a:rPr lang="en-US" smtClean="0"/>
              <a:t>5</a:t>
            </a:fld>
            <a:endParaRPr lang="en-US"/>
          </a:p>
        </p:txBody>
      </p:sp>
    </p:spTree>
    <p:extLst>
      <p:ext uri="{BB962C8B-B14F-4D97-AF65-F5344CB8AC3E}">
        <p14:creationId xmlns:p14="http://schemas.microsoft.com/office/powerpoint/2010/main" val="22073752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2AEB37-A557-38B7-5B3C-A9AAE39C6BC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292DC6D-00F5-8BCF-52A3-D92DBD0D1E3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4F78E94-BBB5-F495-D624-25AAD66ED4DF}"/>
              </a:ext>
            </a:extLst>
          </p:cNvPr>
          <p:cNvSpPr>
            <a:spLocks noGrp="1"/>
          </p:cNvSpPr>
          <p:nvPr>
            <p:ph type="body" idx="1"/>
          </p:nvPr>
        </p:nvSpPr>
        <p:spPr/>
        <p:txBody>
          <a:bodyPr/>
          <a:lstStyle/>
          <a:p>
            <a:endParaRPr lang="en-US" b="1" kern="100">
              <a:effectLst/>
            </a:endParaRPr>
          </a:p>
          <a:p>
            <a:r>
              <a:rPr lang="en-US">
                <a:effectLst/>
              </a:rPr>
              <a:t> </a:t>
            </a:r>
            <a:endParaRPr lang="en-US"/>
          </a:p>
          <a:p>
            <a:endParaRPr lang="en-US"/>
          </a:p>
        </p:txBody>
      </p:sp>
      <p:sp>
        <p:nvSpPr>
          <p:cNvPr id="4" name="Slide Number Placeholder 3">
            <a:extLst>
              <a:ext uri="{FF2B5EF4-FFF2-40B4-BE49-F238E27FC236}">
                <a16:creationId xmlns:a16="http://schemas.microsoft.com/office/drawing/2014/main" id="{621E7228-F6CC-39E0-23B2-D16114B94E31}"/>
              </a:ext>
            </a:extLst>
          </p:cNvPr>
          <p:cNvSpPr>
            <a:spLocks noGrp="1"/>
          </p:cNvSpPr>
          <p:nvPr>
            <p:ph type="sldNum" sz="quarter" idx="5"/>
          </p:nvPr>
        </p:nvSpPr>
        <p:spPr/>
        <p:txBody>
          <a:bodyPr/>
          <a:lstStyle/>
          <a:p>
            <a:fld id="{02461F71-376C-674F-928F-66050F9761E2}" type="slidenum">
              <a:rPr lang="en-US" smtClean="0"/>
              <a:t>6</a:t>
            </a:fld>
            <a:endParaRPr lang="en-US"/>
          </a:p>
        </p:txBody>
      </p:sp>
    </p:spTree>
    <p:extLst>
      <p:ext uri="{BB962C8B-B14F-4D97-AF65-F5344CB8AC3E}">
        <p14:creationId xmlns:p14="http://schemas.microsoft.com/office/powerpoint/2010/main" val="41634501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B1BEF8-28C9-CEDC-B6A4-1170A3F006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323A01-E7BF-172F-3611-DC815FB838D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6F49E29-B557-DE8B-9E58-6B8532698F3C}"/>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4BEE814-469C-0C3D-97A2-3259DF706E53}"/>
              </a:ext>
            </a:extLst>
          </p:cNvPr>
          <p:cNvSpPr>
            <a:spLocks noGrp="1"/>
          </p:cNvSpPr>
          <p:nvPr>
            <p:ph type="sldNum" sz="quarter" idx="5"/>
          </p:nvPr>
        </p:nvSpPr>
        <p:spPr/>
        <p:txBody>
          <a:bodyPr/>
          <a:lstStyle/>
          <a:p>
            <a:fld id="{AB7BB1A8-9550-9248-9C17-E45FD6C976C1}" type="slidenum">
              <a:rPr lang="en-US" smtClean="0"/>
              <a:t>7</a:t>
            </a:fld>
            <a:endParaRPr lang="en-US"/>
          </a:p>
        </p:txBody>
      </p:sp>
    </p:spTree>
    <p:extLst>
      <p:ext uri="{BB962C8B-B14F-4D97-AF65-F5344CB8AC3E}">
        <p14:creationId xmlns:p14="http://schemas.microsoft.com/office/powerpoint/2010/main" val="8249782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2461F71-376C-674F-928F-66050F9761E2}" type="slidenum">
              <a:rPr lang="en-US" smtClean="0"/>
              <a:t>9</a:t>
            </a:fld>
            <a:endParaRPr lang="en-US"/>
          </a:p>
        </p:txBody>
      </p:sp>
    </p:spTree>
    <p:extLst>
      <p:ext uri="{BB962C8B-B14F-4D97-AF65-F5344CB8AC3E}">
        <p14:creationId xmlns:p14="http://schemas.microsoft.com/office/powerpoint/2010/main" val="33161830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2461F71-376C-674F-928F-66050F9761E2}" type="slidenum">
              <a:rPr lang="en-US" smtClean="0"/>
              <a:t>11</a:t>
            </a:fld>
            <a:endParaRPr lang="en-US"/>
          </a:p>
        </p:txBody>
      </p:sp>
    </p:spTree>
    <p:extLst>
      <p:ext uri="{BB962C8B-B14F-4D97-AF65-F5344CB8AC3E}">
        <p14:creationId xmlns:p14="http://schemas.microsoft.com/office/powerpoint/2010/main" val="12888010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B1BEF8-28C9-CEDC-B6A4-1170A3F006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323A01-E7BF-172F-3611-DC815FB838D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6F49E29-B557-DE8B-9E58-6B8532698F3C}"/>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4BEE814-469C-0C3D-97A2-3259DF706E53}"/>
              </a:ext>
            </a:extLst>
          </p:cNvPr>
          <p:cNvSpPr>
            <a:spLocks noGrp="1"/>
          </p:cNvSpPr>
          <p:nvPr>
            <p:ph type="sldNum" sz="quarter" idx="5"/>
          </p:nvPr>
        </p:nvSpPr>
        <p:spPr/>
        <p:txBody>
          <a:bodyPr/>
          <a:lstStyle/>
          <a:p>
            <a:fld id="{AB7BB1A8-9550-9248-9C17-E45FD6C976C1}" type="slidenum">
              <a:rPr lang="en-US" smtClean="0"/>
              <a:t>13</a:t>
            </a:fld>
            <a:endParaRPr lang="en-US"/>
          </a:p>
        </p:txBody>
      </p:sp>
    </p:spTree>
    <p:extLst>
      <p:ext uri="{BB962C8B-B14F-4D97-AF65-F5344CB8AC3E}">
        <p14:creationId xmlns:p14="http://schemas.microsoft.com/office/powerpoint/2010/main" val="30170118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B5A629-3B63-98C3-11A4-35C77D6B32B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A48A4F6-9721-8320-6C6B-9AE077C21D0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C453C55-5C8F-1CBC-994E-A7D282E7C520}"/>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6AAB457E-3CB3-F192-42AC-456A5469FD52}"/>
              </a:ext>
            </a:extLst>
          </p:cNvPr>
          <p:cNvSpPr>
            <a:spLocks noGrp="1"/>
          </p:cNvSpPr>
          <p:nvPr>
            <p:ph type="sldNum" sz="quarter" idx="5"/>
          </p:nvPr>
        </p:nvSpPr>
        <p:spPr/>
        <p:txBody>
          <a:bodyPr/>
          <a:lstStyle/>
          <a:p>
            <a:fld id="{02461F71-376C-674F-928F-66050F9761E2}" type="slidenum">
              <a:rPr lang="en-US" smtClean="0"/>
              <a:t>14</a:t>
            </a:fld>
            <a:endParaRPr lang="en-US"/>
          </a:p>
        </p:txBody>
      </p:sp>
    </p:spTree>
    <p:extLst>
      <p:ext uri="{BB962C8B-B14F-4D97-AF65-F5344CB8AC3E}">
        <p14:creationId xmlns:p14="http://schemas.microsoft.com/office/powerpoint/2010/main" val="26085073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2461F71-376C-674F-928F-66050F9761E2}" type="slidenum">
              <a:rPr lang="en-US" smtClean="0"/>
              <a:t>15</a:t>
            </a:fld>
            <a:endParaRPr lang="en-US"/>
          </a:p>
        </p:txBody>
      </p:sp>
    </p:spTree>
    <p:extLst>
      <p:ext uri="{BB962C8B-B14F-4D97-AF65-F5344CB8AC3E}">
        <p14:creationId xmlns:p14="http://schemas.microsoft.com/office/powerpoint/2010/main" val="22184018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D5A56F-8A3C-9D92-C0A2-F44EE2BDFF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EFA5F9-EB28-B650-A8C4-7EA73CD847D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6395ACF-2D24-D0F5-D237-714964228BFE}"/>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2FCBB9A9-B982-9AE7-5A74-52C6EC732D6E}"/>
              </a:ext>
            </a:extLst>
          </p:cNvPr>
          <p:cNvSpPr>
            <a:spLocks noGrp="1"/>
          </p:cNvSpPr>
          <p:nvPr>
            <p:ph type="sldNum" sz="quarter" idx="5"/>
          </p:nvPr>
        </p:nvSpPr>
        <p:spPr/>
        <p:txBody>
          <a:bodyPr/>
          <a:lstStyle/>
          <a:p>
            <a:fld id="{02461F71-376C-674F-928F-66050F9761E2}" type="slidenum">
              <a:rPr lang="en-US" smtClean="0"/>
              <a:t>16</a:t>
            </a:fld>
            <a:endParaRPr lang="en-US"/>
          </a:p>
        </p:txBody>
      </p:sp>
    </p:spTree>
    <p:extLst>
      <p:ext uri="{BB962C8B-B14F-4D97-AF65-F5344CB8AC3E}">
        <p14:creationId xmlns:p14="http://schemas.microsoft.com/office/powerpoint/2010/main" val="24068027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65374F-5B43-E816-63FA-D70ADEBD39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9B1B92-483B-6CD8-2C02-5BEE975E753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A2CF243-F7FF-A9A5-6994-98C5489629FE}"/>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8FF6800F-5ADB-4ED2-5713-D512DC610242}"/>
              </a:ext>
            </a:extLst>
          </p:cNvPr>
          <p:cNvSpPr>
            <a:spLocks noGrp="1"/>
          </p:cNvSpPr>
          <p:nvPr>
            <p:ph type="sldNum" sz="quarter" idx="5"/>
          </p:nvPr>
        </p:nvSpPr>
        <p:spPr/>
        <p:txBody>
          <a:bodyPr/>
          <a:lstStyle/>
          <a:p>
            <a:fld id="{02461F71-376C-674F-928F-66050F9761E2}" type="slidenum">
              <a:rPr lang="en-US" smtClean="0"/>
              <a:t>17</a:t>
            </a:fld>
            <a:endParaRPr lang="en-US"/>
          </a:p>
        </p:txBody>
      </p:sp>
    </p:spTree>
    <p:extLst>
      <p:ext uri="{BB962C8B-B14F-4D97-AF65-F5344CB8AC3E}">
        <p14:creationId xmlns:p14="http://schemas.microsoft.com/office/powerpoint/2010/main" val="17704771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359462-C5F4-AE8B-3D4C-6E5B1B7ED6B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CE5EA54-86BB-0778-052F-4B6DD1DBFED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F72B233-A12C-4879-2FAB-7A8BA912954E}"/>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4924A8FC-E08A-3918-0522-39584B49A648}"/>
              </a:ext>
            </a:extLst>
          </p:cNvPr>
          <p:cNvSpPr>
            <a:spLocks noGrp="1"/>
          </p:cNvSpPr>
          <p:nvPr>
            <p:ph type="sldNum" sz="quarter" idx="5"/>
          </p:nvPr>
        </p:nvSpPr>
        <p:spPr/>
        <p:txBody>
          <a:bodyPr/>
          <a:lstStyle/>
          <a:p>
            <a:fld id="{02461F71-376C-674F-928F-66050F9761E2}" type="slidenum">
              <a:rPr lang="en-US" smtClean="0"/>
              <a:t>19</a:t>
            </a:fld>
            <a:endParaRPr lang="en-US"/>
          </a:p>
        </p:txBody>
      </p:sp>
    </p:spTree>
    <p:extLst>
      <p:ext uri="{BB962C8B-B14F-4D97-AF65-F5344CB8AC3E}">
        <p14:creationId xmlns:p14="http://schemas.microsoft.com/office/powerpoint/2010/main" val="7371325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59A393-3311-CA95-470D-FEF01484AE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03D049-D345-C4F6-F464-A21344F2C95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7ABC914-4C2E-2447-3267-D0BC1B75F01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9AB189FE-5ED7-2ACA-7E77-6D51B0B547D2}"/>
              </a:ext>
            </a:extLst>
          </p:cNvPr>
          <p:cNvSpPr>
            <a:spLocks noGrp="1"/>
          </p:cNvSpPr>
          <p:nvPr>
            <p:ph type="sldNum" sz="quarter" idx="5"/>
          </p:nvPr>
        </p:nvSpPr>
        <p:spPr/>
        <p:txBody>
          <a:bodyPr/>
          <a:lstStyle/>
          <a:p>
            <a:fld id="{02461F71-376C-674F-928F-66050F9761E2}" type="slidenum">
              <a:rPr lang="en-US" smtClean="0"/>
              <a:t>20</a:t>
            </a:fld>
            <a:endParaRPr lang="en-US"/>
          </a:p>
        </p:txBody>
      </p:sp>
    </p:spTree>
    <p:extLst>
      <p:ext uri="{BB962C8B-B14F-4D97-AF65-F5344CB8AC3E}">
        <p14:creationId xmlns:p14="http://schemas.microsoft.com/office/powerpoint/2010/main" val="18450222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191CB7-1708-D0F1-5407-8B6CC3FDAD3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D2503D-9AAF-16FA-0DD4-99692FDC168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F306173-6CC1-08DA-A1D7-14CE1C9422B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0BD872F-8734-2B1C-D125-4F742E4C58BF}"/>
              </a:ext>
            </a:extLst>
          </p:cNvPr>
          <p:cNvSpPr>
            <a:spLocks noGrp="1"/>
          </p:cNvSpPr>
          <p:nvPr>
            <p:ph type="sldNum" sz="quarter" idx="5"/>
          </p:nvPr>
        </p:nvSpPr>
        <p:spPr/>
        <p:txBody>
          <a:bodyPr/>
          <a:lstStyle/>
          <a:p>
            <a:fld id="{02461F71-376C-674F-928F-66050F9761E2}" type="slidenum">
              <a:rPr lang="en-US" smtClean="0"/>
              <a:t>21</a:t>
            </a:fld>
            <a:endParaRPr lang="en-US"/>
          </a:p>
        </p:txBody>
      </p:sp>
    </p:spTree>
    <p:extLst>
      <p:ext uri="{BB962C8B-B14F-4D97-AF65-F5344CB8AC3E}">
        <p14:creationId xmlns:p14="http://schemas.microsoft.com/office/powerpoint/2010/main" val="21598905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81405E-294C-AB8B-B766-B3B7A43EE82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2F9ADEA-2C9B-3A64-72F4-A290E0234B7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A7A95D8-D24A-B4E4-6A27-6888BB0ACE57}"/>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13091221-B15B-DEC5-A022-AE9BCA723492}"/>
              </a:ext>
            </a:extLst>
          </p:cNvPr>
          <p:cNvSpPr>
            <a:spLocks noGrp="1"/>
          </p:cNvSpPr>
          <p:nvPr>
            <p:ph type="sldNum" sz="quarter" idx="5"/>
          </p:nvPr>
        </p:nvSpPr>
        <p:spPr/>
        <p:txBody>
          <a:bodyPr/>
          <a:lstStyle/>
          <a:p>
            <a:fld id="{AB7BB1A8-9550-9248-9C17-E45FD6C976C1}" type="slidenum">
              <a:rPr lang="en-US" smtClean="0"/>
              <a:t>23</a:t>
            </a:fld>
            <a:endParaRPr lang="en-US"/>
          </a:p>
        </p:txBody>
      </p:sp>
    </p:spTree>
    <p:extLst>
      <p:ext uri="{BB962C8B-B14F-4D97-AF65-F5344CB8AC3E}">
        <p14:creationId xmlns:p14="http://schemas.microsoft.com/office/powerpoint/2010/main" val="6245909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59A393-3311-CA95-470D-FEF01484AE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03D049-D345-C4F6-F464-A21344F2C95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7ABC914-4C2E-2447-3267-D0BC1B75F01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9AB189FE-5ED7-2ACA-7E77-6D51B0B547D2}"/>
              </a:ext>
            </a:extLst>
          </p:cNvPr>
          <p:cNvSpPr>
            <a:spLocks noGrp="1"/>
          </p:cNvSpPr>
          <p:nvPr>
            <p:ph type="sldNum" sz="quarter" idx="5"/>
          </p:nvPr>
        </p:nvSpPr>
        <p:spPr/>
        <p:txBody>
          <a:bodyPr/>
          <a:lstStyle/>
          <a:p>
            <a:fld id="{02461F71-376C-674F-928F-66050F9761E2}" type="slidenum">
              <a:rPr lang="en-US" smtClean="0"/>
              <a:t>27</a:t>
            </a:fld>
            <a:endParaRPr lang="en-US"/>
          </a:p>
        </p:txBody>
      </p:sp>
    </p:spTree>
    <p:extLst>
      <p:ext uri="{BB962C8B-B14F-4D97-AF65-F5344CB8AC3E}">
        <p14:creationId xmlns:p14="http://schemas.microsoft.com/office/powerpoint/2010/main" val="42106271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191CB7-1708-D0F1-5407-8B6CC3FDAD3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D2503D-9AAF-16FA-0DD4-99692FDC168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F306173-6CC1-08DA-A1D7-14CE1C9422B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0BD872F-8734-2B1C-D125-4F742E4C58BF}"/>
              </a:ext>
            </a:extLst>
          </p:cNvPr>
          <p:cNvSpPr>
            <a:spLocks noGrp="1"/>
          </p:cNvSpPr>
          <p:nvPr>
            <p:ph type="sldNum" sz="quarter" idx="5"/>
          </p:nvPr>
        </p:nvSpPr>
        <p:spPr/>
        <p:txBody>
          <a:bodyPr/>
          <a:lstStyle/>
          <a:p>
            <a:fld id="{02461F71-376C-674F-928F-66050F9761E2}" type="slidenum">
              <a:rPr lang="en-US" smtClean="0"/>
              <a:t>28</a:t>
            </a:fld>
            <a:endParaRPr lang="en-US"/>
          </a:p>
        </p:txBody>
      </p:sp>
    </p:spTree>
    <p:extLst>
      <p:ext uri="{BB962C8B-B14F-4D97-AF65-F5344CB8AC3E}">
        <p14:creationId xmlns:p14="http://schemas.microsoft.com/office/powerpoint/2010/main" val="13722980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277387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E0154-8A42-C850-2E89-DB5B88E8180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2254636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3_Title and Content">
    <p:bg>
      <p:bgPr>
        <a:solidFill>
          <a:schemeClr val="accent3"/>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693EB216-1C38-B216-4267-4431384443D8}"/>
              </a:ext>
            </a:extLst>
          </p:cNvPr>
          <p:cNvGrpSpPr/>
          <p:nvPr userDrawn="1"/>
        </p:nvGrpSpPr>
        <p:grpSpPr>
          <a:xfrm>
            <a:off x="251866" y="6286234"/>
            <a:ext cx="1830906" cy="393426"/>
            <a:chOff x="251866" y="6286234"/>
            <a:chExt cx="1830906" cy="393426"/>
          </a:xfrm>
        </p:grpSpPr>
        <p:pic>
          <p:nvPicPr>
            <p:cNvPr id="5" name="Picture 4">
              <a:extLst>
                <a:ext uri="{FF2B5EF4-FFF2-40B4-BE49-F238E27FC236}">
                  <a16:creationId xmlns:a16="http://schemas.microsoft.com/office/drawing/2014/main" id="{A39629F1-5739-BCF6-6AD8-5D3ECAEC6C40}"/>
                </a:ext>
              </a:extLst>
            </p:cNvPr>
            <p:cNvPicPr>
              <a:picLocks noChangeAspect="1"/>
            </p:cNvPicPr>
            <p:nvPr userDrawn="1"/>
          </p:nvPicPr>
          <p:blipFill>
            <a:blip r:embed="rId2">
              <a:lum bright="100000"/>
            </a:blip>
            <a:srcRect b="27782"/>
            <a:stretch>
              <a:fillRect/>
            </a:stretch>
          </p:blipFill>
          <p:spPr>
            <a:xfrm>
              <a:off x="251866" y="6286234"/>
              <a:ext cx="1194313" cy="393426"/>
            </a:xfrm>
            <a:prstGeom prst="rect">
              <a:avLst/>
            </a:prstGeom>
          </p:spPr>
        </p:pic>
        <p:pic>
          <p:nvPicPr>
            <p:cNvPr id="7" name="Picture 6">
              <a:extLst>
                <a:ext uri="{FF2B5EF4-FFF2-40B4-BE49-F238E27FC236}">
                  <a16:creationId xmlns:a16="http://schemas.microsoft.com/office/drawing/2014/main" id="{5F88B5BE-58D9-80AD-2D8C-9244F87A8198}"/>
                </a:ext>
              </a:extLst>
            </p:cNvPr>
            <p:cNvPicPr>
              <a:picLocks noChangeAspect="1"/>
            </p:cNvPicPr>
            <p:nvPr userDrawn="1"/>
          </p:nvPicPr>
          <p:blipFill>
            <a:blip r:embed="rId2">
              <a:lum bright="100000"/>
            </a:blip>
            <a:srcRect l="47241" t="80552" b="-1"/>
            <a:stretch>
              <a:fillRect/>
            </a:stretch>
          </p:blipFill>
          <p:spPr>
            <a:xfrm>
              <a:off x="1452663" y="6562927"/>
              <a:ext cx="630109" cy="105952"/>
            </a:xfrm>
            <a:prstGeom prst="rect">
              <a:avLst/>
            </a:prstGeom>
          </p:spPr>
        </p:pic>
      </p:grpSp>
    </p:spTree>
    <p:extLst>
      <p:ext uri="{BB962C8B-B14F-4D97-AF65-F5344CB8AC3E}">
        <p14:creationId xmlns:p14="http://schemas.microsoft.com/office/powerpoint/2010/main" val="32948528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2_Title and Content">
    <p:bg>
      <p:bgPr>
        <a:solidFill>
          <a:schemeClr val="accent3"/>
        </a:solidFill>
        <a:effectLst/>
      </p:bgPr>
    </p:bg>
    <p:spTree>
      <p:nvGrpSpPr>
        <p:cNvPr id="1" name=""/>
        <p:cNvGrpSpPr/>
        <p:nvPr/>
      </p:nvGrpSpPr>
      <p:grpSpPr>
        <a:xfrm>
          <a:off x="0" y="0"/>
          <a:ext cx="0" cy="0"/>
          <a:chOff x="0" y="0"/>
          <a:chExt cx="0" cy="0"/>
        </a:xfrm>
      </p:grpSpPr>
      <p:pic>
        <p:nvPicPr>
          <p:cNvPr id="10" name="Picture 9" descr="A bubble with iridescent colors&#10;&#10;AI-generated content may be incorrect.">
            <a:extLst>
              <a:ext uri="{FF2B5EF4-FFF2-40B4-BE49-F238E27FC236}">
                <a16:creationId xmlns:a16="http://schemas.microsoft.com/office/drawing/2014/main" id="{914DF0A6-4367-94F4-A411-4BA23C2821DF}"/>
              </a:ext>
            </a:extLst>
          </p:cNvPr>
          <p:cNvPicPr>
            <a:picLocks noChangeAspect="1"/>
          </p:cNvPicPr>
          <p:nvPr userDrawn="1"/>
        </p:nvPicPr>
        <p:blipFill>
          <a:blip r:embed="rId2"/>
          <a:srcRect l="21031" t="11751" r="40964" b="39885"/>
          <a:stretch>
            <a:fillRect/>
          </a:stretch>
        </p:blipFill>
        <p:spPr>
          <a:xfrm>
            <a:off x="-1" y="0"/>
            <a:ext cx="12192001" cy="6858000"/>
          </a:xfrm>
          <a:prstGeom prst="rect">
            <a:avLst/>
          </a:prstGeom>
        </p:spPr>
      </p:pic>
      <p:pic>
        <p:nvPicPr>
          <p:cNvPr id="3" name="Picture 2" descr="A close up of a bubble&#10;&#10;AI-generated content may be incorrect.">
            <a:extLst>
              <a:ext uri="{FF2B5EF4-FFF2-40B4-BE49-F238E27FC236}">
                <a16:creationId xmlns:a16="http://schemas.microsoft.com/office/drawing/2014/main" id="{B04AF063-61C7-AEA8-863E-1B45998573F3}"/>
              </a:ext>
            </a:extLst>
          </p:cNvPr>
          <p:cNvPicPr>
            <a:picLocks noChangeAspect="1"/>
          </p:cNvPicPr>
          <p:nvPr userDrawn="1"/>
        </p:nvPicPr>
        <p:blipFill>
          <a:blip r:embed="rId3"/>
          <a:srcRect r="50000" b="33294"/>
          <a:stretch>
            <a:fillRect/>
          </a:stretch>
        </p:blipFill>
        <p:spPr>
          <a:xfrm>
            <a:off x="6182454" y="579865"/>
            <a:ext cx="6009546" cy="6278136"/>
          </a:xfrm>
          <a:prstGeom prst="rect">
            <a:avLst/>
          </a:prstGeom>
        </p:spPr>
      </p:pic>
    </p:spTree>
    <p:extLst>
      <p:ext uri="{BB962C8B-B14F-4D97-AF65-F5344CB8AC3E}">
        <p14:creationId xmlns:p14="http://schemas.microsoft.com/office/powerpoint/2010/main" val="32999557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5_Title and Content">
    <p:bg>
      <p:bgPr>
        <a:solidFill>
          <a:schemeClr val="accent3"/>
        </a:solidFill>
        <a:effectLst/>
      </p:bgPr>
    </p:bg>
    <p:spTree>
      <p:nvGrpSpPr>
        <p:cNvPr id="1" name=""/>
        <p:cNvGrpSpPr/>
        <p:nvPr/>
      </p:nvGrpSpPr>
      <p:grpSpPr>
        <a:xfrm>
          <a:off x="0" y="0"/>
          <a:ext cx="0" cy="0"/>
          <a:chOff x="0" y="0"/>
          <a:chExt cx="0" cy="0"/>
        </a:xfrm>
      </p:grpSpPr>
      <p:pic>
        <p:nvPicPr>
          <p:cNvPr id="5" name="Picture 4" descr="A bubble with iridescent colors&#10;&#10;AI-generated content may be incorrect.">
            <a:extLst>
              <a:ext uri="{FF2B5EF4-FFF2-40B4-BE49-F238E27FC236}">
                <a16:creationId xmlns:a16="http://schemas.microsoft.com/office/drawing/2014/main" id="{7443E4C6-0BE0-7378-537F-DE9279FE79C7}"/>
              </a:ext>
            </a:extLst>
          </p:cNvPr>
          <p:cNvPicPr>
            <a:picLocks noChangeAspect="1"/>
          </p:cNvPicPr>
          <p:nvPr userDrawn="1"/>
        </p:nvPicPr>
        <p:blipFill>
          <a:blip r:embed="rId2"/>
          <a:srcRect l="39833" t="29669" r="28732" b="30328"/>
          <a:stretch>
            <a:fillRect/>
          </a:stretch>
        </p:blipFill>
        <p:spPr>
          <a:xfrm>
            <a:off x="-1" y="0"/>
            <a:ext cx="12192001" cy="6858000"/>
          </a:xfrm>
          <a:prstGeom prst="rect">
            <a:avLst/>
          </a:prstGeom>
        </p:spPr>
      </p:pic>
      <p:pic>
        <p:nvPicPr>
          <p:cNvPr id="2" name="Picture 1" descr="A close up of a bubble&#10;&#10;AI-generated content may be incorrect.">
            <a:extLst>
              <a:ext uri="{FF2B5EF4-FFF2-40B4-BE49-F238E27FC236}">
                <a16:creationId xmlns:a16="http://schemas.microsoft.com/office/drawing/2014/main" id="{41576112-DF0B-701A-C092-3D11FA5CAD7F}"/>
              </a:ext>
            </a:extLst>
          </p:cNvPr>
          <p:cNvPicPr>
            <a:picLocks noChangeAspect="1"/>
          </p:cNvPicPr>
          <p:nvPr userDrawn="1"/>
        </p:nvPicPr>
        <p:blipFill>
          <a:blip r:embed="rId3"/>
          <a:srcRect l="38959" t="33016" r="38809" b="38792"/>
          <a:stretch>
            <a:fillRect/>
          </a:stretch>
        </p:blipFill>
        <p:spPr>
          <a:xfrm>
            <a:off x="0" y="-1"/>
            <a:ext cx="12192000" cy="6858001"/>
          </a:xfrm>
          <a:prstGeom prst="rect">
            <a:avLst/>
          </a:prstGeom>
        </p:spPr>
      </p:pic>
    </p:spTree>
    <p:extLst>
      <p:ext uri="{BB962C8B-B14F-4D97-AF65-F5344CB8AC3E}">
        <p14:creationId xmlns:p14="http://schemas.microsoft.com/office/powerpoint/2010/main" val="19404689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6_Title and Content">
    <p:bg>
      <p:bgPr>
        <a:solidFill>
          <a:srgbClr val="E8ECF0"/>
        </a:solidFill>
        <a:effectLst/>
      </p:bgPr>
    </p:bg>
    <p:spTree>
      <p:nvGrpSpPr>
        <p:cNvPr id="1" name=""/>
        <p:cNvGrpSpPr/>
        <p:nvPr/>
      </p:nvGrpSpPr>
      <p:grpSpPr>
        <a:xfrm>
          <a:off x="0" y="0"/>
          <a:ext cx="0" cy="0"/>
          <a:chOff x="0" y="0"/>
          <a:chExt cx="0" cy="0"/>
        </a:xfrm>
      </p:grpSpPr>
      <p:pic>
        <p:nvPicPr>
          <p:cNvPr id="7" name="Picture 6" descr="A close up of a bubble&#10;&#10;AI-generated content may be incorrect.">
            <a:extLst>
              <a:ext uri="{FF2B5EF4-FFF2-40B4-BE49-F238E27FC236}">
                <a16:creationId xmlns:a16="http://schemas.microsoft.com/office/drawing/2014/main" id="{159A7C1B-B0FC-B9B8-771B-7553977AAF40}"/>
              </a:ext>
            </a:extLst>
          </p:cNvPr>
          <p:cNvPicPr>
            <a:picLocks noChangeAspect="1"/>
          </p:cNvPicPr>
          <p:nvPr userDrawn="1"/>
        </p:nvPicPr>
        <p:blipFill>
          <a:blip r:embed="rId2"/>
          <a:srcRect l="-14130" t="10270" r="61108" b="10270"/>
          <a:stretch>
            <a:fillRect/>
          </a:stretch>
        </p:blipFill>
        <p:spPr>
          <a:xfrm flipH="1">
            <a:off x="0" y="0"/>
            <a:ext cx="5844134" cy="6857999"/>
          </a:xfrm>
          <a:prstGeom prst="rect">
            <a:avLst/>
          </a:prstGeom>
        </p:spPr>
      </p:pic>
      <p:grpSp>
        <p:nvGrpSpPr>
          <p:cNvPr id="2" name="Group 1">
            <a:extLst>
              <a:ext uri="{FF2B5EF4-FFF2-40B4-BE49-F238E27FC236}">
                <a16:creationId xmlns:a16="http://schemas.microsoft.com/office/drawing/2014/main" id="{A4443D80-8D90-0F5E-0A71-E05B96E238E3}"/>
              </a:ext>
            </a:extLst>
          </p:cNvPr>
          <p:cNvGrpSpPr/>
          <p:nvPr userDrawn="1"/>
        </p:nvGrpSpPr>
        <p:grpSpPr>
          <a:xfrm>
            <a:off x="251866" y="6286234"/>
            <a:ext cx="1830906" cy="393426"/>
            <a:chOff x="251866" y="6286234"/>
            <a:chExt cx="1830906" cy="393426"/>
          </a:xfrm>
        </p:grpSpPr>
        <p:pic>
          <p:nvPicPr>
            <p:cNvPr id="3" name="Picture 2">
              <a:extLst>
                <a:ext uri="{FF2B5EF4-FFF2-40B4-BE49-F238E27FC236}">
                  <a16:creationId xmlns:a16="http://schemas.microsoft.com/office/drawing/2014/main" id="{40673EB0-3311-163A-CACE-1D9D0D61391F}"/>
                </a:ext>
              </a:extLst>
            </p:cNvPr>
            <p:cNvPicPr>
              <a:picLocks noChangeAspect="1"/>
            </p:cNvPicPr>
            <p:nvPr userDrawn="1"/>
          </p:nvPicPr>
          <p:blipFill>
            <a:blip r:embed="rId3">
              <a:lum bright="100000"/>
            </a:blip>
            <a:srcRect b="27782"/>
            <a:stretch>
              <a:fillRect/>
            </a:stretch>
          </p:blipFill>
          <p:spPr>
            <a:xfrm>
              <a:off x="251866" y="6286234"/>
              <a:ext cx="1194313" cy="393426"/>
            </a:xfrm>
            <a:prstGeom prst="rect">
              <a:avLst/>
            </a:prstGeom>
          </p:spPr>
        </p:pic>
        <p:pic>
          <p:nvPicPr>
            <p:cNvPr id="4" name="Picture 3">
              <a:extLst>
                <a:ext uri="{FF2B5EF4-FFF2-40B4-BE49-F238E27FC236}">
                  <a16:creationId xmlns:a16="http://schemas.microsoft.com/office/drawing/2014/main" id="{57179BE1-5EE3-9588-F830-7CA804E373FB}"/>
                </a:ext>
              </a:extLst>
            </p:cNvPr>
            <p:cNvPicPr>
              <a:picLocks noChangeAspect="1"/>
            </p:cNvPicPr>
            <p:nvPr userDrawn="1"/>
          </p:nvPicPr>
          <p:blipFill>
            <a:blip r:embed="rId3">
              <a:lum bright="100000"/>
            </a:blip>
            <a:srcRect l="47241" t="80552" b="-1"/>
            <a:stretch>
              <a:fillRect/>
            </a:stretch>
          </p:blipFill>
          <p:spPr>
            <a:xfrm>
              <a:off x="1452663" y="6562927"/>
              <a:ext cx="630109" cy="105952"/>
            </a:xfrm>
            <a:prstGeom prst="rect">
              <a:avLst/>
            </a:prstGeom>
          </p:spPr>
        </p:pic>
      </p:grpSp>
    </p:spTree>
    <p:extLst>
      <p:ext uri="{BB962C8B-B14F-4D97-AF65-F5344CB8AC3E}">
        <p14:creationId xmlns:p14="http://schemas.microsoft.com/office/powerpoint/2010/main" val="25753451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Title and Content">
    <p:bg>
      <p:bgPr>
        <a:solidFill>
          <a:srgbClr val="E8ECF0"/>
        </a:solidFill>
        <a:effectLst/>
      </p:bgPr>
    </p:bg>
    <p:spTree>
      <p:nvGrpSpPr>
        <p:cNvPr id="1" name=""/>
        <p:cNvGrpSpPr/>
        <p:nvPr/>
      </p:nvGrpSpPr>
      <p:grpSpPr>
        <a:xfrm>
          <a:off x="0" y="0"/>
          <a:ext cx="0" cy="0"/>
          <a:chOff x="0" y="0"/>
          <a:chExt cx="0" cy="0"/>
        </a:xfrm>
      </p:grpSpPr>
      <p:pic>
        <p:nvPicPr>
          <p:cNvPr id="5" name="Picture 4" descr="A bubble with iridescent colors&#10;&#10;AI-generated content may be incorrect.">
            <a:extLst>
              <a:ext uri="{FF2B5EF4-FFF2-40B4-BE49-F238E27FC236}">
                <a16:creationId xmlns:a16="http://schemas.microsoft.com/office/drawing/2014/main" id="{7443E4C6-0BE0-7378-537F-DE9279FE79C7}"/>
              </a:ext>
            </a:extLst>
          </p:cNvPr>
          <p:cNvPicPr>
            <a:picLocks noChangeAspect="1"/>
          </p:cNvPicPr>
          <p:nvPr userDrawn="1"/>
        </p:nvPicPr>
        <p:blipFill>
          <a:blip r:embed="rId2"/>
          <a:srcRect l="39618" t="29669" r="48209" b="30328"/>
          <a:stretch>
            <a:fillRect/>
          </a:stretch>
        </p:blipFill>
        <p:spPr>
          <a:xfrm>
            <a:off x="7470912" y="0"/>
            <a:ext cx="4721088" cy="6858000"/>
          </a:xfrm>
          <a:prstGeom prst="rect">
            <a:avLst/>
          </a:prstGeom>
        </p:spPr>
      </p:pic>
      <p:pic>
        <p:nvPicPr>
          <p:cNvPr id="3" name="Picture 2" descr="A close up of a bubble&#10;&#10;AI-generated content may be incorrect.">
            <a:extLst>
              <a:ext uri="{FF2B5EF4-FFF2-40B4-BE49-F238E27FC236}">
                <a16:creationId xmlns:a16="http://schemas.microsoft.com/office/drawing/2014/main" id="{2E154482-2285-3D11-FC3C-6C90A4D0284F}"/>
              </a:ext>
            </a:extLst>
          </p:cNvPr>
          <p:cNvPicPr>
            <a:picLocks noChangeAspect="1"/>
          </p:cNvPicPr>
          <p:nvPr userDrawn="1"/>
        </p:nvPicPr>
        <p:blipFill>
          <a:blip r:embed="rId3"/>
          <a:srcRect l="1" t="17971" r="65468" b="17971"/>
          <a:stretch>
            <a:fillRect/>
          </a:stretch>
        </p:blipFill>
        <p:spPr>
          <a:xfrm>
            <a:off x="7470913" y="-1"/>
            <a:ext cx="4721087" cy="6858001"/>
          </a:xfrm>
          <a:prstGeom prst="rect">
            <a:avLst/>
          </a:prstGeom>
        </p:spPr>
      </p:pic>
    </p:spTree>
    <p:extLst>
      <p:ext uri="{BB962C8B-B14F-4D97-AF65-F5344CB8AC3E}">
        <p14:creationId xmlns:p14="http://schemas.microsoft.com/office/powerpoint/2010/main" val="40568527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itle and Content">
    <p:bg>
      <p:bgPr>
        <a:solidFill>
          <a:srgbClr val="E8ECF0"/>
        </a:solidFill>
        <a:effectLst/>
      </p:bgPr>
    </p:bg>
    <p:spTree>
      <p:nvGrpSpPr>
        <p:cNvPr id="1" name=""/>
        <p:cNvGrpSpPr/>
        <p:nvPr/>
      </p:nvGrpSpPr>
      <p:grpSpPr>
        <a:xfrm>
          <a:off x="0" y="0"/>
          <a:ext cx="0" cy="0"/>
          <a:chOff x="0" y="0"/>
          <a:chExt cx="0" cy="0"/>
        </a:xfrm>
      </p:grpSpPr>
      <p:pic>
        <p:nvPicPr>
          <p:cNvPr id="6" name="Picture 5" descr="A close up of a bubble&#10;&#10;AI-generated content may be incorrect.">
            <a:extLst>
              <a:ext uri="{FF2B5EF4-FFF2-40B4-BE49-F238E27FC236}">
                <a16:creationId xmlns:a16="http://schemas.microsoft.com/office/drawing/2014/main" id="{22F5D76D-D463-D694-2221-5DBE91521B4E}"/>
              </a:ext>
            </a:extLst>
          </p:cNvPr>
          <p:cNvPicPr>
            <a:picLocks noChangeAspect="1"/>
          </p:cNvPicPr>
          <p:nvPr userDrawn="1"/>
        </p:nvPicPr>
        <p:blipFill>
          <a:blip r:embed="rId2"/>
          <a:srcRect l="1" t="17971" r="82733" b="17971"/>
          <a:stretch>
            <a:fillRect/>
          </a:stretch>
        </p:blipFill>
        <p:spPr>
          <a:xfrm>
            <a:off x="9831456" y="0"/>
            <a:ext cx="2360544" cy="6858001"/>
          </a:xfrm>
          <a:prstGeom prst="rect">
            <a:avLst/>
          </a:prstGeom>
        </p:spPr>
      </p:pic>
      <p:pic>
        <p:nvPicPr>
          <p:cNvPr id="9" name="Picture 8" descr="A close up of a bubble&#10;&#10;AI-generated content may be incorrect.">
            <a:extLst>
              <a:ext uri="{FF2B5EF4-FFF2-40B4-BE49-F238E27FC236}">
                <a16:creationId xmlns:a16="http://schemas.microsoft.com/office/drawing/2014/main" id="{2047FA98-CF6D-1EF2-D691-E27D957A8BAB}"/>
              </a:ext>
            </a:extLst>
          </p:cNvPr>
          <p:cNvPicPr>
            <a:picLocks noChangeAspect="1"/>
          </p:cNvPicPr>
          <p:nvPr userDrawn="1"/>
        </p:nvPicPr>
        <p:blipFill>
          <a:blip r:embed="rId2"/>
          <a:srcRect l="52342" t="53074" r="6147" b="-1"/>
          <a:stretch>
            <a:fillRect/>
          </a:stretch>
        </p:blipFill>
        <p:spPr>
          <a:xfrm>
            <a:off x="0" y="1"/>
            <a:ext cx="4547388" cy="4025461"/>
          </a:xfrm>
          <a:prstGeom prst="rect">
            <a:avLst/>
          </a:prstGeom>
        </p:spPr>
      </p:pic>
    </p:spTree>
    <p:extLst>
      <p:ext uri="{BB962C8B-B14F-4D97-AF65-F5344CB8AC3E}">
        <p14:creationId xmlns:p14="http://schemas.microsoft.com/office/powerpoint/2010/main" val="27437707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9_Title and Content">
    <p:bg>
      <p:bgPr>
        <a:solidFill>
          <a:srgbClr val="E8ECF0"/>
        </a:solidFill>
        <a:effectLst/>
      </p:bgPr>
    </p:bg>
    <p:spTree>
      <p:nvGrpSpPr>
        <p:cNvPr id="1" name=""/>
        <p:cNvGrpSpPr/>
        <p:nvPr/>
      </p:nvGrpSpPr>
      <p:grpSpPr>
        <a:xfrm>
          <a:off x="0" y="0"/>
          <a:ext cx="0" cy="0"/>
          <a:chOff x="0" y="0"/>
          <a:chExt cx="0" cy="0"/>
        </a:xfrm>
      </p:grpSpPr>
      <p:pic>
        <p:nvPicPr>
          <p:cNvPr id="4" name="Picture 3" descr="A close up of a bubble&#10;&#10;AI-generated content may be incorrect.">
            <a:extLst>
              <a:ext uri="{FF2B5EF4-FFF2-40B4-BE49-F238E27FC236}">
                <a16:creationId xmlns:a16="http://schemas.microsoft.com/office/drawing/2014/main" id="{7DAC0326-DF68-80E0-0967-2C6E99AFC92B}"/>
              </a:ext>
            </a:extLst>
          </p:cNvPr>
          <p:cNvPicPr>
            <a:picLocks noChangeAspect="1"/>
          </p:cNvPicPr>
          <p:nvPr userDrawn="1"/>
        </p:nvPicPr>
        <p:blipFill>
          <a:blip r:embed="rId2"/>
          <a:srcRect l="-14130" t="16347" r="65154" b="16347"/>
          <a:stretch>
            <a:fillRect/>
          </a:stretch>
        </p:blipFill>
        <p:spPr>
          <a:xfrm flipH="1">
            <a:off x="-1" y="0"/>
            <a:ext cx="6373087" cy="6858000"/>
          </a:xfrm>
          <a:prstGeom prst="rect">
            <a:avLst/>
          </a:prstGeom>
        </p:spPr>
      </p:pic>
      <p:grpSp>
        <p:nvGrpSpPr>
          <p:cNvPr id="6" name="Group 5">
            <a:extLst>
              <a:ext uri="{FF2B5EF4-FFF2-40B4-BE49-F238E27FC236}">
                <a16:creationId xmlns:a16="http://schemas.microsoft.com/office/drawing/2014/main" id="{BEE270FB-339B-8DBD-CF70-77C2F7CE524C}"/>
              </a:ext>
            </a:extLst>
          </p:cNvPr>
          <p:cNvGrpSpPr/>
          <p:nvPr userDrawn="1"/>
        </p:nvGrpSpPr>
        <p:grpSpPr>
          <a:xfrm>
            <a:off x="251866" y="6286234"/>
            <a:ext cx="1830906" cy="393426"/>
            <a:chOff x="251866" y="6286234"/>
            <a:chExt cx="1830906" cy="393426"/>
          </a:xfrm>
        </p:grpSpPr>
        <p:pic>
          <p:nvPicPr>
            <p:cNvPr id="7" name="Picture 6">
              <a:extLst>
                <a:ext uri="{FF2B5EF4-FFF2-40B4-BE49-F238E27FC236}">
                  <a16:creationId xmlns:a16="http://schemas.microsoft.com/office/drawing/2014/main" id="{B23AF564-51FD-78CA-4D5E-85AC75841BFD}"/>
                </a:ext>
              </a:extLst>
            </p:cNvPr>
            <p:cNvPicPr>
              <a:picLocks noChangeAspect="1"/>
            </p:cNvPicPr>
            <p:nvPr userDrawn="1"/>
          </p:nvPicPr>
          <p:blipFill>
            <a:blip r:embed="rId3">
              <a:lum bright="100000"/>
            </a:blip>
            <a:srcRect b="27782"/>
            <a:stretch>
              <a:fillRect/>
            </a:stretch>
          </p:blipFill>
          <p:spPr>
            <a:xfrm>
              <a:off x="251866" y="6286234"/>
              <a:ext cx="1194313" cy="393426"/>
            </a:xfrm>
            <a:prstGeom prst="rect">
              <a:avLst/>
            </a:prstGeom>
          </p:spPr>
        </p:pic>
        <p:pic>
          <p:nvPicPr>
            <p:cNvPr id="8" name="Picture 7">
              <a:extLst>
                <a:ext uri="{FF2B5EF4-FFF2-40B4-BE49-F238E27FC236}">
                  <a16:creationId xmlns:a16="http://schemas.microsoft.com/office/drawing/2014/main" id="{05C7E9BE-6D7E-7C60-B0ED-3186FF1767E7}"/>
                </a:ext>
              </a:extLst>
            </p:cNvPr>
            <p:cNvPicPr>
              <a:picLocks noChangeAspect="1"/>
            </p:cNvPicPr>
            <p:nvPr userDrawn="1"/>
          </p:nvPicPr>
          <p:blipFill>
            <a:blip r:embed="rId3">
              <a:lum bright="100000"/>
            </a:blip>
            <a:srcRect l="47241" t="80552" b="-1"/>
            <a:stretch>
              <a:fillRect/>
            </a:stretch>
          </p:blipFill>
          <p:spPr>
            <a:xfrm>
              <a:off x="1452663" y="6562927"/>
              <a:ext cx="630109" cy="105952"/>
            </a:xfrm>
            <a:prstGeom prst="rect">
              <a:avLst/>
            </a:prstGeom>
          </p:spPr>
        </p:pic>
      </p:grpSp>
    </p:spTree>
    <p:extLst>
      <p:ext uri="{BB962C8B-B14F-4D97-AF65-F5344CB8AC3E}">
        <p14:creationId xmlns:p14="http://schemas.microsoft.com/office/powerpoint/2010/main" val="18477784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4_Title and Conten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B9670E5-843E-CD0C-5CDC-55285E03EE77}"/>
              </a:ext>
            </a:extLst>
          </p:cNvPr>
          <p:cNvSpPr/>
          <p:nvPr userDrawn="1"/>
        </p:nvSpPr>
        <p:spPr>
          <a:xfrm>
            <a:off x="6096000" y="0"/>
            <a:ext cx="6096000" cy="685800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61ABB7-4544-20A3-F114-7569CD06718C}"/>
              </a:ext>
            </a:extLst>
          </p:cNvPr>
          <p:cNvSpPr>
            <a:spLocks noGrp="1"/>
          </p:cNvSpPr>
          <p:nvPr>
            <p:ph type="title"/>
          </p:nvPr>
        </p:nvSpPr>
        <p:spPr>
          <a:xfrm>
            <a:off x="245723" y="820777"/>
            <a:ext cx="5388595" cy="1101171"/>
          </a:xfrm>
        </p:spPr>
        <p:txBody>
          <a:bodyPr lIns="64008">
            <a:noAutofit/>
          </a:bodyPr>
          <a:lstStyle>
            <a:lvl1pPr>
              <a:defRPr sz="4400" b="0" i="0">
                <a:solidFill>
                  <a:schemeClr val="accent3"/>
                </a:solidFill>
                <a:latin typeface="Amare Walter Neue Mager" panose="020B0403040202060203" pitchFamily="34" charset="77"/>
              </a:defRPr>
            </a:lvl1pPr>
          </a:lstStyle>
          <a:p>
            <a:r>
              <a:rPr lang="en-US"/>
              <a:t>Click to edit Master title style</a:t>
            </a:r>
          </a:p>
        </p:txBody>
      </p:sp>
      <p:sp>
        <p:nvSpPr>
          <p:cNvPr id="3" name="Content Placeholder 2">
            <a:extLst>
              <a:ext uri="{FF2B5EF4-FFF2-40B4-BE49-F238E27FC236}">
                <a16:creationId xmlns:a16="http://schemas.microsoft.com/office/drawing/2014/main" id="{F561D0A3-798E-848A-DE40-BB27AB7956F6}"/>
              </a:ext>
            </a:extLst>
          </p:cNvPr>
          <p:cNvSpPr>
            <a:spLocks noGrp="1"/>
          </p:cNvSpPr>
          <p:nvPr>
            <p:ph idx="1"/>
          </p:nvPr>
        </p:nvSpPr>
        <p:spPr>
          <a:xfrm>
            <a:off x="6320118" y="1825625"/>
            <a:ext cx="5607542" cy="4351338"/>
          </a:xfrm>
        </p:spPr>
        <p:txBody>
          <a:bodyPr/>
          <a:lstStyle>
            <a:lvl1pPr>
              <a:defRPr b="0" i="0">
                <a:solidFill>
                  <a:schemeClr val="accent3">
                    <a:lumMod val="20000"/>
                    <a:lumOff val="80000"/>
                  </a:schemeClr>
                </a:solidFill>
                <a:latin typeface="Amare Walter Neue Mager" panose="020B0403040202060203" pitchFamily="34" charset="77"/>
              </a:defRPr>
            </a:lvl1pPr>
            <a:lvl2pPr>
              <a:defRPr b="0" i="0">
                <a:solidFill>
                  <a:schemeClr val="accent3">
                    <a:lumMod val="20000"/>
                    <a:lumOff val="80000"/>
                  </a:schemeClr>
                </a:solidFill>
                <a:latin typeface="Amare Walter Neue Mager" panose="020B0403040202060203" pitchFamily="34" charset="77"/>
              </a:defRPr>
            </a:lvl2pPr>
            <a:lvl3pPr>
              <a:defRPr b="0" i="0">
                <a:solidFill>
                  <a:schemeClr val="accent3">
                    <a:lumMod val="20000"/>
                    <a:lumOff val="80000"/>
                  </a:schemeClr>
                </a:solidFill>
                <a:latin typeface="Amare Walter Neue Mager" panose="020B0403040202060203" pitchFamily="34" charset="77"/>
              </a:defRPr>
            </a:lvl3pPr>
            <a:lvl4pPr>
              <a:defRPr b="0" i="0">
                <a:solidFill>
                  <a:schemeClr val="accent3">
                    <a:lumMod val="20000"/>
                    <a:lumOff val="80000"/>
                  </a:schemeClr>
                </a:solidFill>
                <a:latin typeface="Amare Walter Neue Mager" panose="020B0403040202060203" pitchFamily="34" charset="77"/>
              </a:defRPr>
            </a:lvl4pPr>
            <a:lvl5pPr>
              <a:defRPr b="0" i="0">
                <a:solidFill>
                  <a:schemeClr val="accent3">
                    <a:lumMod val="20000"/>
                    <a:lumOff val="80000"/>
                  </a:schemeClr>
                </a:solidFill>
                <a:latin typeface="Amare Walter Neue Mager" panose="020B0403040202060203" pitchFamily="34" charset="77"/>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8">
            <a:extLst>
              <a:ext uri="{FF2B5EF4-FFF2-40B4-BE49-F238E27FC236}">
                <a16:creationId xmlns:a16="http://schemas.microsoft.com/office/drawing/2014/main" id="{EF3BBC58-EEB2-06A7-E773-B2E22D1CEAED}"/>
              </a:ext>
            </a:extLst>
          </p:cNvPr>
          <p:cNvSpPr>
            <a:spLocks noGrp="1"/>
          </p:cNvSpPr>
          <p:nvPr>
            <p:ph type="body" sz="quarter" idx="13" hasCustomPrompt="1"/>
          </p:nvPr>
        </p:nvSpPr>
        <p:spPr>
          <a:xfrm>
            <a:off x="244169" y="531434"/>
            <a:ext cx="5397900" cy="289344"/>
          </a:xfrm>
        </p:spPr>
        <p:txBody>
          <a:bodyPr>
            <a:noAutofit/>
          </a:bodyPr>
          <a:lstStyle>
            <a:lvl1pPr marL="0" indent="0">
              <a:buNone/>
              <a:defRPr sz="1200" b="0" i="0">
                <a:solidFill>
                  <a:schemeClr val="tx2"/>
                </a:solidFill>
                <a:latin typeface="Amare Walter Neue Mager" panose="020B0403040202060203" pitchFamily="34" charset="77"/>
              </a:defRPr>
            </a:lvl1pPr>
          </a:lstStyle>
          <a:p>
            <a:pPr lvl="0"/>
            <a:r>
              <a:rPr lang="en-US"/>
              <a:t>Click to Edit Section</a:t>
            </a:r>
          </a:p>
        </p:txBody>
      </p:sp>
      <p:grpSp>
        <p:nvGrpSpPr>
          <p:cNvPr id="7" name="Group 6">
            <a:extLst>
              <a:ext uri="{FF2B5EF4-FFF2-40B4-BE49-F238E27FC236}">
                <a16:creationId xmlns:a16="http://schemas.microsoft.com/office/drawing/2014/main" id="{46F637E7-D034-7C68-DC88-31E190377818}"/>
              </a:ext>
            </a:extLst>
          </p:cNvPr>
          <p:cNvGrpSpPr/>
          <p:nvPr userDrawn="1"/>
        </p:nvGrpSpPr>
        <p:grpSpPr>
          <a:xfrm>
            <a:off x="251866" y="6286234"/>
            <a:ext cx="1830906" cy="393426"/>
            <a:chOff x="251866" y="6286234"/>
            <a:chExt cx="1830906" cy="393426"/>
          </a:xfrm>
        </p:grpSpPr>
        <p:pic>
          <p:nvPicPr>
            <p:cNvPr id="9" name="Picture 8">
              <a:extLst>
                <a:ext uri="{FF2B5EF4-FFF2-40B4-BE49-F238E27FC236}">
                  <a16:creationId xmlns:a16="http://schemas.microsoft.com/office/drawing/2014/main" id="{63D6B338-1D2E-BDFB-3B82-00D2E37FD8CB}"/>
                </a:ext>
              </a:extLst>
            </p:cNvPr>
            <p:cNvPicPr>
              <a:picLocks noChangeAspect="1"/>
            </p:cNvPicPr>
            <p:nvPr userDrawn="1"/>
          </p:nvPicPr>
          <p:blipFill>
            <a:blip r:embed="rId2"/>
            <a:srcRect b="27782"/>
            <a:stretch>
              <a:fillRect/>
            </a:stretch>
          </p:blipFill>
          <p:spPr>
            <a:xfrm>
              <a:off x="251866" y="6286234"/>
              <a:ext cx="1194313" cy="393426"/>
            </a:xfrm>
            <a:prstGeom prst="rect">
              <a:avLst/>
            </a:prstGeom>
          </p:spPr>
        </p:pic>
        <p:pic>
          <p:nvPicPr>
            <p:cNvPr id="11" name="Picture 10">
              <a:extLst>
                <a:ext uri="{FF2B5EF4-FFF2-40B4-BE49-F238E27FC236}">
                  <a16:creationId xmlns:a16="http://schemas.microsoft.com/office/drawing/2014/main" id="{615FB5FE-AA92-36A6-1E0F-F23DEB22F2B3}"/>
                </a:ext>
              </a:extLst>
            </p:cNvPr>
            <p:cNvPicPr>
              <a:picLocks noChangeAspect="1"/>
            </p:cNvPicPr>
            <p:nvPr userDrawn="1"/>
          </p:nvPicPr>
          <p:blipFill>
            <a:blip r:embed="rId2"/>
            <a:srcRect l="47241" t="80552" b="-1"/>
            <a:stretch>
              <a:fillRect/>
            </a:stretch>
          </p:blipFill>
          <p:spPr>
            <a:xfrm>
              <a:off x="1452663" y="6562927"/>
              <a:ext cx="630109" cy="105952"/>
            </a:xfrm>
            <a:prstGeom prst="rect">
              <a:avLst/>
            </a:prstGeom>
          </p:spPr>
        </p:pic>
      </p:grpSp>
    </p:spTree>
    <p:extLst>
      <p:ext uri="{BB962C8B-B14F-4D97-AF65-F5344CB8AC3E}">
        <p14:creationId xmlns:p14="http://schemas.microsoft.com/office/powerpoint/2010/main" val="10407467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7718341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1_Transitional Graphic BG">
    <p:bg>
      <p:bgPr>
        <a:solidFill>
          <a:schemeClr val="accent3"/>
        </a:solidFill>
        <a:effectLst/>
      </p:bgPr>
    </p:bg>
    <p:spTree>
      <p:nvGrpSpPr>
        <p:cNvPr id="1" name=""/>
        <p:cNvGrpSpPr/>
        <p:nvPr/>
      </p:nvGrpSpPr>
      <p:grpSpPr>
        <a:xfrm>
          <a:off x="0" y="0"/>
          <a:ext cx="0" cy="0"/>
          <a:chOff x="0" y="0"/>
          <a:chExt cx="0" cy="0"/>
        </a:xfrm>
      </p:grpSpPr>
      <p:pic>
        <p:nvPicPr>
          <p:cNvPr id="3" name="Picture 2" descr="A purple background with white lines&#10;&#10;AI-generated content may be incorrect.">
            <a:extLst>
              <a:ext uri="{FF2B5EF4-FFF2-40B4-BE49-F238E27FC236}">
                <a16:creationId xmlns:a16="http://schemas.microsoft.com/office/drawing/2014/main" id="{AE1F8E97-AEA8-082C-BBE7-6BC3CEE6ECEC}"/>
              </a:ext>
            </a:extLst>
          </p:cNvPr>
          <p:cNvPicPr>
            <a:picLocks noChangeAspect="1"/>
          </p:cNvPicPr>
          <p:nvPr userDrawn="1"/>
        </p:nvPicPr>
        <p:blipFill>
          <a:blip r:embed="rId2">
            <a:alphaModFix amt="47000"/>
          </a:blip>
          <a:stretch>
            <a:fillRect/>
          </a:stretch>
        </p:blipFill>
        <p:spPr>
          <a:xfrm>
            <a:off x="0" y="0"/>
            <a:ext cx="12192000" cy="6858000"/>
          </a:xfrm>
          <a:prstGeom prst="rect">
            <a:avLst/>
          </a:prstGeom>
        </p:spPr>
      </p:pic>
    </p:spTree>
    <p:extLst>
      <p:ext uri="{BB962C8B-B14F-4D97-AF65-F5344CB8AC3E}">
        <p14:creationId xmlns:p14="http://schemas.microsoft.com/office/powerpoint/2010/main" val="15717281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1_Blank Plum">
    <p:bg>
      <p:bgPr>
        <a:solidFill>
          <a:schemeClr val="accent3"/>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660279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amp;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E0154-8A42-C850-2E89-DB5B88E8180B}"/>
              </a:ext>
            </a:extLst>
          </p:cNvPr>
          <p:cNvSpPr>
            <a:spLocks noGrp="1"/>
          </p:cNvSpPr>
          <p:nvPr>
            <p:ph type="title"/>
          </p:nvPr>
        </p:nvSpPr>
        <p:spPr/>
        <p:txBody>
          <a:bodyPr/>
          <a:lstStyle>
            <a:lvl1pPr>
              <a:defRPr>
                <a:solidFill>
                  <a:schemeClr val="accent3"/>
                </a:solidFill>
              </a:defRPr>
            </a:lvl1pPr>
          </a:lstStyle>
          <a:p>
            <a:r>
              <a:rPr lang="en-US"/>
              <a:t>Click to edit Master title style</a:t>
            </a:r>
          </a:p>
        </p:txBody>
      </p:sp>
    </p:spTree>
    <p:extLst>
      <p:ext uri="{BB962C8B-B14F-4D97-AF65-F5344CB8AC3E}">
        <p14:creationId xmlns:p14="http://schemas.microsoft.com/office/powerpoint/2010/main" val="4184257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userDrawn="1">
  <p:cSld name="1_Content &amp; Photo 50/50">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B9670E5-843E-CD0C-5CDC-55285E03EE77}"/>
              </a:ext>
            </a:extLst>
          </p:cNvPr>
          <p:cNvSpPr/>
          <p:nvPr userDrawn="1"/>
        </p:nvSpPr>
        <p:spPr>
          <a:xfrm>
            <a:off x="6096000" y="0"/>
            <a:ext cx="6096000" cy="685800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 Placeholder 14">
            <a:extLst>
              <a:ext uri="{FF2B5EF4-FFF2-40B4-BE49-F238E27FC236}">
                <a16:creationId xmlns:a16="http://schemas.microsoft.com/office/drawing/2014/main" id="{4C0F3EBE-FBDC-6FA5-EF62-6B7688CA75AC}"/>
              </a:ext>
            </a:extLst>
          </p:cNvPr>
          <p:cNvSpPr>
            <a:spLocks noGrp="1"/>
          </p:cNvSpPr>
          <p:nvPr>
            <p:ph type="body" sz="quarter" idx="14"/>
          </p:nvPr>
        </p:nvSpPr>
        <p:spPr>
          <a:xfrm>
            <a:off x="238125" y="1238250"/>
            <a:ext cx="5427663" cy="4082550"/>
          </a:xfrm>
        </p:spPr>
        <p:txBody>
          <a:bodyPr>
            <a:normAutofit/>
          </a:bodyPr>
          <a:lstStyle>
            <a:lvl1pPr marL="0" indent="0" algn="l" defTabSz="914400" rtl="0" eaLnBrk="1" latinLnBrk="0" hangingPunct="1">
              <a:lnSpc>
                <a:spcPct val="100000"/>
              </a:lnSpc>
              <a:spcBef>
                <a:spcPts val="1000"/>
              </a:spcBef>
              <a:spcAft>
                <a:spcPts val="600"/>
              </a:spcAft>
              <a:buFont typeface="Arial" panose="020B0604020202020204" pitchFamily="34" charset="0"/>
              <a:buNone/>
              <a:defRPr lang="en-US" sz="4000" b="1" i="0" kern="1200" dirty="0" smtClean="0">
                <a:solidFill>
                  <a:schemeClr val="accent3"/>
                </a:solidFill>
                <a:effectLst/>
                <a:latin typeface="Amare Walter Neue Halbfett"/>
                <a:ea typeface="+mn-ea"/>
                <a:cs typeface="+mn-cs"/>
              </a:defRPr>
            </a:lvl1pPr>
            <a:lvl2pPr marL="0" indent="0" algn="l" defTabSz="914400" rtl="0" eaLnBrk="1" latinLnBrk="0" hangingPunct="1">
              <a:lnSpc>
                <a:spcPct val="100000"/>
              </a:lnSpc>
              <a:spcBef>
                <a:spcPts val="1000"/>
              </a:spcBef>
              <a:spcAft>
                <a:spcPts val="600"/>
              </a:spcAft>
              <a:buFont typeface="Arial" panose="020B0604020202020204" pitchFamily="34" charset="0"/>
              <a:buNone/>
              <a:defRPr lang="en-US" sz="2400" b="0" i="0" kern="1200" dirty="0" smtClean="0">
                <a:solidFill>
                  <a:schemeClr val="accent3"/>
                </a:solidFill>
                <a:latin typeface="Amare Walter Neue Mager"/>
                <a:ea typeface="+mn-ea"/>
                <a:cs typeface="+mn-cs"/>
              </a:defRPr>
            </a:lvl2pPr>
            <a:lvl3pPr marL="401638" indent="-230188" algn="l" defTabSz="914400" rtl="0" eaLnBrk="1" fontAlgn="base" latinLnBrk="0" hangingPunct="1">
              <a:lnSpc>
                <a:spcPct val="100000"/>
              </a:lnSpc>
              <a:spcBef>
                <a:spcPts val="400"/>
              </a:spcBef>
              <a:spcAft>
                <a:spcPts val="800"/>
              </a:spcAft>
              <a:buFont typeface="Arial" panose="020B0604020202020204" pitchFamily="34" charset="0"/>
              <a:buChar char="•"/>
              <a:tabLst/>
              <a:defRPr lang="en-US" sz="2400" b="0" i="0" kern="1200" dirty="0" smtClean="0">
                <a:solidFill>
                  <a:schemeClr val="accent3"/>
                </a:solidFill>
                <a:latin typeface="Amare Walter Neue Mager"/>
                <a:ea typeface="+mn-ea"/>
                <a:cs typeface="+mn-cs"/>
              </a:defRPr>
            </a:lvl3pPr>
            <a:lvl4pPr marL="401638" indent="-230188" algn="l" defTabSz="914400" rtl="0" eaLnBrk="1" fontAlgn="base" latinLnBrk="0" hangingPunct="1">
              <a:lnSpc>
                <a:spcPct val="100000"/>
              </a:lnSpc>
              <a:spcBef>
                <a:spcPts val="400"/>
              </a:spcBef>
              <a:spcAft>
                <a:spcPts val="800"/>
              </a:spcAft>
              <a:buFont typeface="Arial" panose="020B0604020202020204" pitchFamily="34" charset="0"/>
              <a:buChar char="•"/>
              <a:tabLst/>
              <a:defRPr lang="en-US" sz="2400" b="0" i="0" kern="1200" dirty="0" smtClean="0">
                <a:solidFill>
                  <a:schemeClr val="accent3"/>
                </a:solidFill>
                <a:latin typeface="Amare Walter Neue Mager"/>
                <a:ea typeface="+mn-ea"/>
                <a:cs typeface="+mn-cs"/>
              </a:defRPr>
            </a:lvl4pPr>
            <a:lvl5pPr marL="401638" indent="-230188" algn="l" defTabSz="914400" rtl="0" eaLnBrk="1" fontAlgn="base" latinLnBrk="0" hangingPunct="1">
              <a:lnSpc>
                <a:spcPct val="100000"/>
              </a:lnSpc>
              <a:spcBef>
                <a:spcPts val="400"/>
              </a:spcBef>
              <a:spcAft>
                <a:spcPts val="800"/>
              </a:spcAft>
              <a:buFont typeface="Arial" panose="020B0604020202020204" pitchFamily="34" charset="0"/>
              <a:buChar char="•"/>
              <a:tabLst/>
              <a:defRPr lang="en-US" sz="2400" b="0" i="0" kern="1200" dirty="0">
                <a:solidFill>
                  <a:schemeClr val="accent3"/>
                </a:solidFill>
                <a:latin typeface="Amare Walter Neue Mager"/>
                <a:ea typeface="+mn-ea"/>
                <a:cs typeface="+mn-cs"/>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2" name="Picture 1">
            <a:extLst>
              <a:ext uri="{FF2B5EF4-FFF2-40B4-BE49-F238E27FC236}">
                <a16:creationId xmlns:a16="http://schemas.microsoft.com/office/drawing/2014/main" id="{F60C51C2-6990-184B-5EBB-77900BDA5374}"/>
              </a:ext>
            </a:extLst>
          </p:cNvPr>
          <p:cNvPicPr>
            <a:picLocks noChangeAspect="1"/>
          </p:cNvPicPr>
          <p:nvPr userDrawn="1"/>
        </p:nvPicPr>
        <p:blipFill>
          <a:blip r:embed="rId2">
            <a:lum/>
          </a:blip>
          <a:stretch>
            <a:fillRect/>
          </a:stretch>
        </p:blipFill>
        <p:spPr>
          <a:xfrm>
            <a:off x="374737" y="6341449"/>
            <a:ext cx="3051131" cy="160724"/>
          </a:xfrm>
          <a:prstGeom prst="rect">
            <a:avLst/>
          </a:prstGeom>
        </p:spPr>
      </p:pic>
      <p:pic>
        <p:nvPicPr>
          <p:cNvPr id="3" name="Picture 2">
            <a:extLst>
              <a:ext uri="{FF2B5EF4-FFF2-40B4-BE49-F238E27FC236}">
                <a16:creationId xmlns:a16="http://schemas.microsoft.com/office/drawing/2014/main" id="{ECFDD254-4FD2-18BF-952D-C1567A025C2D}"/>
              </a:ext>
            </a:extLst>
          </p:cNvPr>
          <p:cNvPicPr>
            <a:picLocks noChangeAspect="1"/>
          </p:cNvPicPr>
          <p:nvPr userDrawn="1"/>
        </p:nvPicPr>
        <p:blipFill>
          <a:blip r:embed="rId3"/>
          <a:stretch>
            <a:fillRect/>
          </a:stretch>
        </p:blipFill>
        <p:spPr>
          <a:xfrm>
            <a:off x="0" y="-1"/>
            <a:ext cx="12192000" cy="330199"/>
          </a:xfrm>
          <a:prstGeom prst="rect">
            <a:avLst/>
          </a:prstGeom>
        </p:spPr>
      </p:pic>
      <p:sp>
        <p:nvSpPr>
          <p:cNvPr id="16" name="Picture Placeholder 5">
            <a:extLst>
              <a:ext uri="{FF2B5EF4-FFF2-40B4-BE49-F238E27FC236}">
                <a16:creationId xmlns:a16="http://schemas.microsoft.com/office/drawing/2014/main" id="{1F2ADE23-C66E-1F85-BCAF-9617F967620C}"/>
              </a:ext>
            </a:extLst>
          </p:cNvPr>
          <p:cNvSpPr>
            <a:spLocks noGrp="1"/>
          </p:cNvSpPr>
          <p:nvPr>
            <p:ph type="pic" sz="quarter" idx="15" hasCustomPrompt="1"/>
          </p:nvPr>
        </p:nvSpPr>
        <p:spPr>
          <a:xfrm>
            <a:off x="6098400" y="0"/>
            <a:ext cx="6093600" cy="6858000"/>
          </a:xfrm>
        </p:spPr>
        <p:txBody>
          <a:bodyPr anchor="ctr"/>
          <a:lstStyle>
            <a:lvl1pPr marL="0" indent="0" algn="ctr">
              <a:buNone/>
              <a:defRPr>
                <a:solidFill>
                  <a:schemeClr val="bg1"/>
                </a:solidFill>
              </a:defRPr>
            </a:lvl1pPr>
          </a:lstStyle>
          <a:p>
            <a:r>
              <a:rPr lang="en-US"/>
              <a:t>Photo goes here</a:t>
            </a:r>
          </a:p>
        </p:txBody>
      </p:sp>
    </p:spTree>
    <p:extLst>
      <p:ext uri="{BB962C8B-B14F-4D97-AF65-F5344CB8AC3E}">
        <p14:creationId xmlns:p14="http://schemas.microsoft.com/office/powerpoint/2010/main" val="31169382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Blank Content">
    <p:bg>
      <p:bgPr>
        <a:solidFill>
          <a:schemeClr val="bg1"/>
        </a:solidFill>
        <a:effectLst/>
      </p:bgPr>
    </p:bg>
    <p:spTree>
      <p:nvGrpSpPr>
        <p:cNvPr id="1" name=""/>
        <p:cNvGrpSpPr/>
        <p:nvPr/>
      </p:nvGrpSpPr>
      <p:grpSpPr>
        <a:xfrm>
          <a:off x="0" y="0"/>
          <a:ext cx="0" cy="0"/>
          <a:chOff x="0" y="0"/>
          <a:chExt cx="0" cy="0"/>
        </a:xfrm>
      </p:grpSpPr>
      <p:pic>
        <p:nvPicPr>
          <p:cNvPr id="3" name="Picture 2" descr="A purple and white background&#10;&#10;AI-generated content may be incorrect.">
            <a:extLst>
              <a:ext uri="{FF2B5EF4-FFF2-40B4-BE49-F238E27FC236}">
                <a16:creationId xmlns:a16="http://schemas.microsoft.com/office/drawing/2014/main" id="{FD94515A-E99B-C991-FED4-B100A599628D}"/>
              </a:ext>
            </a:extLst>
          </p:cNvPr>
          <p:cNvPicPr>
            <a:picLocks noChangeAspect="1"/>
          </p:cNvPicPr>
          <p:nvPr userDrawn="1"/>
        </p:nvPicPr>
        <p:blipFill>
          <a:blip r:embed="rId2"/>
          <a:srcRect t="6614" b="88556"/>
          <a:stretch/>
        </p:blipFill>
        <p:spPr>
          <a:xfrm>
            <a:off x="-1" y="0"/>
            <a:ext cx="12192001" cy="331200"/>
          </a:xfrm>
          <a:prstGeom prst="rect">
            <a:avLst/>
          </a:prstGeom>
        </p:spPr>
      </p:pic>
    </p:spTree>
    <p:extLst>
      <p:ext uri="{BB962C8B-B14F-4D97-AF65-F5344CB8AC3E}">
        <p14:creationId xmlns:p14="http://schemas.microsoft.com/office/powerpoint/2010/main" val="34211648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userDrawn="1">
  <p:cSld name="B&amp;S with Amare Blank Plum">
    <p:bg>
      <p:bgPr>
        <a:solidFill>
          <a:schemeClr val="accent3"/>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248302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bg1"/>
        </a:solidFill>
        <a:effectLst/>
      </p:bgPr>
    </p:bg>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C8F95B66-72CE-73AB-2B53-27ADFE7A9D67}"/>
              </a:ext>
            </a:extLst>
          </p:cNvPr>
          <p:cNvSpPr>
            <a:spLocks noGrp="1"/>
          </p:cNvSpPr>
          <p:nvPr>
            <p:ph type="sldNum" sz="quarter" idx="12"/>
          </p:nvPr>
        </p:nvSpPr>
        <p:spPr/>
        <p:txBody>
          <a:bodyPr/>
          <a:lstStyle>
            <a:lvl1pPr>
              <a:defRPr>
                <a:solidFill>
                  <a:schemeClr val="tx2"/>
                </a:solidFill>
              </a:defRPr>
            </a:lvl1pPr>
          </a:lstStyle>
          <a:p>
            <a:fld id="{FEDAFF86-66A4-D342-B39A-0C3E2798F66C}" type="slidenum">
              <a:rPr lang="en-US" smtClean="0"/>
              <a:pPr/>
              <a:t>‹#›</a:t>
            </a:fld>
            <a:endParaRPr lang="en-US"/>
          </a:p>
        </p:txBody>
      </p:sp>
    </p:spTree>
    <p:extLst>
      <p:ext uri="{BB962C8B-B14F-4D97-AF65-F5344CB8AC3E}">
        <p14:creationId xmlns:p14="http://schemas.microsoft.com/office/powerpoint/2010/main" val="341506809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E0154-8A42-C850-2E89-DB5B88E8180B}"/>
              </a:ext>
            </a:extLst>
          </p:cNvPr>
          <p:cNvSpPr>
            <a:spLocks noGrp="1"/>
          </p:cNvSpPr>
          <p:nvPr>
            <p:ph type="title"/>
          </p:nvPr>
        </p:nvSpPr>
        <p:spPr/>
        <p:txBody>
          <a:bodyPr/>
          <a:lstStyle/>
          <a:p>
            <a:r>
              <a:rPr lang="en-US"/>
              <a:t>Click to edit Master title style</a:t>
            </a:r>
          </a:p>
        </p:txBody>
      </p:sp>
      <p:sp>
        <p:nvSpPr>
          <p:cNvPr id="3" name="Slide Number Placeholder 2">
            <a:extLst>
              <a:ext uri="{FF2B5EF4-FFF2-40B4-BE49-F238E27FC236}">
                <a16:creationId xmlns:a16="http://schemas.microsoft.com/office/drawing/2014/main" id="{234AF2A5-72BB-B50F-BE88-97252C16279B}"/>
              </a:ext>
            </a:extLst>
          </p:cNvPr>
          <p:cNvSpPr>
            <a:spLocks noGrp="1"/>
          </p:cNvSpPr>
          <p:nvPr>
            <p:ph type="sldNum" sz="quarter" idx="10"/>
          </p:nvPr>
        </p:nvSpPr>
        <p:spPr/>
        <p:txBody>
          <a:bodyPr/>
          <a:lstStyle/>
          <a:p>
            <a:fld id="{FEDAFF86-66A4-D342-B39A-0C3E2798F66C}" type="slidenum">
              <a:rPr lang="en-US" smtClean="0"/>
              <a:pPr/>
              <a:t>‹#›</a:t>
            </a:fld>
            <a:endParaRPr lang="en-US"/>
          </a:p>
        </p:txBody>
      </p:sp>
    </p:spTree>
    <p:extLst>
      <p:ext uri="{BB962C8B-B14F-4D97-AF65-F5344CB8AC3E}">
        <p14:creationId xmlns:p14="http://schemas.microsoft.com/office/powerpoint/2010/main" val="275691641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3_Title and Content">
    <p:bg>
      <p:bgPr>
        <a:solidFill>
          <a:schemeClr val="accent3"/>
        </a:solidFill>
        <a:effectLst/>
      </p:bgPr>
    </p:bg>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C8F95B66-72CE-73AB-2B53-27ADFE7A9D67}"/>
              </a:ext>
            </a:extLst>
          </p:cNvPr>
          <p:cNvSpPr>
            <a:spLocks noGrp="1"/>
          </p:cNvSpPr>
          <p:nvPr>
            <p:ph type="sldNum" sz="quarter" idx="12"/>
          </p:nvPr>
        </p:nvSpPr>
        <p:spPr/>
        <p:txBody>
          <a:bodyPr/>
          <a:lstStyle>
            <a:lvl1pPr>
              <a:defRPr>
                <a:solidFill>
                  <a:schemeClr val="bg1"/>
                </a:solidFill>
              </a:defRPr>
            </a:lvl1pPr>
          </a:lstStyle>
          <a:p>
            <a:fld id="{FEDAFF86-66A4-D342-B39A-0C3E2798F66C}" type="slidenum">
              <a:rPr lang="en-US" smtClean="0"/>
              <a:pPr/>
              <a:t>‹#›</a:t>
            </a:fld>
            <a:endParaRPr lang="en-US"/>
          </a:p>
        </p:txBody>
      </p:sp>
      <p:pic>
        <p:nvPicPr>
          <p:cNvPr id="2" name="Picture 1" descr="A purple letter on a black background&#10;&#10;Description automatically generated">
            <a:extLst>
              <a:ext uri="{FF2B5EF4-FFF2-40B4-BE49-F238E27FC236}">
                <a16:creationId xmlns:a16="http://schemas.microsoft.com/office/drawing/2014/main" id="{40762580-569E-B19A-1AB1-5DF51DBB3834}"/>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Lst>
          </a:blip>
          <a:stretch>
            <a:fillRect/>
          </a:stretch>
        </p:blipFill>
        <p:spPr>
          <a:xfrm>
            <a:off x="245723" y="6429613"/>
            <a:ext cx="1184953" cy="218597"/>
          </a:xfrm>
          <a:prstGeom prst="rect">
            <a:avLst/>
          </a:prstGeom>
        </p:spPr>
      </p:pic>
      <p:sp>
        <p:nvSpPr>
          <p:cNvPr id="3" name="Text Placeholder 2">
            <a:extLst>
              <a:ext uri="{FF2B5EF4-FFF2-40B4-BE49-F238E27FC236}">
                <a16:creationId xmlns:a16="http://schemas.microsoft.com/office/drawing/2014/main" id="{5699FF24-E238-095E-285A-60209DAAB29D}"/>
              </a:ext>
            </a:extLst>
          </p:cNvPr>
          <p:cNvSpPr txBox="1">
            <a:spLocks/>
          </p:cNvSpPr>
          <p:nvPr userDrawn="1"/>
        </p:nvSpPr>
        <p:spPr>
          <a:xfrm>
            <a:off x="7251037" y="6448957"/>
            <a:ext cx="4213225" cy="156760"/>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700" b="0" i="0" kern="1200">
                <a:solidFill>
                  <a:schemeClr val="tx2"/>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r>
              <a:rPr lang="en-US" sz="700">
                <a:solidFill>
                  <a:schemeClr val="accent3">
                    <a:lumMod val="60000"/>
                    <a:lumOff val="40000"/>
                  </a:schemeClr>
                </a:solidFill>
                <a:latin typeface="Arial" panose="020B0604020202020204" pitchFamily="34" charset="0"/>
                <a:cs typeface="Arial" panose="020B0604020202020204" pitchFamily="34" charset="0"/>
              </a:rPr>
              <a:t>Copyright © </a:t>
            </a:r>
            <a:fld id="{9FB19062-2D99-6645-8272-5FFAA846905C}" type="datetimeyyyy">
              <a:rPr lang="en-US" sz="700" smtClean="0">
                <a:solidFill>
                  <a:schemeClr val="accent3">
                    <a:lumMod val="60000"/>
                    <a:lumOff val="40000"/>
                  </a:schemeClr>
                </a:solidFill>
                <a:latin typeface="Arial" panose="020B0604020202020204" pitchFamily="34" charset="0"/>
                <a:cs typeface="Arial" panose="020B0604020202020204" pitchFamily="34" charset="0"/>
              </a:rPr>
              <a:pPr algn="r"/>
              <a:t>2025</a:t>
            </a:fld>
            <a:r>
              <a:rPr lang="en-US" sz="700">
                <a:solidFill>
                  <a:schemeClr val="accent3">
                    <a:lumMod val="60000"/>
                    <a:lumOff val="40000"/>
                  </a:schemeClr>
                </a:solidFill>
                <a:latin typeface="Arial" panose="020B0604020202020204" pitchFamily="34" charset="0"/>
                <a:cs typeface="Arial" panose="020B0604020202020204" pitchFamily="34" charset="0"/>
              </a:rPr>
              <a:t> Amare Global. All rights reserved. </a:t>
            </a:r>
            <a:endParaRPr lang="en-US" sz="700">
              <a:solidFill>
                <a:schemeClr val="accent3">
                  <a:lumMod val="60000"/>
                  <a:lumOff val="40000"/>
                </a:schemeClr>
              </a:solidFill>
              <a:latin typeface="Arial" panose="020B0604020202020204" pitchFamily="34" charset="0"/>
              <a:ea typeface="Arial" charset="0"/>
              <a:cs typeface="Arial" panose="020B0604020202020204" pitchFamily="34" charset="0"/>
            </a:endParaRPr>
          </a:p>
        </p:txBody>
      </p:sp>
    </p:spTree>
    <p:extLst>
      <p:ext uri="{BB962C8B-B14F-4D97-AF65-F5344CB8AC3E}">
        <p14:creationId xmlns:p14="http://schemas.microsoft.com/office/powerpoint/2010/main" val="335859722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2_Title and Content">
    <p:bg>
      <p:bgPr>
        <a:solidFill>
          <a:schemeClr val="accent3"/>
        </a:solidFill>
        <a:effectLst/>
      </p:bgPr>
    </p:bg>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DE9C2D09-ED28-18FA-CD09-795E0D1030A1}"/>
              </a:ext>
            </a:extLst>
          </p:cNvPr>
          <p:cNvSpPr>
            <a:spLocks noGrp="1"/>
          </p:cNvSpPr>
          <p:nvPr>
            <p:ph type="body" sz="quarter" idx="13"/>
          </p:nvPr>
        </p:nvSpPr>
        <p:spPr>
          <a:xfrm>
            <a:off x="1949824" y="4494399"/>
            <a:ext cx="8283388" cy="962025"/>
          </a:xfrm>
        </p:spPr>
        <p:txBody>
          <a:bodyPr anchor="ctr"/>
          <a:lstStyle>
            <a:lvl1pPr marL="0" indent="0" algn="ctr">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p:txBody>
      </p:sp>
      <p:pic>
        <p:nvPicPr>
          <p:cNvPr id="5" name="Picture 4" descr="A purple letter on a black background&#10;&#10;Description automatically generated">
            <a:extLst>
              <a:ext uri="{FF2B5EF4-FFF2-40B4-BE49-F238E27FC236}">
                <a16:creationId xmlns:a16="http://schemas.microsoft.com/office/drawing/2014/main" id="{44EC4A79-B5B1-83EB-E22F-DD77DC3B45DA}"/>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Lst>
          </a:blip>
          <a:stretch>
            <a:fillRect/>
          </a:stretch>
        </p:blipFill>
        <p:spPr>
          <a:xfrm>
            <a:off x="2209800" y="2713600"/>
            <a:ext cx="7772400" cy="1430800"/>
          </a:xfrm>
          <a:prstGeom prst="rect">
            <a:avLst/>
          </a:prstGeom>
        </p:spPr>
      </p:pic>
    </p:spTree>
    <p:extLst>
      <p:ext uri="{BB962C8B-B14F-4D97-AF65-F5344CB8AC3E}">
        <p14:creationId xmlns:p14="http://schemas.microsoft.com/office/powerpoint/2010/main" val="187012350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userDrawn="1">
  <p:cSld name="5_Title and Content">
    <p:bg>
      <p:bgPr>
        <a:solidFill>
          <a:schemeClr val="accent3"/>
        </a:solidFill>
        <a:effectLst/>
      </p:bgPr>
    </p:bg>
    <p:spTree>
      <p:nvGrpSpPr>
        <p:cNvPr id="1" name=""/>
        <p:cNvGrpSpPr/>
        <p:nvPr/>
      </p:nvGrpSpPr>
      <p:grpSpPr>
        <a:xfrm>
          <a:off x="0" y="0"/>
          <a:ext cx="0" cy="0"/>
          <a:chOff x="0" y="0"/>
          <a:chExt cx="0" cy="0"/>
        </a:xfrm>
      </p:grpSpPr>
      <p:pic>
        <p:nvPicPr>
          <p:cNvPr id="4" name="Picture 3" descr="A purple letter on a black background&#10;&#10;Description automatically generated">
            <a:extLst>
              <a:ext uri="{FF2B5EF4-FFF2-40B4-BE49-F238E27FC236}">
                <a16:creationId xmlns:a16="http://schemas.microsoft.com/office/drawing/2014/main" id="{685F42D6-6C9A-5A75-FABC-D5BDCCE8657C}"/>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Lst>
          </a:blip>
          <a:stretch>
            <a:fillRect/>
          </a:stretch>
        </p:blipFill>
        <p:spPr>
          <a:xfrm>
            <a:off x="2209800" y="2713600"/>
            <a:ext cx="7772400" cy="1430800"/>
          </a:xfrm>
          <a:prstGeom prst="rect">
            <a:avLst/>
          </a:prstGeom>
        </p:spPr>
      </p:pic>
    </p:spTree>
    <p:extLst>
      <p:ext uri="{BB962C8B-B14F-4D97-AF65-F5344CB8AC3E}">
        <p14:creationId xmlns:p14="http://schemas.microsoft.com/office/powerpoint/2010/main" val="62116982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userDrawn="1">
  <p:cSld name="4_Title and Conten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B9670E5-843E-CD0C-5CDC-55285E03EE77}"/>
              </a:ext>
            </a:extLst>
          </p:cNvPr>
          <p:cNvSpPr/>
          <p:nvPr userDrawn="1"/>
        </p:nvSpPr>
        <p:spPr>
          <a:xfrm>
            <a:off x="6096000" y="0"/>
            <a:ext cx="6096000" cy="685800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61ABB7-4544-20A3-F114-7569CD06718C}"/>
              </a:ext>
            </a:extLst>
          </p:cNvPr>
          <p:cNvSpPr>
            <a:spLocks noGrp="1"/>
          </p:cNvSpPr>
          <p:nvPr>
            <p:ph type="title"/>
          </p:nvPr>
        </p:nvSpPr>
        <p:spPr>
          <a:xfrm>
            <a:off x="245723" y="820777"/>
            <a:ext cx="5388595" cy="1101171"/>
          </a:xfrm>
        </p:spPr>
        <p:txBody>
          <a:bodyPr lIns="64008">
            <a:noAutofit/>
          </a:bodyPr>
          <a:lstStyle>
            <a:lvl1pPr>
              <a:defRPr sz="4400" b="0" i="0">
                <a:solidFill>
                  <a:schemeClr val="accent3"/>
                </a:solidFill>
                <a:latin typeface="Amare Walter Neue Mager" panose="020B0403040202060203" pitchFamily="34" charset="77"/>
              </a:defRPr>
            </a:lvl1pPr>
          </a:lstStyle>
          <a:p>
            <a:r>
              <a:rPr lang="en-US"/>
              <a:t>Click to edit Master title style</a:t>
            </a:r>
          </a:p>
        </p:txBody>
      </p:sp>
      <p:sp>
        <p:nvSpPr>
          <p:cNvPr id="3" name="Content Placeholder 2">
            <a:extLst>
              <a:ext uri="{FF2B5EF4-FFF2-40B4-BE49-F238E27FC236}">
                <a16:creationId xmlns:a16="http://schemas.microsoft.com/office/drawing/2014/main" id="{F561D0A3-798E-848A-DE40-BB27AB7956F6}"/>
              </a:ext>
            </a:extLst>
          </p:cNvPr>
          <p:cNvSpPr>
            <a:spLocks noGrp="1"/>
          </p:cNvSpPr>
          <p:nvPr>
            <p:ph idx="1"/>
          </p:nvPr>
        </p:nvSpPr>
        <p:spPr>
          <a:xfrm>
            <a:off x="6320118" y="1825625"/>
            <a:ext cx="5607542" cy="4351338"/>
          </a:xfrm>
        </p:spPr>
        <p:txBody>
          <a:bodyPr/>
          <a:lstStyle>
            <a:lvl1pPr>
              <a:defRPr b="0" i="0">
                <a:solidFill>
                  <a:schemeClr val="accent3">
                    <a:lumMod val="20000"/>
                    <a:lumOff val="80000"/>
                  </a:schemeClr>
                </a:solidFill>
                <a:latin typeface="Amare Walter Neue Mager" panose="020B0403040202060203" pitchFamily="34" charset="77"/>
              </a:defRPr>
            </a:lvl1pPr>
            <a:lvl2pPr>
              <a:defRPr b="0" i="0">
                <a:solidFill>
                  <a:schemeClr val="accent3">
                    <a:lumMod val="20000"/>
                    <a:lumOff val="80000"/>
                  </a:schemeClr>
                </a:solidFill>
                <a:latin typeface="Amare Walter Neue Mager" panose="020B0403040202060203" pitchFamily="34" charset="77"/>
              </a:defRPr>
            </a:lvl2pPr>
            <a:lvl3pPr>
              <a:defRPr b="0" i="0">
                <a:solidFill>
                  <a:schemeClr val="accent3">
                    <a:lumMod val="20000"/>
                    <a:lumOff val="80000"/>
                  </a:schemeClr>
                </a:solidFill>
                <a:latin typeface="Amare Walter Neue Mager" panose="020B0403040202060203" pitchFamily="34" charset="77"/>
              </a:defRPr>
            </a:lvl3pPr>
            <a:lvl4pPr>
              <a:defRPr b="0" i="0">
                <a:solidFill>
                  <a:schemeClr val="accent3">
                    <a:lumMod val="20000"/>
                    <a:lumOff val="80000"/>
                  </a:schemeClr>
                </a:solidFill>
                <a:latin typeface="Amare Walter Neue Mager" panose="020B0403040202060203" pitchFamily="34" charset="77"/>
              </a:defRPr>
            </a:lvl4pPr>
            <a:lvl5pPr>
              <a:defRPr b="0" i="0">
                <a:solidFill>
                  <a:schemeClr val="accent3">
                    <a:lumMod val="20000"/>
                    <a:lumOff val="80000"/>
                  </a:schemeClr>
                </a:solidFill>
                <a:latin typeface="Amare Walter Neue Mager" panose="020B0403040202060203" pitchFamily="34" charset="77"/>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C8F95B66-72CE-73AB-2B53-27ADFE7A9D67}"/>
              </a:ext>
            </a:extLst>
          </p:cNvPr>
          <p:cNvSpPr>
            <a:spLocks noGrp="1"/>
          </p:cNvSpPr>
          <p:nvPr>
            <p:ph type="sldNum" sz="quarter" idx="12"/>
          </p:nvPr>
        </p:nvSpPr>
        <p:spPr/>
        <p:txBody>
          <a:bodyPr/>
          <a:lstStyle>
            <a:lvl1pPr>
              <a:defRPr>
                <a:solidFill>
                  <a:schemeClr val="accent3">
                    <a:lumMod val="20000"/>
                    <a:lumOff val="80000"/>
                  </a:schemeClr>
                </a:solidFill>
              </a:defRPr>
            </a:lvl1pPr>
          </a:lstStyle>
          <a:p>
            <a:fld id="{FEDAFF86-66A4-D342-B39A-0C3E2798F66C}" type="slidenum">
              <a:rPr lang="en-US" smtClean="0"/>
              <a:pPr/>
              <a:t>‹#›</a:t>
            </a:fld>
            <a:endParaRPr lang="en-US"/>
          </a:p>
        </p:txBody>
      </p:sp>
      <p:sp>
        <p:nvSpPr>
          <p:cNvPr id="10" name="Text Placeholder 8">
            <a:extLst>
              <a:ext uri="{FF2B5EF4-FFF2-40B4-BE49-F238E27FC236}">
                <a16:creationId xmlns:a16="http://schemas.microsoft.com/office/drawing/2014/main" id="{EF3BBC58-EEB2-06A7-E773-B2E22D1CEAED}"/>
              </a:ext>
            </a:extLst>
          </p:cNvPr>
          <p:cNvSpPr>
            <a:spLocks noGrp="1"/>
          </p:cNvSpPr>
          <p:nvPr>
            <p:ph type="body" sz="quarter" idx="13" hasCustomPrompt="1"/>
          </p:nvPr>
        </p:nvSpPr>
        <p:spPr>
          <a:xfrm>
            <a:off x="244169" y="531434"/>
            <a:ext cx="5397900" cy="289344"/>
          </a:xfrm>
        </p:spPr>
        <p:txBody>
          <a:bodyPr>
            <a:noAutofit/>
          </a:bodyPr>
          <a:lstStyle>
            <a:lvl1pPr marL="0" indent="0">
              <a:buNone/>
              <a:defRPr sz="1200" b="0" i="0">
                <a:solidFill>
                  <a:schemeClr val="tx2"/>
                </a:solidFill>
                <a:latin typeface="Amare Walter Neue Mager" panose="020B0403040202060203" pitchFamily="34" charset="77"/>
              </a:defRPr>
            </a:lvl1pPr>
          </a:lstStyle>
          <a:p>
            <a:pPr lvl="0"/>
            <a:r>
              <a:rPr lang="en-US"/>
              <a:t>Click to Edit Section</a:t>
            </a:r>
          </a:p>
        </p:txBody>
      </p:sp>
      <p:pic>
        <p:nvPicPr>
          <p:cNvPr id="5" name="Picture 4" descr="A purple letter on a black background&#10;&#10;Description automatically generated">
            <a:extLst>
              <a:ext uri="{FF2B5EF4-FFF2-40B4-BE49-F238E27FC236}">
                <a16:creationId xmlns:a16="http://schemas.microsoft.com/office/drawing/2014/main" id="{15CF9172-581D-D069-E218-881D1461ABBA}"/>
              </a:ext>
            </a:extLst>
          </p:cNvPr>
          <p:cNvPicPr>
            <a:picLocks noChangeAspect="1"/>
          </p:cNvPicPr>
          <p:nvPr userDrawn="1"/>
        </p:nvPicPr>
        <p:blipFill>
          <a:blip r:embed="rId2"/>
          <a:stretch>
            <a:fillRect/>
          </a:stretch>
        </p:blipFill>
        <p:spPr>
          <a:xfrm>
            <a:off x="245723" y="6429613"/>
            <a:ext cx="1184953" cy="218597"/>
          </a:xfrm>
          <a:prstGeom prst="rect">
            <a:avLst/>
          </a:prstGeom>
        </p:spPr>
      </p:pic>
      <p:sp>
        <p:nvSpPr>
          <p:cNvPr id="8" name="Text Placeholder 2">
            <a:extLst>
              <a:ext uri="{FF2B5EF4-FFF2-40B4-BE49-F238E27FC236}">
                <a16:creationId xmlns:a16="http://schemas.microsoft.com/office/drawing/2014/main" id="{56FF8251-4FEE-D4EF-ACC0-B7CE64BE2A28}"/>
              </a:ext>
            </a:extLst>
          </p:cNvPr>
          <p:cNvSpPr txBox="1">
            <a:spLocks/>
          </p:cNvSpPr>
          <p:nvPr userDrawn="1"/>
        </p:nvSpPr>
        <p:spPr>
          <a:xfrm>
            <a:off x="7251037" y="6448957"/>
            <a:ext cx="4213225" cy="156760"/>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700" b="0" i="0" kern="1200">
                <a:solidFill>
                  <a:schemeClr val="tx2"/>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r>
              <a:rPr lang="en-US" sz="700">
                <a:solidFill>
                  <a:schemeClr val="accent3">
                    <a:lumMod val="60000"/>
                    <a:lumOff val="40000"/>
                  </a:schemeClr>
                </a:solidFill>
                <a:latin typeface="Arial" panose="020B0604020202020204" pitchFamily="34" charset="0"/>
                <a:cs typeface="Arial" panose="020B0604020202020204" pitchFamily="34" charset="0"/>
              </a:rPr>
              <a:t>Copyright © </a:t>
            </a:r>
            <a:fld id="{9FB19062-2D99-6645-8272-5FFAA846905C}" type="datetimeyyyy">
              <a:rPr lang="en-US" sz="700" smtClean="0">
                <a:solidFill>
                  <a:schemeClr val="accent3">
                    <a:lumMod val="60000"/>
                    <a:lumOff val="40000"/>
                  </a:schemeClr>
                </a:solidFill>
                <a:latin typeface="Arial" panose="020B0604020202020204" pitchFamily="34" charset="0"/>
                <a:cs typeface="Arial" panose="020B0604020202020204" pitchFamily="34" charset="0"/>
              </a:rPr>
              <a:pPr algn="r"/>
              <a:t>2025</a:t>
            </a:fld>
            <a:r>
              <a:rPr lang="en-US" sz="700">
                <a:solidFill>
                  <a:schemeClr val="accent3">
                    <a:lumMod val="60000"/>
                    <a:lumOff val="40000"/>
                  </a:schemeClr>
                </a:solidFill>
                <a:latin typeface="Arial" panose="020B0604020202020204" pitchFamily="34" charset="0"/>
                <a:cs typeface="Arial" panose="020B0604020202020204" pitchFamily="34" charset="0"/>
              </a:rPr>
              <a:t> Amare Global. All rights reserved. </a:t>
            </a:r>
            <a:endParaRPr lang="en-US" sz="700">
              <a:solidFill>
                <a:schemeClr val="accent3">
                  <a:lumMod val="60000"/>
                  <a:lumOff val="40000"/>
                </a:schemeClr>
              </a:solidFill>
              <a:latin typeface="Arial" panose="020B0604020202020204" pitchFamily="34" charset="0"/>
              <a:ea typeface="Arial" charset="0"/>
              <a:cs typeface="Arial" panose="020B0604020202020204" pitchFamily="34" charset="0"/>
            </a:endParaRPr>
          </a:p>
        </p:txBody>
      </p:sp>
    </p:spTree>
    <p:extLst>
      <p:ext uri="{BB962C8B-B14F-4D97-AF65-F5344CB8AC3E}">
        <p14:creationId xmlns:p14="http://schemas.microsoft.com/office/powerpoint/2010/main" val="37698368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emf"/><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Layout" Target="../slideLayouts/slideLayout20.xml"/><Relationship Id="rId7"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5" Type="http://schemas.openxmlformats.org/officeDocument/2006/relationships/slideLayout" Target="../slideLayouts/slideLayout22.xml"/><Relationship Id="rId4"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E8CAEBB-831E-A1B3-0489-7577B5F3055F}"/>
              </a:ext>
            </a:extLst>
          </p:cNvPr>
          <p:cNvSpPr>
            <a:spLocks noGrp="1"/>
          </p:cNvSpPr>
          <p:nvPr>
            <p:ph type="title"/>
          </p:nvPr>
        </p:nvSpPr>
        <p:spPr>
          <a:xfrm>
            <a:off x="245723" y="589518"/>
            <a:ext cx="11681937" cy="1101171"/>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BAD102F0-F264-952E-615C-C95F9A5F69CD}"/>
              </a:ext>
            </a:extLst>
          </p:cNvPr>
          <p:cNvSpPr>
            <a:spLocks noGrp="1"/>
          </p:cNvSpPr>
          <p:nvPr>
            <p:ph type="body" idx="1"/>
          </p:nvPr>
        </p:nvSpPr>
        <p:spPr>
          <a:xfrm>
            <a:off x="245723" y="1825625"/>
            <a:ext cx="11681937"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11" name="Group 10">
            <a:extLst>
              <a:ext uri="{FF2B5EF4-FFF2-40B4-BE49-F238E27FC236}">
                <a16:creationId xmlns:a16="http://schemas.microsoft.com/office/drawing/2014/main" id="{95A72C9D-F02D-6E8C-06AA-5BFEF6299324}"/>
              </a:ext>
            </a:extLst>
          </p:cNvPr>
          <p:cNvGrpSpPr/>
          <p:nvPr userDrawn="1"/>
        </p:nvGrpSpPr>
        <p:grpSpPr>
          <a:xfrm>
            <a:off x="251866" y="6286234"/>
            <a:ext cx="1830906" cy="393426"/>
            <a:chOff x="251866" y="6286234"/>
            <a:chExt cx="1830906" cy="393426"/>
          </a:xfrm>
        </p:grpSpPr>
        <p:pic>
          <p:nvPicPr>
            <p:cNvPr id="9" name="Picture 8">
              <a:extLst>
                <a:ext uri="{FF2B5EF4-FFF2-40B4-BE49-F238E27FC236}">
                  <a16:creationId xmlns:a16="http://schemas.microsoft.com/office/drawing/2014/main" id="{4A03ACAA-3417-8190-8932-D8F1DDC4B2B4}"/>
                </a:ext>
              </a:extLst>
            </p:cNvPr>
            <p:cNvPicPr>
              <a:picLocks noChangeAspect="1"/>
            </p:cNvPicPr>
            <p:nvPr userDrawn="1"/>
          </p:nvPicPr>
          <p:blipFill>
            <a:blip r:embed="rId19"/>
            <a:srcRect b="27782"/>
            <a:stretch>
              <a:fillRect/>
            </a:stretch>
          </p:blipFill>
          <p:spPr>
            <a:xfrm>
              <a:off x="251866" y="6286234"/>
              <a:ext cx="1194313" cy="393426"/>
            </a:xfrm>
            <a:prstGeom prst="rect">
              <a:avLst/>
            </a:prstGeom>
          </p:spPr>
        </p:pic>
        <p:pic>
          <p:nvPicPr>
            <p:cNvPr id="10" name="Picture 9">
              <a:extLst>
                <a:ext uri="{FF2B5EF4-FFF2-40B4-BE49-F238E27FC236}">
                  <a16:creationId xmlns:a16="http://schemas.microsoft.com/office/drawing/2014/main" id="{587C77EE-64E3-A131-99AA-7A6C53FFB2B8}"/>
                </a:ext>
              </a:extLst>
            </p:cNvPr>
            <p:cNvPicPr>
              <a:picLocks noChangeAspect="1"/>
            </p:cNvPicPr>
            <p:nvPr userDrawn="1"/>
          </p:nvPicPr>
          <p:blipFill>
            <a:blip r:embed="rId19"/>
            <a:srcRect l="47241" t="80552" b="-1"/>
            <a:stretch>
              <a:fillRect/>
            </a:stretch>
          </p:blipFill>
          <p:spPr>
            <a:xfrm>
              <a:off x="1452663" y="6562927"/>
              <a:ext cx="630109" cy="105952"/>
            </a:xfrm>
            <a:prstGeom prst="rect">
              <a:avLst/>
            </a:prstGeom>
          </p:spPr>
        </p:pic>
      </p:grpSp>
    </p:spTree>
    <p:extLst>
      <p:ext uri="{BB962C8B-B14F-4D97-AF65-F5344CB8AC3E}">
        <p14:creationId xmlns:p14="http://schemas.microsoft.com/office/powerpoint/2010/main" val="1786867287"/>
      </p:ext>
    </p:extLst>
  </p:cSld>
  <p:clrMap bg1="lt1" tx1="dk1" bg2="lt2" tx2="dk2" accent1="accent1" accent2="accent2" accent3="accent3" accent4="accent4" accent5="accent5" accent6="accent6" hlink="hlink" folHlink="folHlink"/>
  <p:sldLayoutIdLst>
    <p:sldLayoutId id="2147483650" r:id="rId1"/>
    <p:sldLayoutId id="2147483672" r:id="rId2"/>
    <p:sldLayoutId id="2147483669" r:id="rId3"/>
    <p:sldLayoutId id="2147483668" r:id="rId4"/>
    <p:sldLayoutId id="2147483671" r:id="rId5"/>
    <p:sldLayoutId id="2147483682" r:id="rId6"/>
    <p:sldLayoutId id="2147483683" r:id="rId7"/>
    <p:sldLayoutId id="2147483684" r:id="rId8"/>
    <p:sldLayoutId id="2147483687" r:id="rId9"/>
    <p:sldLayoutId id="2147483670" r:id="rId10"/>
    <p:sldLayoutId id="2147483688" r:id="rId11"/>
    <p:sldLayoutId id="2147483690" r:id="rId12"/>
    <p:sldLayoutId id="2147483691" r:id="rId13"/>
    <p:sldLayoutId id="2147483692" r:id="rId14"/>
    <p:sldLayoutId id="2147483693" r:id="rId15"/>
    <p:sldLayoutId id="2147483694" r:id="rId16"/>
    <p:sldLayoutId id="2147483695" r:id="rId17"/>
  </p:sldLayoutIdLst>
  <p:hf hdr="0" ftr="0" dt="0"/>
  <p:txStyles>
    <p:titleStyle>
      <a:lvl1pPr algn="l" defTabSz="914400" rtl="0" eaLnBrk="1" latinLnBrk="0" hangingPunct="1">
        <a:lnSpc>
          <a:spcPct val="90000"/>
        </a:lnSpc>
        <a:spcBef>
          <a:spcPct val="0"/>
        </a:spcBef>
        <a:buNone/>
        <a:defRPr sz="4000" b="0" i="0" kern="1200">
          <a:solidFill>
            <a:schemeClr val="tx1"/>
          </a:solidFill>
          <a:latin typeface="Amare Walter Neue Mager" panose="020B0403040202060203" pitchFamily="34" charset="77"/>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E8CAEBB-831E-A1B3-0489-7577B5F3055F}"/>
              </a:ext>
            </a:extLst>
          </p:cNvPr>
          <p:cNvSpPr>
            <a:spLocks noGrp="1"/>
          </p:cNvSpPr>
          <p:nvPr>
            <p:ph type="title"/>
          </p:nvPr>
        </p:nvSpPr>
        <p:spPr>
          <a:xfrm>
            <a:off x="245723" y="589518"/>
            <a:ext cx="11681937" cy="1101171"/>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BAD102F0-F264-952E-615C-C95F9A5F69CD}"/>
              </a:ext>
            </a:extLst>
          </p:cNvPr>
          <p:cNvSpPr>
            <a:spLocks noGrp="1"/>
          </p:cNvSpPr>
          <p:nvPr>
            <p:ph type="body" idx="1"/>
          </p:nvPr>
        </p:nvSpPr>
        <p:spPr>
          <a:xfrm>
            <a:off x="245723" y="1825625"/>
            <a:ext cx="11681937"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1ED0E0F5-F54D-F4E0-410A-AA316C3E79CB}"/>
              </a:ext>
            </a:extLst>
          </p:cNvPr>
          <p:cNvSpPr>
            <a:spLocks noGrp="1"/>
          </p:cNvSpPr>
          <p:nvPr>
            <p:ph type="sldNum" sz="quarter" idx="4"/>
          </p:nvPr>
        </p:nvSpPr>
        <p:spPr>
          <a:xfrm>
            <a:off x="9184460" y="6356350"/>
            <a:ext cx="2743200" cy="365125"/>
          </a:xfrm>
          <a:prstGeom prst="rect">
            <a:avLst/>
          </a:prstGeom>
        </p:spPr>
        <p:txBody>
          <a:bodyPr vert="horz" wrap="square" lIns="91440" tIns="45720" rIns="0" bIns="45720" rtlCol="0" anchor="ctr"/>
          <a:lstStyle>
            <a:lvl1pPr marL="0" indent="0" algn="r">
              <a:tabLst>
                <a:tab pos="2563813" algn="l"/>
              </a:tabLst>
              <a:defRPr sz="900">
                <a:solidFill>
                  <a:schemeClr val="tx2"/>
                </a:solidFill>
                <a:latin typeface="Amare Walter Neue" panose="020B0503040202060203" pitchFamily="34" charset="77"/>
              </a:defRPr>
            </a:lvl1pPr>
          </a:lstStyle>
          <a:p>
            <a:fld id="{FEDAFF86-66A4-D342-B39A-0C3E2798F66C}" type="slidenum">
              <a:rPr lang="en-US" smtClean="0"/>
              <a:pPr/>
              <a:t>‹#›</a:t>
            </a:fld>
            <a:endParaRPr lang="en-US"/>
          </a:p>
        </p:txBody>
      </p:sp>
      <p:pic>
        <p:nvPicPr>
          <p:cNvPr id="8" name="Picture 7" descr="A purple letter on a black background&#10;&#10;Description automatically generated">
            <a:extLst>
              <a:ext uri="{FF2B5EF4-FFF2-40B4-BE49-F238E27FC236}">
                <a16:creationId xmlns:a16="http://schemas.microsoft.com/office/drawing/2014/main" id="{44AB0261-6AFF-4329-1235-FAF8F2EDE80B}"/>
              </a:ext>
            </a:extLst>
          </p:cNvPr>
          <p:cNvPicPr>
            <a:picLocks noChangeAspect="1"/>
          </p:cNvPicPr>
          <p:nvPr userDrawn="1"/>
        </p:nvPicPr>
        <p:blipFill>
          <a:blip r:embed="rId8"/>
          <a:stretch>
            <a:fillRect/>
          </a:stretch>
        </p:blipFill>
        <p:spPr>
          <a:xfrm>
            <a:off x="245723" y="6429613"/>
            <a:ext cx="1184953" cy="218597"/>
          </a:xfrm>
          <a:prstGeom prst="rect">
            <a:avLst/>
          </a:prstGeom>
        </p:spPr>
      </p:pic>
      <p:sp>
        <p:nvSpPr>
          <p:cNvPr id="4" name="Text Placeholder 2">
            <a:extLst>
              <a:ext uri="{FF2B5EF4-FFF2-40B4-BE49-F238E27FC236}">
                <a16:creationId xmlns:a16="http://schemas.microsoft.com/office/drawing/2014/main" id="{8532E048-80AA-ED2B-0FEA-9C37DA299BF8}"/>
              </a:ext>
            </a:extLst>
          </p:cNvPr>
          <p:cNvSpPr txBox="1">
            <a:spLocks/>
          </p:cNvSpPr>
          <p:nvPr userDrawn="1"/>
        </p:nvSpPr>
        <p:spPr>
          <a:xfrm>
            <a:off x="7251037" y="6448957"/>
            <a:ext cx="4213225" cy="156760"/>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700" b="0" i="0" kern="1200">
                <a:solidFill>
                  <a:schemeClr val="tx2"/>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r>
              <a:rPr lang="en-US" sz="700">
                <a:solidFill>
                  <a:schemeClr val="tx2">
                    <a:lumMod val="60000"/>
                    <a:lumOff val="40000"/>
                  </a:schemeClr>
                </a:solidFill>
                <a:latin typeface="Arial" panose="020B0604020202020204" pitchFamily="34" charset="0"/>
                <a:cs typeface="Arial" panose="020B0604020202020204" pitchFamily="34" charset="0"/>
              </a:rPr>
              <a:t>Copyright © </a:t>
            </a:r>
            <a:fld id="{9FB19062-2D99-6645-8272-5FFAA846905C}" type="datetimeyyyy">
              <a:rPr lang="en-US" sz="700" smtClean="0">
                <a:solidFill>
                  <a:schemeClr val="tx2">
                    <a:lumMod val="60000"/>
                    <a:lumOff val="40000"/>
                  </a:schemeClr>
                </a:solidFill>
                <a:latin typeface="Arial" panose="020B0604020202020204" pitchFamily="34" charset="0"/>
                <a:cs typeface="Arial" panose="020B0604020202020204" pitchFamily="34" charset="0"/>
              </a:rPr>
              <a:pPr algn="r"/>
              <a:t>2025</a:t>
            </a:fld>
            <a:r>
              <a:rPr lang="en-US" sz="700">
                <a:solidFill>
                  <a:schemeClr val="tx2">
                    <a:lumMod val="60000"/>
                    <a:lumOff val="40000"/>
                  </a:schemeClr>
                </a:solidFill>
                <a:latin typeface="Arial" panose="020B0604020202020204" pitchFamily="34" charset="0"/>
                <a:cs typeface="Arial" panose="020B0604020202020204" pitchFamily="34" charset="0"/>
              </a:rPr>
              <a:t> Amare Global. All rights reserved. </a:t>
            </a:r>
            <a:endParaRPr lang="en-US" sz="700">
              <a:solidFill>
                <a:schemeClr val="tx2">
                  <a:lumMod val="60000"/>
                  <a:lumOff val="40000"/>
                </a:schemeClr>
              </a:solidFill>
              <a:latin typeface="Arial" panose="020B0604020202020204" pitchFamily="34" charset="0"/>
              <a:ea typeface="Arial" charset="0"/>
              <a:cs typeface="Arial" panose="020B0604020202020204" pitchFamily="34" charset="0"/>
            </a:endParaRPr>
          </a:p>
        </p:txBody>
      </p:sp>
    </p:spTree>
    <p:extLst>
      <p:ext uri="{BB962C8B-B14F-4D97-AF65-F5344CB8AC3E}">
        <p14:creationId xmlns:p14="http://schemas.microsoft.com/office/powerpoint/2010/main" val="1981347199"/>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Lst>
  <p:hf hdr="0" ftr="0" dt="0"/>
  <p:txStyles>
    <p:titleStyle>
      <a:lvl1pPr algn="l" defTabSz="914400" rtl="0" eaLnBrk="1" latinLnBrk="0" hangingPunct="1">
        <a:lnSpc>
          <a:spcPct val="90000"/>
        </a:lnSpc>
        <a:spcBef>
          <a:spcPct val="0"/>
        </a:spcBef>
        <a:buNone/>
        <a:defRPr sz="4000" b="0" i="0" kern="1200">
          <a:solidFill>
            <a:schemeClr val="tx1"/>
          </a:solidFill>
          <a:latin typeface="Amare Walter Neue Mager" panose="020B0403040202060203" pitchFamily="34" charset="77"/>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2.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2.xml"/><Relationship Id="rId7" Type="http://schemas.openxmlformats.org/officeDocument/2006/relationships/image" Target="../media/image16.emf"/><Relationship Id="rId2" Type="http://schemas.openxmlformats.org/officeDocument/2006/relationships/slideLayout" Target="../slideLayouts/slideLayout1.xml"/><Relationship Id="rId1" Type="http://schemas.openxmlformats.org/officeDocument/2006/relationships/tags" Target="../tags/tag2.xml"/><Relationship Id="rId6" Type="http://schemas.openxmlformats.org/officeDocument/2006/relationships/image" Target="../media/image2.jpeg"/><Relationship Id="rId5" Type="http://schemas.openxmlformats.org/officeDocument/2006/relationships/image" Target="../media/image15.png"/><Relationship Id="rId4" Type="http://schemas.openxmlformats.org/officeDocument/2006/relationships/image" Target="../media/image14.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image" Target="../media/image17.jpeg"/><Relationship Id="rId7" Type="http://schemas.openxmlformats.org/officeDocument/2006/relationships/image" Target="../media/image20.emf"/><Relationship Id="rId2" Type="http://schemas.openxmlformats.org/officeDocument/2006/relationships/image" Target="../media/image1.emf"/><Relationship Id="rId1" Type="http://schemas.openxmlformats.org/officeDocument/2006/relationships/slideLayout" Target="../slideLayouts/slideLayout2.xml"/><Relationship Id="rId6" Type="http://schemas.openxmlformats.org/officeDocument/2006/relationships/image" Target="../media/image19.emf"/><Relationship Id="rId5" Type="http://schemas.openxmlformats.org/officeDocument/2006/relationships/image" Target="../media/image18.emf"/><Relationship Id="rId4" Type="http://schemas.openxmlformats.org/officeDocument/2006/relationships/image" Target="../media/image2.jpeg"/></Relationships>
</file>

<file path=ppt/slides/_rels/slide9.xml.rels><?xml version="1.0" encoding="UTF-8" standalone="yes"?>
<Relationships xmlns="http://schemas.openxmlformats.org/package/2006/relationships"><Relationship Id="rId3" Type="http://schemas.openxmlformats.org/officeDocument/2006/relationships/tags" Target="../tags/tag5.xml"/><Relationship Id="rId7" Type="http://schemas.openxmlformats.org/officeDocument/2006/relationships/image" Target="../media/image3.png"/><Relationship Id="rId2" Type="http://schemas.openxmlformats.org/officeDocument/2006/relationships/tags" Target="../tags/tag4.xml"/><Relationship Id="rId1" Type="http://schemas.openxmlformats.org/officeDocument/2006/relationships/tags" Target="../tags/tag3.xml"/><Relationship Id="rId6" Type="http://schemas.openxmlformats.org/officeDocument/2006/relationships/image" Target="../media/image2.jpeg"/><Relationship Id="rId5" Type="http://schemas.openxmlformats.org/officeDocument/2006/relationships/notesSlide" Target="../notesSlides/notesSlide4.xml"/><Relationship Id="rId4"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8" Type="http://schemas.openxmlformats.org/officeDocument/2006/relationships/slideLayout" Target="../slideLayouts/slideLayout11.xml"/><Relationship Id="rId3" Type="http://schemas.openxmlformats.org/officeDocument/2006/relationships/tags" Target="../tags/tag8.xml"/><Relationship Id="rId7" Type="http://schemas.openxmlformats.org/officeDocument/2006/relationships/tags" Target="../tags/tag12.xml"/><Relationship Id="rId2" Type="http://schemas.openxmlformats.org/officeDocument/2006/relationships/tags" Target="../tags/tag7.xml"/><Relationship Id="rId1" Type="http://schemas.openxmlformats.org/officeDocument/2006/relationships/tags" Target="../tags/tag6.xml"/><Relationship Id="rId6" Type="http://schemas.openxmlformats.org/officeDocument/2006/relationships/tags" Target="../tags/tag11.xml"/><Relationship Id="rId5" Type="http://schemas.openxmlformats.org/officeDocument/2006/relationships/tags" Target="../tags/tag10.xml"/><Relationship Id="rId4" Type="http://schemas.openxmlformats.org/officeDocument/2006/relationships/tags" Target="../tags/tag9.xml"/><Relationship Id="rId9" Type="http://schemas.openxmlformats.org/officeDocument/2006/relationships/image" Target="../media/image2.jpeg"/></Relationships>
</file>

<file path=ppt/slides/_rels/slide11.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notesSlide" Target="../notesSlides/notesSlide5.xml"/><Relationship Id="rId7" Type="http://schemas.openxmlformats.org/officeDocument/2006/relationships/image" Target="../media/image24.jpeg"/><Relationship Id="rId2" Type="http://schemas.openxmlformats.org/officeDocument/2006/relationships/slideLayout" Target="../slideLayouts/slideLayout11.xml"/><Relationship Id="rId1" Type="http://schemas.openxmlformats.org/officeDocument/2006/relationships/tags" Target="../tags/tag13.xml"/><Relationship Id="rId6" Type="http://schemas.openxmlformats.org/officeDocument/2006/relationships/image" Target="../media/image23.jpeg"/><Relationship Id="rId5" Type="http://schemas.openxmlformats.org/officeDocument/2006/relationships/image" Target="../media/image17.jpeg"/><Relationship Id="rId4" Type="http://schemas.openxmlformats.org/officeDocument/2006/relationships/image" Target="../media/image22.jpeg"/><Relationship Id="rId9" Type="http://schemas.openxmlformats.org/officeDocument/2006/relationships/image" Target="../media/image2.jpe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slideLayout" Target="../slideLayouts/slideLayout11.xml"/><Relationship Id="rId1" Type="http://schemas.openxmlformats.org/officeDocument/2006/relationships/tags" Target="../tags/tag14.xml"/><Relationship Id="rId5" Type="http://schemas.openxmlformats.org/officeDocument/2006/relationships/image" Target="../media/image2.jpeg"/><Relationship Id="rId4" Type="http://schemas.openxmlformats.org/officeDocument/2006/relationships/image" Target="../media/image1.emf"/></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2.jpeg"/><Relationship Id="rId7" Type="http://schemas.openxmlformats.org/officeDocument/2006/relationships/image" Target="../media/image29.jpeg"/><Relationship Id="rId12" Type="http://schemas.openxmlformats.org/officeDocument/2006/relationships/image" Target="../media/image34.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28.jpeg"/><Relationship Id="rId11" Type="http://schemas.openxmlformats.org/officeDocument/2006/relationships/image" Target="../media/image33.jpeg"/><Relationship Id="rId5" Type="http://schemas.openxmlformats.org/officeDocument/2006/relationships/image" Target="../media/image27.jpeg"/><Relationship Id="rId10" Type="http://schemas.openxmlformats.org/officeDocument/2006/relationships/image" Target="../media/image32.jpeg"/><Relationship Id="rId4" Type="http://schemas.openxmlformats.org/officeDocument/2006/relationships/image" Target="../media/image26.jpeg"/><Relationship Id="rId9" Type="http://schemas.openxmlformats.org/officeDocument/2006/relationships/image" Target="../media/image31.jpe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tags" Target="../tags/tag16.xml"/><Relationship Id="rId1" Type="http://schemas.openxmlformats.org/officeDocument/2006/relationships/tags" Target="../tags/tag15.xml"/><Relationship Id="rId6" Type="http://schemas.openxmlformats.org/officeDocument/2006/relationships/image" Target="../media/image35.png"/><Relationship Id="rId5" Type="http://schemas.openxmlformats.org/officeDocument/2006/relationships/image" Target="../media/image2.jpeg"/><Relationship Id="rId4" Type="http://schemas.openxmlformats.org/officeDocument/2006/relationships/notesSlide" Target="../notesSlides/notesSlide8.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1.xml"/><Relationship Id="rId1" Type="http://schemas.openxmlformats.org/officeDocument/2006/relationships/tags" Target="../tags/tag17.xml"/><Relationship Id="rId5" Type="http://schemas.openxmlformats.org/officeDocument/2006/relationships/image" Target="../media/image2.jpeg"/><Relationship Id="rId4" Type="http://schemas.openxmlformats.org/officeDocument/2006/relationships/image" Target="../media/image35.png"/></Relationships>
</file>

<file path=ppt/slides/_rels/slide17.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notesSlide" Target="../notesSlides/notesSlide10.xml"/><Relationship Id="rId7" Type="http://schemas.openxmlformats.org/officeDocument/2006/relationships/image" Target="../media/image24.jpeg"/><Relationship Id="rId2" Type="http://schemas.openxmlformats.org/officeDocument/2006/relationships/slideLayout" Target="../slideLayouts/slideLayout11.xml"/><Relationship Id="rId1" Type="http://schemas.openxmlformats.org/officeDocument/2006/relationships/tags" Target="../tags/tag18.xml"/><Relationship Id="rId6" Type="http://schemas.openxmlformats.org/officeDocument/2006/relationships/image" Target="../media/image23.jpeg"/><Relationship Id="rId5" Type="http://schemas.openxmlformats.org/officeDocument/2006/relationships/image" Target="../media/image17.jpeg"/><Relationship Id="rId10" Type="http://schemas.openxmlformats.org/officeDocument/2006/relationships/image" Target="../media/image36.png"/><Relationship Id="rId4" Type="http://schemas.openxmlformats.org/officeDocument/2006/relationships/image" Target="../media/image22.jpeg"/><Relationship Id="rId9" Type="http://schemas.openxmlformats.org/officeDocument/2006/relationships/image" Target="../media/image2.jpeg"/></Relationships>
</file>

<file path=ppt/slides/_rels/slide1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7.jpeg"/><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1.emf"/></Relationships>
</file>

<file path=ppt/slides/_rels/slide2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39.jpeg"/></Relationships>
</file>

<file path=ppt/slides/_rels/slide2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40.png"/></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slideLayout" Target="../slideLayouts/slideLayout11.xml"/><Relationship Id="rId1" Type="http://schemas.openxmlformats.org/officeDocument/2006/relationships/tags" Target="../tags/tag19.xml"/><Relationship Id="rId5" Type="http://schemas.openxmlformats.org/officeDocument/2006/relationships/image" Target="../media/image2.jpeg"/><Relationship Id="rId4" Type="http://schemas.openxmlformats.org/officeDocument/2006/relationships/image" Target="../media/image1.emf"/></Relationships>
</file>

<file path=ppt/slides/_rels/slide23.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slideLayout" Target="../slideLayouts/slideLayout1.xml"/><Relationship Id="rId1" Type="http://schemas.openxmlformats.org/officeDocument/2006/relationships/tags" Target="../tags/tag20.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2.jpeg"/></Relationships>
</file>

<file path=ppt/slides/_rels/slide2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slideLayout" Target="../slideLayouts/slideLayout1.xml"/><Relationship Id="rId1" Type="http://schemas.openxmlformats.org/officeDocument/2006/relationships/tags" Target="../tags/tag21.xml"/><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image" Target="../media/image2.jpeg"/></Relationships>
</file>

<file path=ppt/slides/_rels/slide2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1.xml"/><Relationship Id="rId1" Type="http://schemas.openxmlformats.org/officeDocument/2006/relationships/tags" Target="../tags/tag22.xml"/><Relationship Id="rId6" Type="http://schemas.openxmlformats.org/officeDocument/2006/relationships/image" Target="../media/image50.png"/><Relationship Id="rId5" Type="http://schemas.openxmlformats.org/officeDocument/2006/relationships/image" Target="../media/image49.png"/><Relationship Id="rId4" Type="http://schemas.openxmlformats.org/officeDocument/2006/relationships/image" Target="../media/image48.png"/></Relationships>
</file>

<file path=ppt/slides/_rels/slide2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39.jpeg"/></Relationships>
</file>

<file path=ppt/slides/_rels/slide2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40.png"/></Relationships>
</file>

<file path=ppt/slides/_rels/slide2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slideLayout" Target="../slideLayouts/slideLayout11.xml"/><Relationship Id="rId1" Type="http://schemas.openxmlformats.org/officeDocument/2006/relationships/tags" Target="../tags/tag23.xml"/><Relationship Id="rId5" Type="http://schemas.openxmlformats.org/officeDocument/2006/relationships/image" Target="../media/image9.png"/><Relationship Id="rId4" Type="http://schemas.openxmlformats.org/officeDocument/2006/relationships/image" Target="../media/image2.jpeg"/></Relationships>
</file>

<file path=ppt/slides/_rels/slide30.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slideLayout" Target="../slideLayouts/slideLayout14.xml"/><Relationship Id="rId1" Type="http://schemas.openxmlformats.org/officeDocument/2006/relationships/tags" Target="../tags/tag24.xml"/></Relationships>
</file>

<file path=ppt/slides/_rels/slide32.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slideLayout" Target="../slideLayouts/slideLayout14.xml"/><Relationship Id="rId1" Type="http://schemas.openxmlformats.org/officeDocument/2006/relationships/tags" Target="../tags/tag2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5ED1C-64B7-FE6B-9C09-110E2D20B127}"/>
              </a:ext>
            </a:extLst>
          </p:cNvPr>
          <p:cNvSpPr txBox="1">
            <a:spLocks/>
          </p:cNvSpPr>
          <p:nvPr>
            <p:custDataLst>
              <p:tags r:id="rId1"/>
            </p:custDataLst>
          </p:nvPr>
        </p:nvSpPr>
        <p:spPr>
          <a:xfrm>
            <a:off x="0" y="3111500"/>
            <a:ext cx="12192000" cy="106680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000" b="0" i="0" kern="1200">
                <a:solidFill>
                  <a:schemeClr val="accent3"/>
                </a:solidFill>
                <a:latin typeface="Amare Walter Neue Mager" panose="020B0403040202060203" pitchFamily="34" charset="77"/>
                <a:ea typeface="+mj-ea"/>
                <a:cs typeface="+mj-cs"/>
              </a:defRPr>
            </a:lvl1pPr>
          </a:lstStyle>
          <a:p>
            <a:pPr algn="ctr">
              <a:lnSpc>
                <a:spcPct val="100000"/>
              </a:lnSpc>
            </a:pPr>
            <a:r>
              <a:rPr lang="en-US" sz="6000">
                <a:solidFill>
                  <a:schemeClr val="bg1"/>
                </a:solidFill>
              </a:rPr>
              <a:t>We don’t wait for the future. </a:t>
            </a:r>
            <a:br>
              <a:rPr lang="en-US" sz="6000">
                <a:solidFill>
                  <a:schemeClr val="bg1"/>
                </a:solidFill>
              </a:rPr>
            </a:br>
            <a:r>
              <a:rPr lang="en-US" sz="8800">
                <a:solidFill>
                  <a:schemeClr val="bg1"/>
                </a:solidFill>
                <a:latin typeface="Amare Walter Neue Mittel" panose="020B0503040202060203" pitchFamily="34" charset="77"/>
              </a:rPr>
              <a:t>We create it. </a:t>
            </a:r>
            <a:endParaRPr lang="en-US" sz="6000">
              <a:solidFill>
                <a:schemeClr val="bg1"/>
              </a:solidFill>
              <a:latin typeface="Amare Walter Neue Mittel" panose="020B0503040202060203" pitchFamily="34" charset="77"/>
            </a:endParaRPr>
          </a:p>
        </p:txBody>
      </p:sp>
      <p:sp>
        <p:nvSpPr>
          <p:cNvPr id="3" name="TextBox 2">
            <a:extLst>
              <a:ext uri="{FF2B5EF4-FFF2-40B4-BE49-F238E27FC236}">
                <a16:creationId xmlns:a16="http://schemas.microsoft.com/office/drawing/2014/main" id="{17728A05-BA34-3308-7F3A-82A1033C8B24}"/>
              </a:ext>
            </a:extLst>
          </p:cNvPr>
          <p:cNvSpPr txBox="1"/>
          <p:nvPr/>
        </p:nvSpPr>
        <p:spPr>
          <a:xfrm>
            <a:off x="4812030" y="5029200"/>
            <a:ext cx="184731" cy="369332"/>
          </a:xfrm>
          <a:prstGeom prst="rect">
            <a:avLst/>
          </a:prstGeom>
          <a:noFill/>
        </p:spPr>
        <p:txBody>
          <a:bodyPr wrap="none" rtlCol="0">
            <a:spAutoFit/>
          </a:bodyPr>
          <a:lstStyle/>
          <a:p>
            <a:endParaRPr lang="en-US"/>
          </a:p>
        </p:txBody>
      </p:sp>
    </p:spTree>
    <p:extLst>
      <p:ext uri="{BB962C8B-B14F-4D97-AF65-F5344CB8AC3E}">
        <p14:creationId xmlns:p14="http://schemas.microsoft.com/office/powerpoint/2010/main" val="12684270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white letter on a black background&#10;&#10;AI-generated content may be incorrect.">
            <a:extLst>
              <a:ext uri="{FF2B5EF4-FFF2-40B4-BE49-F238E27FC236}">
                <a16:creationId xmlns:a16="http://schemas.microsoft.com/office/drawing/2014/main" id="{5D286E06-5750-4E3B-D770-EC95D5939B5E}"/>
              </a:ext>
            </a:extLst>
          </p:cNvPr>
          <p:cNvPicPr>
            <a:picLocks noChangeAspect="1"/>
          </p:cNvPicPr>
          <p:nvPr/>
        </p:nvPicPr>
        <p:blipFill>
          <a:blip r:embed="rId2"/>
          <a:stretch>
            <a:fillRect/>
          </a:stretch>
        </p:blipFill>
        <p:spPr>
          <a:xfrm>
            <a:off x="1992774" y="2428890"/>
            <a:ext cx="8206451" cy="2000220"/>
          </a:xfrm>
          <a:prstGeom prst="rect">
            <a:avLst/>
          </a:prstGeom>
        </p:spPr>
      </p:pic>
    </p:spTree>
    <p:extLst>
      <p:ext uri="{BB962C8B-B14F-4D97-AF65-F5344CB8AC3E}">
        <p14:creationId xmlns:p14="http://schemas.microsoft.com/office/powerpoint/2010/main" val="4200077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906ED35-8715-2B99-D156-A5CFC8AEAA59}"/>
              </a:ext>
            </a:extLst>
          </p:cNvPr>
          <p:cNvSpPr txBox="1"/>
          <p:nvPr/>
        </p:nvSpPr>
        <p:spPr>
          <a:xfrm>
            <a:off x="243068" y="1886662"/>
            <a:ext cx="5297761" cy="2814681"/>
          </a:xfrm>
          <a:prstGeom prst="rect">
            <a:avLst/>
          </a:prstGeom>
          <a:noFill/>
        </p:spPr>
        <p:txBody>
          <a:bodyPr wrap="square">
            <a:spAutoFit/>
          </a:bodyPr>
          <a:lstStyle/>
          <a:p>
            <a:pPr>
              <a:lnSpc>
                <a:spcPct val="150000"/>
              </a:lnSpc>
            </a:pPr>
            <a:r>
              <a:rPr lang="en-US" sz="4800" b="1">
                <a:solidFill>
                  <a:srgbClr val="66395E"/>
                </a:solidFill>
                <a:latin typeface="Amare Walter Neue" panose="020B0503040202060203" pitchFamily="34" charset="77"/>
              </a:rPr>
              <a:t>We Are</a:t>
            </a:r>
            <a:br>
              <a:rPr lang="en-US" sz="2800" b="1">
                <a:solidFill>
                  <a:srgbClr val="66395E"/>
                </a:solidFill>
                <a:latin typeface="Amare Walter Neue" panose="020B0503040202060203" pitchFamily="34" charset="77"/>
              </a:rPr>
            </a:br>
            <a:r>
              <a:rPr lang="en-US" sz="2400">
                <a:solidFill>
                  <a:srgbClr val="66395E"/>
                </a:solidFill>
                <a:latin typeface="Amare Walter Neue Mager" panose="020B0403040202060203" pitchFamily="34" charset="77"/>
              </a:rPr>
              <a:t>Category Creators.</a:t>
            </a:r>
            <a:br>
              <a:rPr lang="en-US" sz="2400">
                <a:solidFill>
                  <a:srgbClr val="66395E"/>
                </a:solidFill>
                <a:latin typeface="Amare Walter Neue Mager" panose="020B0403040202060203" pitchFamily="34" charset="77"/>
              </a:rPr>
            </a:br>
            <a:r>
              <a:rPr lang="en-US" sz="2400">
                <a:solidFill>
                  <a:srgbClr val="66395E"/>
                </a:solidFill>
                <a:latin typeface="Amare Walter Neue Mager" panose="020B0403040202060203" pitchFamily="34" charset="77"/>
              </a:rPr>
              <a:t>Pioneers of the Gut-Brain Axis.</a:t>
            </a:r>
            <a:br>
              <a:rPr lang="en-US" sz="2400">
                <a:solidFill>
                  <a:srgbClr val="66395E"/>
                </a:solidFill>
                <a:latin typeface="Amare Walter Neue Mager" panose="020B0403040202060203" pitchFamily="34" charset="77"/>
              </a:rPr>
            </a:br>
            <a:r>
              <a:rPr lang="en-US" sz="2400">
                <a:solidFill>
                  <a:srgbClr val="66395E"/>
                </a:solidFill>
                <a:latin typeface="Amare Walter Neue Mager" panose="020B0403040202060203" pitchFamily="34" charset="77"/>
              </a:rPr>
              <a:t>Original Innovators—Never Imitators.</a:t>
            </a:r>
            <a:endParaRPr lang="en-US" sz="2800" u="none" strike="noStrike">
              <a:solidFill>
                <a:srgbClr val="66395E"/>
              </a:solidFill>
              <a:effectLst/>
              <a:latin typeface="Amare Walter Neue Mager" panose="020B0403040202060203" pitchFamily="34" charset="77"/>
            </a:endParaRPr>
          </a:p>
        </p:txBody>
      </p:sp>
      <p:pic>
        <p:nvPicPr>
          <p:cNvPr id="3" name="Picture 2" descr="A person holding a jar with green leaves&#10;&#10;AI-generated content may be incorrect.">
            <a:extLst>
              <a:ext uri="{FF2B5EF4-FFF2-40B4-BE49-F238E27FC236}">
                <a16:creationId xmlns:a16="http://schemas.microsoft.com/office/drawing/2014/main" id="{72F19A6F-0B8E-A7BA-992B-4435F9CC8927}"/>
              </a:ext>
            </a:extLst>
          </p:cNvPr>
          <p:cNvPicPr>
            <a:picLocks noChangeAspect="1"/>
          </p:cNvPicPr>
          <p:nvPr/>
        </p:nvPicPr>
        <p:blipFill>
          <a:blip r:embed="rId2"/>
          <a:srcRect l="36046" t="1" r="17263" b="160"/>
          <a:stretch>
            <a:fillRect/>
          </a:stretch>
        </p:blipFill>
        <p:spPr>
          <a:xfrm>
            <a:off x="6096000" y="0"/>
            <a:ext cx="6096000" cy="6858001"/>
          </a:xfrm>
          <a:prstGeom prst="rect">
            <a:avLst/>
          </a:prstGeom>
        </p:spPr>
      </p:pic>
    </p:spTree>
    <p:extLst>
      <p:ext uri="{BB962C8B-B14F-4D97-AF65-F5344CB8AC3E}">
        <p14:creationId xmlns:p14="http://schemas.microsoft.com/office/powerpoint/2010/main" val="8938109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276F7C7-CB37-FD06-B937-06A58AEE1BBD}"/>
              </a:ext>
            </a:extLst>
          </p:cNvPr>
          <p:cNvSpPr txBox="1"/>
          <p:nvPr/>
        </p:nvSpPr>
        <p:spPr>
          <a:xfrm>
            <a:off x="321198" y="2428726"/>
            <a:ext cx="5611516" cy="1877437"/>
          </a:xfrm>
          <a:prstGeom prst="rect">
            <a:avLst/>
          </a:prstGeom>
          <a:noFill/>
        </p:spPr>
        <p:txBody>
          <a:bodyPr wrap="square">
            <a:spAutoFit/>
          </a:bodyPr>
          <a:lstStyle/>
          <a:p>
            <a:r>
              <a:rPr lang="en-US" sz="4400" b="1" u="none" strike="noStrike">
                <a:solidFill>
                  <a:srgbClr val="66395E"/>
                </a:solidFill>
                <a:effectLst/>
                <a:latin typeface="Amare Walter Neue" panose="020B0503040202060203" pitchFamily="34" charset="77"/>
              </a:rPr>
              <a:t>Mental Wellness</a:t>
            </a:r>
            <a:br>
              <a:rPr lang="en-US" sz="3600" b="1" u="none" strike="noStrike">
                <a:solidFill>
                  <a:srgbClr val="66395E"/>
                </a:solidFill>
                <a:effectLst/>
                <a:latin typeface="Amare Walter Neue" panose="020B0503040202060203" pitchFamily="34" charset="77"/>
              </a:rPr>
            </a:br>
            <a:br>
              <a:rPr lang="en-US" sz="2000" b="0" i="1" u="none" strike="noStrike">
                <a:solidFill>
                  <a:srgbClr val="66395E"/>
                </a:solidFill>
                <a:effectLst/>
                <a:latin typeface="Arial" panose="020B0604020202020204" pitchFamily="34" charset="0"/>
              </a:rPr>
            </a:br>
            <a:r>
              <a:rPr lang="en-US" sz="2400" u="none" strike="noStrike">
                <a:solidFill>
                  <a:srgbClr val="66395E"/>
                </a:solidFill>
                <a:effectLst/>
                <a:latin typeface="Amare Walter Neue Mager" panose="020B0403040202060203" pitchFamily="34" charset="77"/>
              </a:rPr>
              <a:t>It’s not just something you take—</a:t>
            </a:r>
            <a:br>
              <a:rPr lang="en-US" sz="2400" u="none" strike="noStrike">
                <a:solidFill>
                  <a:srgbClr val="66395E"/>
                </a:solidFill>
                <a:effectLst/>
                <a:latin typeface="Amare Walter Neue Leicht" panose="020B0303040202060203" pitchFamily="34" charset="77"/>
              </a:rPr>
            </a:br>
            <a:r>
              <a:rPr lang="en-US" sz="2800" b="1" u="none" strike="noStrike">
                <a:solidFill>
                  <a:srgbClr val="66395E"/>
                </a:solidFill>
                <a:effectLst/>
                <a:latin typeface="Amare Walter Neue" panose="020B0503040202060203" pitchFamily="34" charset="77"/>
              </a:rPr>
              <a:t>it’s something you live</a:t>
            </a:r>
            <a:r>
              <a:rPr lang="en-US" sz="2800" u="none" strike="noStrike">
                <a:solidFill>
                  <a:srgbClr val="66395E"/>
                </a:solidFill>
                <a:effectLst/>
                <a:latin typeface="Amare Walter Neue Mager" panose="020B0403040202060203" pitchFamily="34" charset="77"/>
              </a:rPr>
              <a:t>.</a:t>
            </a:r>
            <a:endParaRPr lang="en-US" sz="2000">
              <a:solidFill>
                <a:srgbClr val="66395E"/>
              </a:solidFill>
              <a:latin typeface="Amare Walter Neue Mager" panose="020B0403040202060203" pitchFamily="34" charset="77"/>
            </a:endParaRPr>
          </a:p>
        </p:txBody>
      </p:sp>
      <p:pic>
        <p:nvPicPr>
          <p:cNvPr id="6" name="Picture 5" descr="A person with her hands on her chest&#10;&#10;AI-generated content may be incorrect.">
            <a:extLst>
              <a:ext uri="{FF2B5EF4-FFF2-40B4-BE49-F238E27FC236}">
                <a16:creationId xmlns:a16="http://schemas.microsoft.com/office/drawing/2014/main" id="{1167C506-02D0-74A8-36BC-E3B8097867B3}"/>
              </a:ext>
            </a:extLst>
          </p:cNvPr>
          <p:cNvPicPr>
            <a:picLocks noChangeAspect="1"/>
          </p:cNvPicPr>
          <p:nvPr/>
        </p:nvPicPr>
        <p:blipFill>
          <a:blip r:embed="rId2"/>
          <a:srcRect l="22260" r="18427"/>
          <a:stretch>
            <a:fillRect/>
          </a:stretch>
        </p:blipFill>
        <p:spPr>
          <a:xfrm>
            <a:off x="6093562" y="0"/>
            <a:ext cx="6098438" cy="6858000"/>
          </a:xfrm>
          <a:prstGeom prst="rect">
            <a:avLst/>
          </a:prstGeom>
        </p:spPr>
      </p:pic>
    </p:spTree>
    <p:extLst>
      <p:ext uri="{BB962C8B-B14F-4D97-AF65-F5344CB8AC3E}">
        <p14:creationId xmlns:p14="http://schemas.microsoft.com/office/powerpoint/2010/main" val="18596920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3D33B7-EE93-0293-BC07-76B08139F032}"/>
            </a:ext>
          </a:extLst>
        </p:cNvPr>
        <p:cNvGrpSpPr/>
        <p:nvPr/>
      </p:nvGrpSpPr>
      <p:grpSpPr>
        <a:xfrm>
          <a:off x="0" y="0"/>
          <a:ext cx="0" cy="0"/>
          <a:chOff x="0" y="0"/>
          <a:chExt cx="0" cy="0"/>
        </a:xfrm>
      </p:grpSpPr>
      <p:pic>
        <p:nvPicPr>
          <p:cNvPr id="5" name="Picture 4" descr="A close up of a bubble&#10;&#10;AI-generated content may be incorrect.">
            <a:extLst>
              <a:ext uri="{FF2B5EF4-FFF2-40B4-BE49-F238E27FC236}">
                <a16:creationId xmlns:a16="http://schemas.microsoft.com/office/drawing/2014/main" id="{F9981BB2-C488-9890-1510-E538C997542B}"/>
              </a:ext>
            </a:extLst>
          </p:cNvPr>
          <p:cNvPicPr>
            <a:picLocks noChangeAspect="1"/>
          </p:cNvPicPr>
          <p:nvPr/>
        </p:nvPicPr>
        <p:blipFill>
          <a:blip r:embed="rId3"/>
          <a:srcRect l="38959" t="33016" r="38809" b="38792"/>
          <a:stretch>
            <a:fillRect/>
          </a:stretch>
        </p:blipFill>
        <p:spPr>
          <a:xfrm>
            <a:off x="0" y="-1"/>
            <a:ext cx="12192000" cy="6858001"/>
          </a:xfrm>
          <a:prstGeom prst="rect">
            <a:avLst/>
          </a:prstGeom>
        </p:spPr>
      </p:pic>
      <p:sp>
        <p:nvSpPr>
          <p:cNvPr id="2" name="Rectangle 1">
            <a:extLst>
              <a:ext uri="{FF2B5EF4-FFF2-40B4-BE49-F238E27FC236}">
                <a16:creationId xmlns:a16="http://schemas.microsoft.com/office/drawing/2014/main" id="{15DB5DC1-D71F-138B-BFBC-4B095419F856}"/>
              </a:ext>
            </a:extLst>
          </p:cNvPr>
          <p:cNvSpPr/>
          <p:nvPr/>
        </p:nvSpPr>
        <p:spPr>
          <a:xfrm>
            <a:off x="0" y="0"/>
            <a:ext cx="12192000" cy="6858000"/>
          </a:xfrm>
          <a:prstGeom prst="rect">
            <a:avLst/>
          </a:prstGeom>
          <a:gradFill>
            <a:gsLst>
              <a:gs pos="0">
                <a:schemeClr val="accent1">
                  <a:alpha val="0"/>
                  <a:lumMod val="0"/>
                </a:schemeClr>
              </a:gs>
              <a:gs pos="91000">
                <a:schemeClr val="accent3"/>
              </a:gs>
            </a:gsLst>
            <a:lin ang="2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17E2593-B62A-C3D4-A0C7-4AAFBB9351E1}"/>
              </a:ext>
            </a:extLst>
          </p:cNvPr>
          <p:cNvSpPr txBox="1"/>
          <p:nvPr/>
        </p:nvSpPr>
        <p:spPr>
          <a:xfrm>
            <a:off x="1504294" y="3027723"/>
            <a:ext cx="9237278" cy="831959"/>
          </a:xfrm>
          <a:prstGeom prst="rect">
            <a:avLst/>
          </a:prstGeom>
          <a:noFill/>
        </p:spPr>
        <p:txBody>
          <a:bodyPr wrap="square" lIns="91440" tIns="45720" rIns="91440" bIns="45720" anchor="t">
            <a:spAutoFit/>
          </a:bodyPr>
          <a:lstStyle/>
          <a:p>
            <a:pPr algn="ctr" fontAlgn="base">
              <a:lnSpc>
                <a:spcPts val="5760"/>
              </a:lnSpc>
            </a:pPr>
            <a:r>
              <a:rPr lang="en-US" sz="4800" b="1">
                <a:solidFill>
                  <a:schemeClr val="bg1"/>
                </a:solidFill>
                <a:latin typeface="Amare Walter Neue" panose="020B0503040202060203" pitchFamily="34" charset="77"/>
              </a:rPr>
              <a:t>Mind-Body Connection</a:t>
            </a:r>
          </a:p>
        </p:txBody>
      </p:sp>
    </p:spTree>
    <p:extLst>
      <p:ext uri="{BB962C8B-B14F-4D97-AF65-F5344CB8AC3E}">
        <p14:creationId xmlns:p14="http://schemas.microsoft.com/office/powerpoint/2010/main" val="25125073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1547AF-CC4C-790E-9584-5C74C37F92C0}"/>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37E61E33-834F-60D1-42BC-1B39E89B8312}"/>
              </a:ext>
            </a:extLst>
          </p:cNvPr>
          <p:cNvPicPr>
            <a:picLocks noChangeAspect="1"/>
          </p:cNvPicPr>
          <p:nvPr/>
        </p:nvPicPr>
        <p:blipFill>
          <a:blip r:embed="rId4"/>
          <a:srcRect l="4356" t="12238" b="7061"/>
          <a:stretch>
            <a:fillRect/>
          </a:stretch>
        </p:blipFill>
        <p:spPr>
          <a:xfrm>
            <a:off x="0" y="0"/>
            <a:ext cx="12192000" cy="6858000"/>
          </a:xfrm>
          <a:prstGeom prst="rect">
            <a:avLst/>
          </a:prstGeom>
        </p:spPr>
      </p:pic>
      <p:grpSp>
        <p:nvGrpSpPr>
          <p:cNvPr id="2" name="Group 1">
            <a:extLst>
              <a:ext uri="{FF2B5EF4-FFF2-40B4-BE49-F238E27FC236}">
                <a16:creationId xmlns:a16="http://schemas.microsoft.com/office/drawing/2014/main" id="{6CF3A67B-8E56-4407-DDFB-CB33EFEDECFA}"/>
              </a:ext>
            </a:extLst>
          </p:cNvPr>
          <p:cNvGrpSpPr/>
          <p:nvPr/>
        </p:nvGrpSpPr>
        <p:grpSpPr>
          <a:xfrm>
            <a:off x="0" y="0"/>
            <a:ext cx="12192000" cy="6858000"/>
            <a:chOff x="0" y="0"/>
            <a:chExt cx="12192000" cy="6858000"/>
          </a:xfrm>
        </p:grpSpPr>
        <p:pic>
          <p:nvPicPr>
            <p:cNvPr id="9" name="Picture 8">
              <a:extLst>
                <a:ext uri="{FF2B5EF4-FFF2-40B4-BE49-F238E27FC236}">
                  <a16:creationId xmlns:a16="http://schemas.microsoft.com/office/drawing/2014/main" id="{5CB454F0-E2B4-994C-99A6-ABA7D126EA61}"/>
                </a:ext>
              </a:extLst>
            </p:cNvPr>
            <p:cNvPicPr>
              <a:picLocks noChangeAspect="1"/>
            </p:cNvPicPr>
            <p:nvPr/>
          </p:nvPicPr>
          <p:blipFill>
            <a:blip r:embed="rId5"/>
            <a:srcRect r="24610"/>
            <a:stretch>
              <a:fillRect/>
            </a:stretch>
          </p:blipFill>
          <p:spPr>
            <a:xfrm>
              <a:off x="0" y="0"/>
              <a:ext cx="12192000" cy="6858000"/>
            </a:xfrm>
            <a:prstGeom prst="rect">
              <a:avLst/>
            </a:prstGeom>
          </p:spPr>
        </p:pic>
        <p:pic>
          <p:nvPicPr>
            <p:cNvPr id="3" name="Picture 2" descr="A bubble with iridescent colors&#10;&#10;AI-generated content may be incorrect.">
              <a:extLst>
                <a:ext uri="{FF2B5EF4-FFF2-40B4-BE49-F238E27FC236}">
                  <a16:creationId xmlns:a16="http://schemas.microsoft.com/office/drawing/2014/main" id="{E7EC3DC1-427C-5A5D-6E15-8551D5921FD2}"/>
                </a:ext>
              </a:extLst>
            </p:cNvPr>
            <p:cNvPicPr>
              <a:picLocks noChangeAspect="1"/>
            </p:cNvPicPr>
            <p:nvPr/>
          </p:nvPicPr>
          <p:blipFill>
            <a:blip r:embed="rId6"/>
            <a:srcRect l="41588" t="43084" r="29995" b="56539"/>
            <a:stretch>
              <a:fillRect/>
            </a:stretch>
          </p:blipFill>
          <p:spPr>
            <a:xfrm>
              <a:off x="0" y="1"/>
              <a:ext cx="12192000" cy="71561"/>
            </a:xfrm>
            <a:prstGeom prst="rect">
              <a:avLst/>
            </a:prstGeom>
          </p:spPr>
        </p:pic>
      </p:grpSp>
      <p:sp>
        <p:nvSpPr>
          <p:cNvPr id="17" name="Content Placeholder 2">
            <a:extLst>
              <a:ext uri="{FF2B5EF4-FFF2-40B4-BE49-F238E27FC236}">
                <a16:creationId xmlns:a16="http://schemas.microsoft.com/office/drawing/2014/main" id="{25EF2C4A-2DA0-0E68-292F-4AEBA5BFA149}"/>
              </a:ext>
            </a:extLst>
          </p:cNvPr>
          <p:cNvSpPr txBox="1">
            <a:spLocks/>
          </p:cNvSpPr>
          <p:nvPr>
            <p:custDataLst>
              <p:tags r:id="rId1"/>
            </p:custDataLst>
          </p:nvPr>
        </p:nvSpPr>
        <p:spPr>
          <a:xfrm>
            <a:off x="640810" y="3868126"/>
            <a:ext cx="4573448" cy="586935"/>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ts val="4000"/>
              </a:lnSpc>
              <a:buNone/>
            </a:pPr>
            <a:r>
              <a:rPr lang="en-US" sz="2400">
                <a:solidFill>
                  <a:schemeClr val="accent3"/>
                </a:solidFill>
                <a:latin typeface="Amare Walter Neue Mager" panose="020B0403040202060203" pitchFamily="34" charset="77"/>
              </a:rPr>
              <a:t>Skincare Built on Neuroscience</a:t>
            </a:r>
          </a:p>
        </p:txBody>
      </p:sp>
      <p:pic>
        <p:nvPicPr>
          <p:cNvPr id="4" name="Picture 3">
            <a:extLst>
              <a:ext uri="{FF2B5EF4-FFF2-40B4-BE49-F238E27FC236}">
                <a16:creationId xmlns:a16="http://schemas.microsoft.com/office/drawing/2014/main" id="{070DDB05-DC31-B27F-A001-A19128D2BCF4}"/>
              </a:ext>
            </a:extLst>
          </p:cNvPr>
          <p:cNvPicPr>
            <a:picLocks noChangeAspect="1"/>
          </p:cNvPicPr>
          <p:nvPr/>
        </p:nvPicPr>
        <p:blipFill>
          <a:blip r:embed="rId7">
            <a:lum/>
          </a:blip>
          <a:srcRect b="27909"/>
          <a:stretch>
            <a:fillRect/>
          </a:stretch>
        </p:blipFill>
        <p:spPr>
          <a:xfrm>
            <a:off x="715525" y="2329543"/>
            <a:ext cx="4442861" cy="1460957"/>
          </a:xfrm>
          <a:prstGeom prst="rect">
            <a:avLst/>
          </a:prstGeom>
        </p:spPr>
      </p:pic>
    </p:spTree>
    <p:extLst>
      <p:ext uri="{BB962C8B-B14F-4D97-AF65-F5344CB8AC3E}">
        <p14:creationId xmlns:p14="http://schemas.microsoft.com/office/powerpoint/2010/main" val="4284720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3D33B7-EE93-0293-BC07-76B08139F032}"/>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A7684E1E-3B84-57FB-F444-DE1B8DCAFE31}"/>
              </a:ext>
            </a:extLst>
          </p:cNvPr>
          <p:cNvSpPr/>
          <p:nvPr/>
        </p:nvSpPr>
        <p:spPr>
          <a:xfrm>
            <a:off x="0" y="0"/>
            <a:ext cx="12192000" cy="6858000"/>
          </a:xfrm>
          <a:prstGeom prst="rect">
            <a:avLst/>
          </a:prstGeom>
          <a:gradFill>
            <a:gsLst>
              <a:gs pos="0">
                <a:schemeClr val="accent1">
                  <a:alpha val="0"/>
                  <a:lumMod val="0"/>
                </a:schemeClr>
              </a:gs>
              <a:gs pos="91000">
                <a:schemeClr val="accent3"/>
              </a:gs>
            </a:gsLst>
            <a:lin ang="2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9DFB8CC-87A9-3310-B01F-E3F6238F4887}"/>
              </a:ext>
            </a:extLst>
          </p:cNvPr>
          <p:cNvSpPr txBox="1"/>
          <p:nvPr/>
        </p:nvSpPr>
        <p:spPr>
          <a:xfrm>
            <a:off x="0" y="2733809"/>
            <a:ext cx="12192000" cy="1575752"/>
          </a:xfrm>
          <a:prstGeom prst="rect">
            <a:avLst/>
          </a:prstGeom>
          <a:noFill/>
        </p:spPr>
        <p:txBody>
          <a:bodyPr wrap="square" lIns="91440" tIns="45720" rIns="91440" bIns="45720" anchor="t">
            <a:spAutoFit/>
          </a:bodyPr>
          <a:lstStyle/>
          <a:p>
            <a:pPr algn="ctr" fontAlgn="base">
              <a:lnSpc>
                <a:spcPts val="5760"/>
              </a:lnSpc>
            </a:pPr>
            <a:r>
              <a:rPr lang="en-US" sz="4800" b="1">
                <a:solidFill>
                  <a:schemeClr val="bg1"/>
                </a:solidFill>
                <a:latin typeface="Amare Walter Neue" panose="020B0503040202060203" pitchFamily="34" charset="77"/>
              </a:rPr>
              <a:t>Your Skin Remembers</a:t>
            </a:r>
            <a:r>
              <a:rPr lang="en-US" sz="4800">
                <a:solidFill>
                  <a:schemeClr val="bg1"/>
                </a:solidFill>
                <a:latin typeface="Amare Walter Neue Mager" panose="020B0403040202060203" pitchFamily="34" charset="77"/>
              </a:rPr>
              <a:t>:</a:t>
            </a:r>
            <a:br>
              <a:rPr lang="en-US" sz="4800">
                <a:solidFill>
                  <a:schemeClr val="bg1"/>
                </a:solidFill>
                <a:latin typeface="Amare Walter Neue Mager" panose="020B0403040202060203" pitchFamily="34" charset="77"/>
              </a:rPr>
            </a:br>
            <a:r>
              <a:rPr lang="en-US" sz="4800">
                <a:solidFill>
                  <a:schemeClr val="bg1"/>
                </a:solidFill>
                <a:latin typeface="Amare Walter Neue Mager" panose="020B0403040202060203" pitchFamily="34" charset="77"/>
              </a:rPr>
              <a:t>The Missing Link in Mental Wellness</a:t>
            </a:r>
          </a:p>
        </p:txBody>
      </p:sp>
    </p:spTree>
    <p:extLst>
      <p:ext uri="{BB962C8B-B14F-4D97-AF65-F5344CB8AC3E}">
        <p14:creationId xmlns:p14="http://schemas.microsoft.com/office/powerpoint/2010/main" val="19825690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8ECF0"/>
        </a:solidFill>
        <a:effectLst/>
      </p:bgPr>
    </p:bg>
    <p:spTree>
      <p:nvGrpSpPr>
        <p:cNvPr id="1" name="">
          <a:extLst>
            <a:ext uri="{FF2B5EF4-FFF2-40B4-BE49-F238E27FC236}">
              <a16:creationId xmlns:a16="http://schemas.microsoft.com/office/drawing/2014/main" id="{CC9FB99D-EE52-10C0-86EC-7C4647A7D4CF}"/>
            </a:ext>
          </a:extLst>
        </p:cNvPr>
        <p:cNvGrpSpPr/>
        <p:nvPr/>
      </p:nvGrpSpPr>
      <p:grpSpPr>
        <a:xfrm>
          <a:off x="0" y="0"/>
          <a:ext cx="0" cy="0"/>
          <a:chOff x="0" y="0"/>
          <a:chExt cx="0" cy="0"/>
        </a:xfrm>
      </p:grpSpPr>
      <p:pic>
        <p:nvPicPr>
          <p:cNvPr id="17" name="Picture 16">
            <a:extLst>
              <a:ext uri="{FF2B5EF4-FFF2-40B4-BE49-F238E27FC236}">
                <a16:creationId xmlns:a16="http://schemas.microsoft.com/office/drawing/2014/main" id="{97BD0EE7-7FDA-28D7-6ED9-8A3C7B920061}"/>
              </a:ext>
            </a:extLst>
          </p:cNvPr>
          <p:cNvPicPr>
            <a:picLocks noChangeAspect="1"/>
          </p:cNvPicPr>
          <p:nvPr/>
        </p:nvPicPr>
        <p:blipFill>
          <a:blip r:embed="rId2">
            <a:lum/>
          </a:blip>
          <a:srcRect b="27782"/>
          <a:stretch>
            <a:fillRect/>
          </a:stretch>
        </p:blipFill>
        <p:spPr>
          <a:xfrm>
            <a:off x="251866" y="6286234"/>
            <a:ext cx="1194313" cy="393426"/>
          </a:xfrm>
          <a:prstGeom prst="rect">
            <a:avLst/>
          </a:prstGeom>
        </p:spPr>
      </p:pic>
      <p:pic>
        <p:nvPicPr>
          <p:cNvPr id="18" name="Picture 17">
            <a:extLst>
              <a:ext uri="{FF2B5EF4-FFF2-40B4-BE49-F238E27FC236}">
                <a16:creationId xmlns:a16="http://schemas.microsoft.com/office/drawing/2014/main" id="{53668CA7-75FE-1FAF-DB53-495E759096BE}"/>
              </a:ext>
            </a:extLst>
          </p:cNvPr>
          <p:cNvPicPr>
            <a:picLocks noChangeAspect="1"/>
          </p:cNvPicPr>
          <p:nvPr/>
        </p:nvPicPr>
        <p:blipFill>
          <a:blip r:embed="rId2">
            <a:lum/>
          </a:blip>
          <a:srcRect l="47241" t="80552" b="-1"/>
          <a:stretch>
            <a:fillRect/>
          </a:stretch>
        </p:blipFill>
        <p:spPr>
          <a:xfrm>
            <a:off x="1452663" y="6562927"/>
            <a:ext cx="630109" cy="105952"/>
          </a:xfrm>
          <a:prstGeom prst="rect">
            <a:avLst/>
          </a:prstGeom>
        </p:spPr>
      </p:pic>
      <p:pic>
        <p:nvPicPr>
          <p:cNvPr id="19" name="Picture 18" descr="Close-up of a human skin&#10;&#10;AI-generated content may be incorrect.">
            <a:extLst>
              <a:ext uri="{FF2B5EF4-FFF2-40B4-BE49-F238E27FC236}">
                <a16:creationId xmlns:a16="http://schemas.microsoft.com/office/drawing/2014/main" id="{3C6EED9B-A155-1A54-2B1A-B6599DAA93C9}"/>
              </a:ext>
            </a:extLst>
          </p:cNvPr>
          <p:cNvPicPr>
            <a:picLocks noChangeAspect="1"/>
          </p:cNvPicPr>
          <p:nvPr/>
        </p:nvPicPr>
        <p:blipFill>
          <a:blip r:embed="rId3"/>
          <a:srcRect l="40729" r="-1"/>
          <a:stretch>
            <a:fillRect/>
          </a:stretch>
        </p:blipFill>
        <p:spPr>
          <a:xfrm>
            <a:off x="6096000" y="3931"/>
            <a:ext cx="6096000" cy="6854069"/>
          </a:xfrm>
          <a:prstGeom prst="rect">
            <a:avLst/>
          </a:prstGeom>
        </p:spPr>
      </p:pic>
      <p:sp>
        <p:nvSpPr>
          <p:cNvPr id="3" name="TextBox 2">
            <a:extLst>
              <a:ext uri="{FF2B5EF4-FFF2-40B4-BE49-F238E27FC236}">
                <a16:creationId xmlns:a16="http://schemas.microsoft.com/office/drawing/2014/main" id="{80532C80-5054-5DA4-9677-2D99A12C3830}"/>
              </a:ext>
            </a:extLst>
          </p:cNvPr>
          <p:cNvSpPr txBox="1"/>
          <p:nvPr/>
        </p:nvSpPr>
        <p:spPr>
          <a:xfrm>
            <a:off x="0" y="1432411"/>
            <a:ext cx="601762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dirty="0">
                <a:solidFill>
                  <a:schemeClr val="accent3"/>
                </a:solidFill>
                <a:latin typeface="Amare Walter Neue Mager" panose="020B0403040202060203" pitchFamily="34" charset="77"/>
                <a:cs typeface="Arial"/>
              </a:rPr>
              <a:t>Our skin isn’t just a blank canvas...</a:t>
            </a:r>
          </a:p>
        </p:txBody>
      </p:sp>
      <p:sp>
        <p:nvSpPr>
          <p:cNvPr id="13" name="TextBox 12">
            <a:extLst>
              <a:ext uri="{FF2B5EF4-FFF2-40B4-BE49-F238E27FC236}">
                <a16:creationId xmlns:a16="http://schemas.microsoft.com/office/drawing/2014/main" id="{69EC1FB1-5C64-3568-87AE-DA7F1F9BDF08}"/>
              </a:ext>
            </a:extLst>
          </p:cNvPr>
          <p:cNvSpPr txBox="1"/>
          <p:nvPr/>
        </p:nvSpPr>
        <p:spPr>
          <a:xfrm>
            <a:off x="0" y="4912167"/>
            <a:ext cx="601762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dirty="0">
                <a:solidFill>
                  <a:schemeClr val="accent3"/>
                </a:solidFill>
                <a:latin typeface="Amare Walter Neue Mager" panose="020B0403040202060203" pitchFamily="34" charset="77"/>
                <a:cs typeface="Arial"/>
              </a:rPr>
              <a:t>And when we learn how to listen</a:t>
            </a:r>
            <a:br>
              <a:rPr lang="en-US" sz="2000" dirty="0">
                <a:solidFill>
                  <a:schemeClr val="accent3"/>
                </a:solidFill>
                <a:latin typeface="Amare Walter Neue Mager" panose="020B0403040202060203" pitchFamily="34" charset="77"/>
                <a:cs typeface="Arial"/>
              </a:rPr>
            </a:br>
            <a:r>
              <a:rPr lang="en-US" sz="2000" dirty="0">
                <a:solidFill>
                  <a:schemeClr val="accent3"/>
                </a:solidFill>
                <a:latin typeface="Amare Walter Neue Mager" panose="020B0403040202060203" pitchFamily="34" charset="77"/>
                <a:cs typeface="Arial"/>
              </a:rPr>
              <a:t>to its messages…everything changes.</a:t>
            </a:r>
            <a:endParaRPr lang="en-US" sz="2000" dirty="0">
              <a:solidFill>
                <a:schemeClr val="accent3"/>
              </a:solidFill>
              <a:latin typeface="Amare Walter Neue Mager" panose="020B0403040202060203" pitchFamily="34" charset="77"/>
            </a:endParaRPr>
          </a:p>
        </p:txBody>
      </p:sp>
      <p:sp>
        <p:nvSpPr>
          <p:cNvPr id="14" name="TextBox 13">
            <a:extLst>
              <a:ext uri="{FF2B5EF4-FFF2-40B4-BE49-F238E27FC236}">
                <a16:creationId xmlns:a16="http://schemas.microsoft.com/office/drawing/2014/main" id="{AC81FC60-E2AD-4E08-059F-00EEBFDF2885}"/>
              </a:ext>
            </a:extLst>
          </p:cNvPr>
          <p:cNvSpPr txBox="1"/>
          <p:nvPr/>
        </p:nvSpPr>
        <p:spPr>
          <a:xfrm>
            <a:off x="0" y="2022275"/>
            <a:ext cx="6017623" cy="25138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50000"/>
              </a:lnSpc>
            </a:pPr>
            <a:r>
              <a:rPr lang="en-US" sz="3600" b="1" dirty="0">
                <a:solidFill>
                  <a:schemeClr val="accent3"/>
                </a:solidFill>
                <a:latin typeface="Amare Walter Neue Halbfett" panose="020B0503040202060203" pitchFamily="34" charset="77"/>
                <a:cs typeface="Arial"/>
              </a:rPr>
              <a:t>It </a:t>
            </a:r>
            <a:r>
              <a:rPr lang="en-US" sz="3600" b="1" dirty="0">
                <a:solidFill>
                  <a:schemeClr val="accent3">
                    <a:lumMod val="60000"/>
                    <a:lumOff val="40000"/>
                  </a:schemeClr>
                </a:solidFill>
                <a:latin typeface="Amare Walter Neue Halbfett" panose="020B0503040202060203" pitchFamily="34" charset="77"/>
                <a:cs typeface="Arial"/>
              </a:rPr>
              <a:t>protects</a:t>
            </a:r>
            <a:r>
              <a:rPr lang="en-US" sz="3600" b="1" dirty="0">
                <a:solidFill>
                  <a:schemeClr val="accent3"/>
                </a:solidFill>
                <a:latin typeface="Amare Walter Neue Halbfett" panose="020B0503040202060203" pitchFamily="34" charset="77"/>
                <a:cs typeface="Arial"/>
              </a:rPr>
              <a:t> us.</a:t>
            </a:r>
            <a:br>
              <a:rPr lang="en-US" sz="3600" b="1" dirty="0">
                <a:solidFill>
                  <a:schemeClr val="accent3"/>
                </a:solidFill>
                <a:latin typeface="Amare Walter Neue Halbfett" panose="020B0503040202060203" pitchFamily="34" charset="77"/>
                <a:cs typeface="Arial"/>
              </a:rPr>
            </a:br>
            <a:r>
              <a:rPr lang="en-US" sz="3600" b="1" dirty="0">
                <a:solidFill>
                  <a:schemeClr val="accent3"/>
                </a:solidFill>
                <a:latin typeface="Amare Walter Neue Halbfett" panose="020B0503040202060203" pitchFamily="34" charset="77"/>
                <a:cs typeface="Arial"/>
              </a:rPr>
              <a:t>It </a:t>
            </a:r>
            <a:r>
              <a:rPr lang="en-US" sz="3600" b="1" dirty="0">
                <a:solidFill>
                  <a:schemeClr val="accent3">
                    <a:lumMod val="60000"/>
                    <a:lumOff val="40000"/>
                  </a:schemeClr>
                </a:solidFill>
                <a:latin typeface="Amare Walter Neue Halbfett" panose="020B0503040202060203" pitchFamily="34" charset="77"/>
                <a:cs typeface="Arial"/>
              </a:rPr>
              <a:t>reflects</a:t>
            </a:r>
            <a:r>
              <a:rPr lang="en-US" sz="3600" b="1" dirty="0">
                <a:solidFill>
                  <a:schemeClr val="accent3"/>
                </a:solidFill>
                <a:latin typeface="Amare Walter Neue Halbfett" panose="020B0503040202060203" pitchFamily="34" charset="77"/>
                <a:cs typeface="Arial"/>
              </a:rPr>
              <a:t> us.</a:t>
            </a:r>
            <a:br>
              <a:rPr lang="en-US" sz="3600" b="1" dirty="0">
                <a:solidFill>
                  <a:schemeClr val="accent3"/>
                </a:solidFill>
                <a:latin typeface="Amare Walter Neue Halbfett" panose="020B0503040202060203" pitchFamily="34" charset="77"/>
                <a:cs typeface="Arial"/>
              </a:rPr>
            </a:br>
            <a:r>
              <a:rPr lang="en-US" sz="3600" b="1" dirty="0">
                <a:solidFill>
                  <a:schemeClr val="accent3"/>
                </a:solidFill>
                <a:latin typeface="Amare Walter Neue Halbfett" panose="020B0503040202060203" pitchFamily="34" charset="77"/>
                <a:cs typeface="Arial"/>
              </a:rPr>
              <a:t>It </a:t>
            </a:r>
            <a:r>
              <a:rPr lang="en-US" sz="3600" b="1" dirty="0">
                <a:solidFill>
                  <a:schemeClr val="accent3">
                    <a:lumMod val="60000"/>
                    <a:lumOff val="40000"/>
                  </a:schemeClr>
                </a:solidFill>
                <a:latin typeface="Amare Walter Neue Halbfett" panose="020B0503040202060203" pitchFamily="34" charset="77"/>
                <a:cs typeface="Arial"/>
              </a:rPr>
              <a:t>reveals</a:t>
            </a:r>
            <a:r>
              <a:rPr lang="en-US" sz="3600" b="1" dirty="0">
                <a:solidFill>
                  <a:schemeClr val="accent3"/>
                </a:solidFill>
                <a:latin typeface="Amare Walter Neue Halbfett" panose="020B0503040202060203" pitchFamily="34" charset="77"/>
                <a:cs typeface="Arial"/>
              </a:rPr>
              <a:t> us.</a:t>
            </a:r>
            <a:endParaRPr lang="en-US" sz="4000" b="1" dirty="0">
              <a:solidFill>
                <a:schemeClr val="accent3"/>
              </a:solidFill>
              <a:latin typeface="Amare Walter Neue Halbfett" panose="020B0503040202060203" pitchFamily="34" charset="77"/>
            </a:endParaRPr>
          </a:p>
        </p:txBody>
      </p:sp>
      <p:pic>
        <p:nvPicPr>
          <p:cNvPr id="16" name="Picture 15" descr="A bubble with iridescent colors&#10;&#10;AI-generated content may be incorrect.">
            <a:extLst>
              <a:ext uri="{FF2B5EF4-FFF2-40B4-BE49-F238E27FC236}">
                <a16:creationId xmlns:a16="http://schemas.microsoft.com/office/drawing/2014/main" id="{EB26CCB6-8C8E-75C7-361F-67F4E8B158DD}"/>
              </a:ext>
            </a:extLst>
          </p:cNvPr>
          <p:cNvPicPr>
            <a:picLocks noChangeAspect="1"/>
          </p:cNvPicPr>
          <p:nvPr/>
        </p:nvPicPr>
        <p:blipFill>
          <a:blip r:embed="rId4"/>
          <a:srcRect l="41588" t="43084" r="29995" b="56539"/>
          <a:stretch>
            <a:fillRect/>
          </a:stretch>
        </p:blipFill>
        <p:spPr>
          <a:xfrm>
            <a:off x="0" y="1"/>
            <a:ext cx="12192000" cy="71561"/>
          </a:xfrm>
          <a:prstGeom prst="rect">
            <a:avLst/>
          </a:prstGeom>
        </p:spPr>
      </p:pic>
      <p:grpSp>
        <p:nvGrpSpPr>
          <p:cNvPr id="20" name="Group 19">
            <a:extLst>
              <a:ext uri="{FF2B5EF4-FFF2-40B4-BE49-F238E27FC236}">
                <a16:creationId xmlns:a16="http://schemas.microsoft.com/office/drawing/2014/main" id="{F5F252EB-2E2A-5B5C-0AA1-905573256A00}"/>
              </a:ext>
            </a:extLst>
          </p:cNvPr>
          <p:cNvGrpSpPr/>
          <p:nvPr/>
        </p:nvGrpSpPr>
        <p:grpSpPr>
          <a:xfrm>
            <a:off x="9604353" y="6293594"/>
            <a:ext cx="2587647" cy="365887"/>
            <a:chOff x="9604353" y="6293594"/>
            <a:chExt cx="2587647" cy="365887"/>
          </a:xfrm>
        </p:grpSpPr>
        <p:sp>
          <p:nvSpPr>
            <p:cNvPr id="21" name="TextBox 20">
              <a:extLst>
                <a:ext uri="{FF2B5EF4-FFF2-40B4-BE49-F238E27FC236}">
                  <a16:creationId xmlns:a16="http://schemas.microsoft.com/office/drawing/2014/main" id="{B5EA1EBE-E247-12D9-C6E6-34A7763C59D2}"/>
                </a:ext>
              </a:extLst>
            </p:cNvPr>
            <p:cNvSpPr txBox="1"/>
            <p:nvPr/>
          </p:nvSpPr>
          <p:spPr>
            <a:xfrm>
              <a:off x="9604353" y="6293594"/>
              <a:ext cx="2587647" cy="365887"/>
            </a:xfrm>
            <a:prstGeom prst="rect">
              <a:avLst/>
            </a:prstGeom>
            <a:solidFill>
              <a:schemeClr val="accent3">
                <a:lumMod val="60000"/>
                <a:lumOff val="40000"/>
              </a:schemeClr>
            </a:solidFill>
          </p:spPr>
          <p:txBody>
            <a:bodyPr wrap="square" rtlCol="0" anchor="ctr">
              <a:noAutofit/>
            </a:bodyPr>
            <a:lstStyle/>
            <a:p>
              <a:r>
                <a:rPr lang="en-US" sz="1400">
                  <a:solidFill>
                    <a:schemeClr val="bg1"/>
                  </a:solidFill>
                  <a:latin typeface="Amare Walter Neue Mittel" panose="020B0503040202060203" pitchFamily="34" charset="77"/>
                </a:rPr>
                <a:t>CONFIDENTIAL</a:t>
              </a:r>
              <a:endParaRPr lang="en-US">
                <a:solidFill>
                  <a:schemeClr val="bg1"/>
                </a:solidFill>
                <a:latin typeface="Amare Walter Neue Mittel" panose="020B0503040202060203" pitchFamily="34" charset="77"/>
              </a:endParaRPr>
            </a:p>
          </p:txBody>
        </p:sp>
        <p:grpSp>
          <p:nvGrpSpPr>
            <p:cNvPr id="22" name="Group 21">
              <a:extLst>
                <a:ext uri="{FF2B5EF4-FFF2-40B4-BE49-F238E27FC236}">
                  <a16:creationId xmlns:a16="http://schemas.microsoft.com/office/drawing/2014/main" id="{B335EA42-E720-0564-8923-3A416097DCE7}"/>
                </a:ext>
              </a:extLst>
            </p:cNvPr>
            <p:cNvGrpSpPr/>
            <p:nvPr/>
          </p:nvGrpSpPr>
          <p:grpSpPr>
            <a:xfrm>
              <a:off x="11138216" y="6350771"/>
              <a:ext cx="923743" cy="245733"/>
              <a:chOff x="7608763" y="3324089"/>
              <a:chExt cx="3772000" cy="1003421"/>
            </a:xfrm>
          </p:grpSpPr>
          <p:pic>
            <p:nvPicPr>
              <p:cNvPr id="23" name="Picture 22">
                <a:extLst>
                  <a:ext uri="{FF2B5EF4-FFF2-40B4-BE49-F238E27FC236}">
                    <a16:creationId xmlns:a16="http://schemas.microsoft.com/office/drawing/2014/main" id="{1E1FB448-CDCF-95C7-12D4-86DE0E4522B9}"/>
                  </a:ext>
                </a:extLst>
              </p:cNvPr>
              <p:cNvPicPr>
                <a:picLocks noChangeAspect="1"/>
              </p:cNvPicPr>
              <p:nvPr/>
            </p:nvPicPr>
            <p:blipFill>
              <a:blip r:embed="rId5">
                <a:lum bright="100000"/>
              </a:blip>
              <a:stretch>
                <a:fillRect/>
              </a:stretch>
            </p:blipFill>
            <p:spPr>
              <a:xfrm>
                <a:off x="7608763" y="3351827"/>
                <a:ext cx="975683" cy="975683"/>
              </a:xfrm>
              <a:prstGeom prst="rect">
                <a:avLst/>
              </a:prstGeom>
            </p:spPr>
          </p:pic>
          <p:pic>
            <p:nvPicPr>
              <p:cNvPr id="24" name="Picture 23">
                <a:extLst>
                  <a:ext uri="{FF2B5EF4-FFF2-40B4-BE49-F238E27FC236}">
                    <a16:creationId xmlns:a16="http://schemas.microsoft.com/office/drawing/2014/main" id="{0726AD58-D74B-5A5B-CA35-620FA0E022DE}"/>
                  </a:ext>
                </a:extLst>
              </p:cNvPr>
              <p:cNvPicPr>
                <a:picLocks noChangeAspect="1"/>
              </p:cNvPicPr>
              <p:nvPr/>
            </p:nvPicPr>
            <p:blipFill>
              <a:blip r:embed="rId6">
                <a:lum bright="100000"/>
              </a:blip>
              <a:stretch>
                <a:fillRect/>
              </a:stretch>
            </p:blipFill>
            <p:spPr>
              <a:xfrm flipH="1">
                <a:off x="9005105" y="3330491"/>
                <a:ext cx="980485" cy="980485"/>
              </a:xfrm>
              <a:prstGeom prst="rect">
                <a:avLst/>
              </a:prstGeom>
            </p:spPr>
          </p:pic>
          <p:pic>
            <p:nvPicPr>
              <p:cNvPr id="25" name="Picture 24">
                <a:extLst>
                  <a:ext uri="{FF2B5EF4-FFF2-40B4-BE49-F238E27FC236}">
                    <a16:creationId xmlns:a16="http://schemas.microsoft.com/office/drawing/2014/main" id="{2B96D8D8-40D2-5613-14CF-79007CE7DD8C}"/>
                  </a:ext>
                </a:extLst>
              </p:cNvPr>
              <p:cNvPicPr>
                <a:picLocks noChangeAspect="1"/>
              </p:cNvPicPr>
              <p:nvPr/>
            </p:nvPicPr>
            <p:blipFill>
              <a:blip r:embed="rId7">
                <a:lum bright="100000"/>
              </a:blip>
              <a:stretch>
                <a:fillRect/>
              </a:stretch>
            </p:blipFill>
            <p:spPr>
              <a:xfrm>
                <a:off x="10389343" y="3324089"/>
                <a:ext cx="991420" cy="991420"/>
              </a:xfrm>
              <a:prstGeom prst="rect">
                <a:avLst/>
              </a:prstGeom>
            </p:spPr>
          </p:pic>
        </p:grpSp>
      </p:grpSp>
      <p:pic>
        <p:nvPicPr>
          <p:cNvPr id="28" name="Picture 27">
            <a:extLst>
              <a:ext uri="{FF2B5EF4-FFF2-40B4-BE49-F238E27FC236}">
                <a16:creationId xmlns:a16="http://schemas.microsoft.com/office/drawing/2014/main" id="{E80B4A58-7EE7-F1C6-E940-12BFCFF96715}"/>
              </a:ext>
            </a:extLst>
          </p:cNvPr>
          <p:cNvPicPr>
            <a:picLocks noChangeAspect="1"/>
          </p:cNvPicPr>
          <p:nvPr/>
        </p:nvPicPr>
        <p:blipFill>
          <a:blip r:embed="rId8"/>
          <a:srcRect l="30429" t="2865" r="11456"/>
          <a:stretch>
            <a:fillRect/>
          </a:stretch>
        </p:blipFill>
        <p:spPr>
          <a:xfrm>
            <a:off x="6096000" y="69668"/>
            <a:ext cx="6096000" cy="6790098"/>
          </a:xfrm>
          <a:prstGeom prst="rect">
            <a:avLst/>
          </a:prstGeom>
        </p:spPr>
      </p:pic>
      <p:sp>
        <p:nvSpPr>
          <p:cNvPr id="29" name="Rectangle 28">
            <a:extLst>
              <a:ext uri="{FF2B5EF4-FFF2-40B4-BE49-F238E27FC236}">
                <a16:creationId xmlns:a16="http://schemas.microsoft.com/office/drawing/2014/main" id="{3FDEAAFB-0336-AA21-D9B7-B2ED695D6846}"/>
              </a:ext>
            </a:extLst>
          </p:cNvPr>
          <p:cNvSpPr/>
          <p:nvPr/>
        </p:nvSpPr>
        <p:spPr>
          <a:xfrm>
            <a:off x="6087291" y="0"/>
            <a:ext cx="6104709" cy="6858000"/>
          </a:xfrm>
          <a:prstGeom prst="rect">
            <a:avLst/>
          </a:prstGeom>
          <a:gradFill>
            <a:gsLst>
              <a:gs pos="70000">
                <a:schemeClr val="accent1">
                  <a:alpha val="0"/>
                  <a:lumMod val="0"/>
                </a:schemeClr>
              </a:gs>
              <a:gs pos="100000">
                <a:schemeClr val="accent3">
                  <a:alpha val="70224"/>
                </a:schemeClr>
              </a:gs>
            </a:gsLst>
            <a:lin ang="3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46567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8ECF0"/>
        </a:solidFill>
        <a:effectLst/>
      </p:bgPr>
    </p:bg>
    <p:spTree>
      <p:nvGrpSpPr>
        <p:cNvPr id="1" name=""/>
        <p:cNvGrpSpPr/>
        <p:nvPr/>
      </p:nvGrpSpPr>
      <p:grpSpPr>
        <a:xfrm>
          <a:off x="0" y="0"/>
          <a:ext cx="0" cy="0"/>
          <a:chOff x="0" y="0"/>
          <a:chExt cx="0" cy="0"/>
        </a:xfrm>
      </p:grpSpPr>
      <p:pic>
        <p:nvPicPr>
          <p:cNvPr id="5" name="Picture 4" descr="A bubble with iridescent colors&#10;&#10;AI-generated content may be incorrect.">
            <a:extLst>
              <a:ext uri="{FF2B5EF4-FFF2-40B4-BE49-F238E27FC236}">
                <a16:creationId xmlns:a16="http://schemas.microsoft.com/office/drawing/2014/main" id="{B2A91A35-B8F3-E16C-41C3-0767F7373F47}"/>
              </a:ext>
            </a:extLst>
          </p:cNvPr>
          <p:cNvPicPr>
            <a:picLocks noChangeAspect="1"/>
          </p:cNvPicPr>
          <p:nvPr/>
        </p:nvPicPr>
        <p:blipFill>
          <a:blip r:embed="rId6"/>
          <a:srcRect l="41588" t="43084" r="29995" b="56539"/>
          <a:stretch>
            <a:fillRect/>
          </a:stretch>
        </p:blipFill>
        <p:spPr>
          <a:xfrm>
            <a:off x="0" y="1"/>
            <a:ext cx="12192000" cy="71561"/>
          </a:xfrm>
          <a:prstGeom prst="rect">
            <a:avLst/>
          </a:prstGeom>
        </p:spPr>
      </p:pic>
      <p:sp>
        <p:nvSpPr>
          <p:cNvPr id="6" name="Content Placeholder 2">
            <a:extLst>
              <a:ext uri="{FF2B5EF4-FFF2-40B4-BE49-F238E27FC236}">
                <a16:creationId xmlns:a16="http://schemas.microsoft.com/office/drawing/2014/main" id="{7FED0FC3-28F2-95AD-7BD7-89ED857E3ABD}"/>
              </a:ext>
            </a:extLst>
          </p:cNvPr>
          <p:cNvSpPr txBox="1">
            <a:spLocks/>
          </p:cNvSpPr>
          <p:nvPr>
            <p:custDataLst>
              <p:tags r:id="rId1"/>
            </p:custDataLst>
          </p:nvPr>
        </p:nvSpPr>
        <p:spPr>
          <a:xfrm>
            <a:off x="624143" y="1505392"/>
            <a:ext cx="5411758" cy="481319"/>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ts val="4000"/>
              </a:lnSpc>
              <a:buNone/>
            </a:pPr>
            <a:r>
              <a:rPr lang="en-US" sz="2400" dirty="0">
                <a:solidFill>
                  <a:schemeClr val="accent3"/>
                </a:solidFill>
                <a:latin typeface="Amare Walter Neue Mager" panose="020B0403040202060203" pitchFamily="34" charset="77"/>
              </a:rPr>
              <a:t>Skin is More Than Skin</a:t>
            </a:r>
          </a:p>
        </p:txBody>
      </p:sp>
      <p:sp>
        <p:nvSpPr>
          <p:cNvPr id="7" name="Content Placeholder 2">
            <a:extLst>
              <a:ext uri="{FF2B5EF4-FFF2-40B4-BE49-F238E27FC236}">
                <a16:creationId xmlns:a16="http://schemas.microsoft.com/office/drawing/2014/main" id="{AB7157CC-B3C8-8F4C-734E-52474BFF97C3}"/>
              </a:ext>
            </a:extLst>
          </p:cNvPr>
          <p:cNvSpPr txBox="1">
            <a:spLocks/>
          </p:cNvSpPr>
          <p:nvPr>
            <p:custDataLst>
              <p:tags r:id="rId2"/>
            </p:custDataLst>
          </p:nvPr>
        </p:nvSpPr>
        <p:spPr>
          <a:xfrm>
            <a:off x="590810" y="2304983"/>
            <a:ext cx="10983458" cy="1427815"/>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ts val="5080"/>
              </a:lnSpc>
              <a:spcBef>
                <a:spcPts val="400"/>
              </a:spcBef>
              <a:buNone/>
            </a:pPr>
            <a:r>
              <a:rPr lang="en-US" sz="5400" dirty="0">
                <a:solidFill>
                  <a:schemeClr val="accent3"/>
                </a:solidFill>
                <a:latin typeface="Amare Walter Neue Halbfett" panose="020B0503040202060203" pitchFamily="34" charset="77"/>
              </a:rPr>
              <a:t>Research shows that</a:t>
            </a:r>
            <a:br>
              <a:rPr lang="en-US" sz="5400" dirty="0">
                <a:solidFill>
                  <a:schemeClr val="accent3"/>
                </a:solidFill>
                <a:latin typeface="Amare Walter Neue Halbfett" panose="020B0503040202060203" pitchFamily="34" charset="77"/>
              </a:rPr>
            </a:br>
            <a:r>
              <a:rPr lang="en-US" sz="5400" dirty="0">
                <a:solidFill>
                  <a:schemeClr val="accent3">
                    <a:lumMod val="60000"/>
                    <a:lumOff val="40000"/>
                  </a:schemeClr>
                </a:solidFill>
                <a:latin typeface="Amare Walter Neue Halbfett" panose="020B0503040202060203" pitchFamily="34" charset="77"/>
              </a:rPr>
              <a:t>up to 40% of skin conditions have a mental component</a:t>
            </a:r>
            <a:r>
              <a:rPr lang="en-US" sz="5400" dirty="0">
                <a:solidFill>
                  <a:schemeClr val="accent3"/>
                </a:solidFill>
                <a:latin typeface="Amare Walter Neue Halbfett" panose="020B0503040202060203" pitchFamily="34" charset="77"/>
              </a:rPr>
              <a:t>.</a:t>
            </a:r>
          </a:p>
        </p:txBody>
      </p:sp>
      <p:sp>
        <p:nvSpPr>
          <p:cNvPr id="10" name="Content Placeholder 2">
            <a:extLst>
              <a:ext uri="{FF2B5EF4-FFF2-40B4-BE49-F238E27FC236}">
                <a16:creationId xmlns:a16="http://schemas.microsoft.com/office/drawing/2014/main" id="{6FC0C555-610B-1E67-8FDB-836729941F52}"/>
              </a:ext>
            </a:extLst>
          </p:cNvPr>
          <p:cNvSpPr txBox="1">
            <a:spLocks/>
          </p:cNvSpPr>
          <p:nvPr>
            <p:custDataLst>
              <p:tags r:id="rId3"/>
            </p:custDataLst>
          </p:nvPr>
        </p:nvSpPr>
        <p:spPr>
          <a:xfrm>
            <a:off x="611355" y="4450485"/>
            <a:ext cx="10981702" cy="481319"/>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US" sz="2400" dirty="0">
                <a:solidFill>
                  <a:schemeClr val="accent3"/>
                </a:solidFill>
                <a:latin typeface="Amare Walter Neue Mager" panose="020B0403040202060203" pitchFamily="34" charset="77"/>
              </a:rPr>
              <a:t>What’s showing up on your skin isn’t just about what’s happening </a:t>
            </a:r>
            <a:r>
              <a:rPr lang="en-US" sz="2400" i="1" dirty="0">
                <a:solidFill>
                  <a:schemeClr val="accent3"/>
                </a:solidFill>
                <a:latin typeface="Amare Walter Neue Mager Kursiv" panose="020B0503040202060203" pitchFamily="34" charset="77"/>
              </a:rPr>
              <a:t>to</a:t>
            </a:r>
            <a:r>
              <a:rPr lang="en-US" sz="2400" dirty="0">
                <a:solidFill>
                  <a:schemeClr val="accent3"/>
                </a:solidFill>
                <a:latin typeface="Amare Walter Neue Mager" panose="020B0403040202060203" pitchFamily="34" charset="77"/>
              </a:rPr>
              <a:t> you…</a:t>
            </a:r>
            <a:br>
              <a:rPr lang="en-US" sz="2400" dirty="0">
                <a:solidFill>
                  <a:schemeClr val="accent3"/>
                </a:solidFill>
                <a:latin typeface="Amare Walter Neue Mager" panose="020B0403040202060203" pitchFamily="34" charset="77"/>
              </a:rPr>
            </a:br>
            <a:r>
              <a:rPr lang="en-US" sz="2400" dirty="0">
                <a:solidFill>
                  <a:schemeClr val="accent3"/>
                </a:solidFill>
                <a:latin typeface="Amare Walter Neue Mager" panose="020B0403040202060203" pitchFamily="34" charset="77"/>
              </a:rPr>
              <a:t>It’s about what’s happening </a:t>
            </a:r>
            <a:r>
              <a:rPr lang="en-US" sz="2400" i="1" dirty="0">
                <a:solidFill>
                  <a:schemeClr val="accent3"/>
                </a:solidFill>
                <a:latin typeface="Amare Walter Neue Mager Kursiv" panose="020B0503040202060203" pitchFamily="34" charset="77"/>
              </a:rPr>
              <a:t>within</a:t>
            </a:r>
            <a:r>
              <a:rPr lang="en-US" sz="2400" dirty="0">
                <a:solidFill>
                  <a:schemeClr val="accent3"/>
                </a:solidFill>
                <a:latin typeface="Amare Walter Neue Mager" panose="020B0403040202060203" pitchFamily="34" charset="77"/>
              </a:rPr>
              <a:t> you.</a:t>
            </a:r>
          </a:p>
        </p:txBody>
      </p:sp>
      <p:pic>
        <p:nvPicPr>
          <p:cNvPr id="11" name="Picture 10" descr="A close up of a bubble&#10;&#10;AI-generated content may be incorrect.">
            <a:extLst>
              <a:ext uri="{FF2B5EF4-FFF2-40B4-BE49-F238E27FC236}">
                <a16:creationId xmlns:a16="http://schemas.microsoft.com/office/drawing/2014/main" id="{55D3F4CA-BAE7-5993-D1DB-875FAA72012E}"/>
              </a:ext>
            </a:extLst>
          </p:cNvPr>
          <p:cNvPicPr>
            <a:picLocks noChangeAspect="1"/>
          </p:cNvPicPr>
          <p:nvPr/>
        </p:nvPicPr>
        <p:blipFill>
          <a:blip r:embed="rId7"/>
          <a:srcRect t="81237" r="38984"/>
          <a:stretch>
            <a:fillRect/>
          </a:stretch>
        </p:blipFill>
        <p:spPr>
          <a:xfrm>
            <a:off x="6510677" y="71562"/>
            <a:ext cx="5681323" cy="1368095"/>
          </a:xfrm>
          <a:prstGeom prst="rect">
            <a:avLst/>
          </a:prstGeom>
        </p:spPr>
      </p:pic>
      <p:sp>
        <p:nvSpPr>
          <p:cNvPr id="18" name="TextBox 17">
            <a:extLst>
              <a:ext uri="{FF2B5EF4-FFF2-40B4-BE49-F238E27FC236}">
                <a16:creationId xmlns:a16="http://schemas.microsoft.com/office/drawing/2014/main" id="{BD27B412-2E87-D199-736C-E520023DFDE3}"/>
              </a:ext>
            </a:extLst>
          </p:cNvPr>
          <p:cNvSpPr txBox="1"/>
          <p:nvPr/>
        </p:nvSpPr>
        <p:spPr>
          <a:xfrm>
            <a:off x="2711450" y="6285185"/>
            <a:ext cx="6699249" cy="523220"/>
          </a:xfrm>
          <a:prstGeom prst="rect">
            <a:avLst/>
          </a:prstGeom>
          <a:noFill/>
        </p:spPr>
        <p:txBody>
          <a:bodyPr wrap="square" rtlCol="0">
            <a:spAutoFit/>
          </a:bodyPr>
          <a:lstStyle/>
          <a:p>
            <a:r>
              <a:rPr lang="en-US" sz="700" b="1" i="0">
                <a:solidFill>
                  <a:schemeClr val="accent3"/>
                </a:solidFill>
                <a:effectLst/>
                <a:latin typeface="Amare Walter Neue" panose="020B0503040202060203" pitchFamily="34" charset="77"/>
              </a:rPr>
              <a:t>SOURCE</a:t>
            </a:r>
            <a:r>
              <a:rPr lang="en-US" sz="700" i="0">
                <a:solidFill>
                  <a:schemeClr val="accent3"/>
                </a:solidFill>
                <a:effectLst/>
                <a:latin typeface="Amare Walter Neue" panose="020B0503040202060203" pitchFamily="34" charset="77"/>
              </a:rPr>
              <a:t>: </a:t>
            </a:r>
            <a:endParaRPr lang="en-US" sz="700">
              <a:solidFill>
                <a:schemeClr val="accent3"/>
              </a:solidFill>
              <a:latin typeface="Amare Walter Neue" panose="020B0503040202060203" pitchFamily="34" charset="77"/>
            </a:endParaRPr>
          </a:p>
          <a:p>
            <a:pPr marL="114300" indent="-114300">
              <a:buFont typeface="+mj-lt"/>
              <a:buAutoNum type="arabicPeriod"/>
            </a:pPr>
            <a:r>
              <a:rPr lang="en-US" sz="700">
                <a:solidFill>
                  <a:schemeClr val="accent3"/>
                </a:solidFill>
                <a:latin typeface="Amare Walter Neue" panose="020B0503040202060203" pitchFamily="34" charset="77"/>
              </a:rPr>
              <a:t>Gupta, M. A., &amp; Gupta, A. K. (2003).</a:t>
            </a:r>
            <a:r>
              <a:rPr lang="en-US" sz="700" err="1">
                <a:solidFill>
                  <a:schemeClr val="accent3"/>
                </a:solidFill>
                <a:latin typeface="Amare Walter Neue" panose="020B0503040202060203" pitchFamily="34" charset="77"/>
              </a:rPr>
              <a:t>Psychodermatology</a:t>
            </a:r>
            <a:r>
              <a:rPr lang="en-US" sz="700">
                <a:solidFill>
                  <a:schemeClr val="accent3"/>
                </a:solidFill>
                <a:latin typeface="Amare Walter Neue" panose="020B0503040202060203" pitchFamily="34" charset="77"/>
              </a:rPr>
              <a:t>: An update. Journal of the American Academy of Dermatology, 49(4), 563–589.</a:t>
            </a:r>
          </a:p>
          <a:p>
            <a:pPr marL="114300" indent="-114300">
              <a:buFont typeface="+mj-lt"/>
              <a:buAutoNum type="arabicPeriod"/>
            </a:pPr>
            <a:r>
              <a:rPr lang="en-US" sz="700">
                <a:solidFill>
                  <a:schemeClr val="accent3"/>
                </a:solidFill>
                <a:latin typeface="Amare Walter Neue" panose="020B0503040202060203" pitchFamily="34" charset="77"/>
              </a:rPr>
              <a:t>Picardi, A., et al. (2000).Psychiatric morbidity in dermatological outpatients: an issue to be recognized. British Journal of Dermatology, 143(5), 983–991.</a:t>
            </a:r>
          </a:p>
          <a:p>
            <a:endParaRPr lang="en-US" sz="700">
              <a:solidFill>
                <a:schemeClr val="accent3"/>
              </a:solidFill>
              <a:latin typeface="Amare Walter Neue" panose="020B0503040202060203" pitchFamily="34" charset="77"/>
            </a:endParaRPr>
          </a:p>
        </p:txBody>
      </p:sp>
    </p:spTree>
    <p:extLst>
      <p:ext uri="{BB962C8B-B14F-4D97-AF65-F5344CB8AC3E}">
        <p14:creationId xmlns:p14="http://schemas.microsoft.com/office/powerpoint/2010/main" val="16413182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8ECF0"/>
        </a:solidFill>
        <a:effectLst/>
      </p:bgPr>
    </p:bg>
    <p:spTree>
      <p:nvGrpSpPr>
        <p:cNvPr id="1" name=""/>
        <p:cNvGrpSpPr/>
        <p:nvPr/>
      </p:nvGrpSpPr>
      <p:grpSpPr>
        <a:xfrm>
          <a:off x="0" y="0"/>
          <a:ext cx="0" cy="0"/>
          <a:chOff x="0" y="0"/>
          <a:chExt cx="0" cy="0"/>
        </a:xfrm>
      </p:grpSpPr>
      <p:pic>
        <p:nvPicPr>
          <p:cNvPr id="5" name="Picture 4" descr="A bubble with iridescent colors&#10;&#10;AI-generated content may be incorrect.">
            <a:extLst>
              <a:ext uri="{FF2B5EF4-FFF2-40B4-BE49-F238E27FC236}">
                <a16:creationId xmlns:a16="http://schemas.microsoft.com/office/drawing/2014/main" id="{616591CB-2224-A66A-8733-58494E34E2F9}"/>
              </a:ext>
            </a:extLst>
          </p:cNvPr>
          <p:cNvPicPr>
            <a:picLocks noChangeAspect="1"/>
          </p:cNvPicPr>
          <p:nvPr/>
        </p:nvPicPr>
        <p:blipFill>
          <a:blip r:embed="rId9"/>
          <a:srcRect l="41588" t="43084" r="29995" b="56539"/>
          <a:stretch>
            <a:fillRect/>
          </a:stretch>
        </p:blipFill>
        <p:spPr>
          <a:xfrm>
            <a:off x="0" y="1"/>
            <a:ext cx="12192000" cy="71561"/>
          </a:xfrm>
          <a:prstGeom prst="rect">
            <a:avLst/>
          </a:prstGeom>
        </p:spPr>
      </p:pic>
      <p:sp>
        <p:nvSpPr>
          <p:cNvPr id="6" name="Content Placeholder 2">
            <a:extLst>
              <a:ext uri="{FF2B5EF4-FFF2-40B4-BE49-F238E27FC236}">
                <a16:creationId xmlns:a16="http://schemas.microsoft.com/office/drawing/2014/main" id="{DA9EC5BB-1B2D-BDE0-9EF8-5F6D3B6DD4D8}"/>
              </a:ext>
            </a:extLst>
          </p:cNvPr>
          <p:cNvSpPr txBox="1">
            <a:spLocks/>
          </p:cNvSpPr>
          <p:nvPr>
            <p:custDataLst>
              <p:tags r:id="rId1"/>
            </p:custDataLst>
          </p:nvPr>
        </p:nvSpPr>
        <p:spPr>
          <a:xfrm>
            <a:off x="2673650" y="861555"/>
            <a:ext cx="6816337" cy="540675"/>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ts val="4000"/>
              </a:lnSpc>
              <a:buNone/>
            </a:pPr>
            <a:r>
              <a:rPr lang="en-US" sz="3600" b="1" dirty="0">
                <a:solidFill>
                  <a:schemeClr val="accent3"/>
                </a:solidFill>
                <a:latin typeface="Amare Walter Neue Halbfett"/>
              </a:rPr>
              <a:t>The Three-Brain Connection</a:t>
            </a:r>
          </a:p>
        </p:txBody>
      </p:sp>
      <p:sp>
        <p:nvSpPr>
          <p:cNvPr id="9" name="Oval 8">
            <a:extLst>
              <a:ext uri="{FF2B5EF4-FFF2-40B4-BE49-F238E27FC236}">
                <a16:creationId xmlns:a16="http://schemas.microsoft.com/office/drawing/2014/main" id="{B7708F89-51D0-B315-A43F-2AF81441DC9F}"/>
              </a:ext>
            </a:extLst>
          </p:cNvPr>
          <p:cNvSpPr/>
          <p:nvPr/>
        </p:nvSpPr>
        <p:spPr>
          <a:xfrm>
            <a:off x="720247" y="1974122"/>
            <a:ext cx="3237978" cy="3237978"/>
          </a:xfrm>
          <a:prstGeom prst="ellipse">
            <a:avLst/>
          </a:prstGeom>
          <a:solidFill>
            <a:schemeClr val="bg1"/>
          </a:solidFill>
          <a:ln w="28575">
            <a:solidFill>
              <a:schemeClr val="accent3">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A3B9AE75-C220-A418-099E-8B6805FD0A00}"/>
              </a:ext>
            </a:extLst>
          </p:cNvPr>
          <p:cNvSpPr/>
          <p:nvPr/>
        </p:nvSpPr>
        <p:spPr>
          <a:xfrm>
            <a:off x="4495800" y="1974122"/>
            <a:ext cx="3237978" cy="3237978"/>
          </a:xfrm>
          <a:prstGeom prst="ellipse">
            <a:avLst/>
          </a:prstGeom>
          <a:solidFill>
            <a:schemeClr val="bg1"/>
          </a:solidFill>
          <a:ln w="28575">
            <a:solidFill>
              <a:schemeClr val="accent3">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C94B160C-B6C4-11D9-528D-B5DD04CD68C5}"/>
              </a:ext>
            </a:extLst>
          </p:cNvPr>
          <p:cNvSpPr/>
          <p:nvPr/>
        </p:nvSpPr>
        <p:spPr>
          <a:xfrm>
            <a:off x="8305800" y="1974122"/>
            <a:ext cx="3237978" cy="3237978"/>
          </a:xfrm>
          <a:prstGeom prst="ellipse">
            <a:avLst/>
          </a:prstGeom>
          <a:solidFill>
            <a:schemeClr val="bg1"/>
          </a:solidFill>
          <a:ln w="28575">
            <a:solidFill>
              <a:schemeClr val="accent3">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ntent Placeholder 2">
            <a:extLst>
              <a:ext uri="{FF2B5EF4-FFF2-40B4-BE49-F238E27FC236}">
                <a16:creationId xmlns:a16="http://schemas.microsoft.com/office/drawing/2014/main" id="{39528CA1-A499-BF5F-9713-625C3439E2CD}"/>
              </a:ext>
            </a:extLst>
          </p:cNvPr>
          <p:cNvSpPr txBox="1">
            <a:spLocks/>
          </p:cNvSpPr>
          <p:nvPr>
            <p:custDataLst>
              <p:tags r:id="rId2"/>
            </p:custDataLst>
          </p:nvPr>
        </p:nvSpPr>
        <p:spPr>
          <a:xfrm>
            <a:off x="1702884" y="2889566"/>
            <a:ext cx="1297100" cy="540675"/>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ts val="4000"/>
              </a:lnSpc>
              <a:buNone/>
            </a:pPr>
            <a:r>
              <a:rPr lang="en-US" sz="3600">
                <a:solidFill>
                  <a:schemeClr val="accent3">
                    <a:lumMod val="60000"/>
                    <a:lumOff val="40000"/>
                  </a:schemeClr>
                </a:solidFill>
              </a:rPr>
              <a:t>Mind</a:t>
            </a:r>
          </a:p>
        </p:txBody>
      </p:sp>
      <p:sp>
        <p:nvSpPr>
          <p:cNvPr id="13" name="Content Placeholder 2">
            <a:extLst>
              <a:ext uri="{FF2B5EF4-FFF2-40B4-BE49-F238E27FC236}">
                <a16:creationId xmlns:a16="http://schemas.microsoft.com/office/drawing/2014/main" id="{D047E02D-DB4E-3F17-F670-50666CA50C06}"/>
              </a:ext>
            </a:extLst>
          </p:cNvPr>
          <p:cNvSpPr txBox="1">
            <a:spLocks/>
          </p:cNvSpPr>
          <p:nvPr>
            <p:custDataLst>
              <p:tags r:id="rId3"/>
            </p:custDataLst>
          </p:nvPr>
        </p:nvSpPr>
        <p:spPr>
          <a:xfrm>
            <a:off x="5442559" y="2889566"/>
            <a:ext cx="1297100" cy="540675"/>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ts val="4000"/>
              </a:lnSpc>
              <a:buNone/>
            </a:pPr>
            <a:r>
              <a:rPr lang="en-US" sz="3600">
                <a:solidFill>
                  <a:schemeClr val="accent3">
                    <a:lumMod val="60000"/>
                    <a:lumOff val="40000"/>
                  </a:schemeClr>
                </a:solidFill>
              </a:rPr>
              <a:t>Gut</a:t>
            </a:r>
          </a:p>
        </p:txBody>
      </p:sp>
      <p:sp>
        <p:nvSpPr>
          <p:cNvPr id="14" name="Content Placeholder 2">
            <a:extLst>
              <a:ext uri="{FF2B5EF4-FFF2-40B4-BE49-F238E27FC236}">
                <a16:creationId xmlns:a16="http://schemas.microsoft.com/office/drawing/2014/main" id="{DCD606B5-5235-730E-8B07-AB0AE33A4B4F}"/>
              </a:ext>
            </a:extLst>
          </p:cNvPr>
          <p:cNvSpPr txBox="1">
            <a:spLocks/>
          </p:cNvSpPr>
          <p:nvPr>
            <p:custDataLst>
              <p:tags r:id="rId4"/>
            </p:custDataLst>
          </p:nvPr>
        </p:nvSpPr>
        <p:spPr>
          <a:xfrm>
            <a:off x="9271348" y="2889566"/>
            <a:ext cx="1297100" cy="540675"/>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ts val="4000"/>
              </a:lnSpc>
              <a:buNone/>
            </a:pPr>
            <a:r>
              <a:rPr lang="en-US" sz="3600">
                <a:solidFill>
                  <a:schemeClr val="accent3">
                    <a:lumMod val="60000"/>
                    <a:lumOff val="40000"/>
                  </a:schemeClr>
                </a:solidFill>
              </a:rPr>
              <a:t>Skin</a:t>
            </a:r>
          </a:p>
        </p:txBody>
      </p:sp>
      <p:sp>
        <p:nvSpPr>
          <p:cNvPr id="15" name="Content Placeholder 2">
            <a:extLst>
              <a:ext uri="{FF2B5EF4-FFF2-40B4-BE49-F238E27FC236}">
                <a16:creationId xmlns:a16="http://schemas.microsoft.com/office/drawing/2014/main" id="{0F2A211C-837F-AA66-ECBA-1E7F2BC6D30D}"/>
              </a:ext>
            </a:extLst>
          </p:cNvPr>
          <p:cNvSpPr txBox="1">
            <a:spLocks/>
          </p:cNvSpPr>
          <p:nvPr>
            <p:custDataLst>
              <p:tags r:id="rId5"/>
            </p:custDataLst>
          </p:nvPr>
        </p:nvSpPr>
        <p:spPr>
          <a:xfrm>
            <a:off x="964504" y="3535700"/>
            <a:ext cx="2758858" cy="661792"/>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1600">
                <a:solidFill>
                  <a:schemeClr val="accent3"/>
                </a:solidFill>
                <a:latin typeface="Amare Walter Neue Halbfett" panose="020B0503040202060203" pitchFamily="34" charset="77"/>
                <a:cs typeface="Arial"/>
              </a:rPr>
              <a:t>The</a:t>
            </a:r>
            <a:r>
              <a:rPr lang="en-US" sz="1600" i="1">
                <a:solidFill>
                  <a:schemeClr val="accent3"/>
                </a:solidFill>
                <a:latin typeface="Amare Walter Neue Halbfett Kurs" panose="020B0503040202060203" pitchFamily="34" charset="77"/>
                <a:cs typeface="Arial"/>
              </a:rPr>
              <a:t> mind</a:t>
            </a:r>
            <a:r>
              <a:rPr lang="en-US" sz="1600">
                <a:solidFill>
                  <a:schemeClr val="accent3"/>
                </a:solidFill>
                <a:latin typeface="Amare Walter Neue Mager" panose="020B0403040202060203" pitchFamily="34" charset="77"/>
                <a:cs typeface="Arial"/>
              </a:rPr>
              <a:t>: your primary processor. How you think, decide, and focus.</a:t>
            </a:r>
          </a:p>
        </p:txBody>
      </p:sp>
      <p:sp>
        <p:nvSpPr>
          <p:cNvPr id="16" name="Content Placeholder 2">
            <a:extLst>
              <a:ext uri="{FF2B5EF4-FFF2-40B4-BE49-F238E27FC236}">
                <a16:creationId xmlns:a16="http://schemas.microsoft.com/office/drawing/2014/main" id="{8C2E7EAC-D05C-2D4C-8094-DB4D88268E87}"/>
              </a:ext>
            </a:extLst>
          </p:cNvPr>
          <p:cNvSpPr txBox="1">
            <a:spLocks/>
          </p:cNvSpPr>
          <p:nvPr>
            <p:custDataLst>
              <p:tags r:id="rId6"/>
            </p:custDataLst>
          </p:nvPr>
        </p:nvSpPr>
        <p:spPr>
          <a:xfrm>
            <a:off x="4724400" y="3535700"/>
            <a:ext cx="2758858" cy="661792"/>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1600" b="1">
                <a:solidFill>
                  <a:schemeClr val="accent3"/>
                </a:solidFill>
                <a:latin typeface="Amare Walter Neue Halbfett" panose="020B0503040202060203" pitchFamily="34" charset="77"/>
                <a:cs typeface="Arial"/>
              </a:rPr>
              <a:t>The</a:t>
            </a:r>
            <a:r>
              <a:rPr lang="en-US" sz="1600" b="1" i="1">
                <a:solidFill>
                  <a:schemeClr val="accent3"/>
                </a:solidFill>
                <a:latin typeface="Amare Walter Neue Halbfett Kurs" panose="020B0503040202060203" pitchFamily="34" charset="77"/>
                <a:cs typeface="Arial"/>
              </a:rPr>
              <a:t> gut</a:t>
            </a:r>
            <a:r>
              <a:rPr lang="en-US" sz="1600">
                <a:solidFill>
                  <a:schemeClr val="accent3"/>
                </a:solidFill>
                <a:latin typeface="Amare Walter Neue Mager" panose="020B0403040202060203" pitchFamily="34" charset="77"/>
                <a:cs typeface="Arial"/>
              </a:rPr>
              <a:t>: your intuitive brain.</a:t>
            </a:r>
            <a:br>
              <a:rPr lang="en-US" sz="1600">
                <a:solidFill>
                  <a:schemeClr val="accent3"/>
                </a:solidFill>
                <a:latin typeface="Amare Walter Neue Mager" panose="020B0403040202060203" pitchFamily="34" charset="77"/>
                <a:cs typeface="Arial"/>
              </a:rPr>
            </a:br>
            <a:r>
              <a:rPr lang="en-US" sz="1600">
                <a:solidFill>
                  <a:schemeClr val="accent3"/>
                </a:solidFill>
                <a:latin typeface="Amare Walter Neue Mager" panose="020B0403040202060203" pitchFamily="34" charset="77"/>
                <a:cs typeface="Arial"/>
              </a:rPr>
              <a:t>Rich in neurons an chemical messengers that shape mood and memory.</a:t>
            </a:r>
          </a:p>
        </p:txBody>
      </p:sp>
      <p:sp>
        <p:nvSpPr>
          <p:cNvPr id="17" name="Content Placeholder 2">
            <a:extLst>
              <a:ext uri="{FF2B5EF4-FFF2-40B4-BE49-F238E27FC236}">
                <a16:creationId xmlns:a16="http://schemas.microsoft.com/office/drawing/2014/main" id="{BF56FC38-9551-6EE5-27F4-B92700E5C569}"/>
              </a:ext>
            </a:extLst>
          </p:cNvPr>
          <p:cNvSpPr txBox="1">
            <a:spLocks/>
          </p:cNvSpPr>
          <p:nvPr>
            <p:custDataLst>
              <p:tags r:id="rId7"/>
            </p:custDataLst>
          </p:nvPr>
        </p:nvSpPr>
        <p:spPr>
          <a:xfrm>
            <a:off x="8553189" y="3535700"/>
            <a:ext cx="2758858" cy="661792"/>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1600" b="1">
                <a:solidFill>
                  <a:schemeClr val="accent3"/>
                </a:solidFill>
                <a:latin typeface="Amare Walter Neue Halbfett" panose="020B0503040202060203" pitchFamily="34" charset="77"/>
                <a:cs typeface="Arial"/>
              </a:rPr>
              <a:t>The </a:t>
            </a:r>
            <a:r>
              <a:rPr lang="en-US" sz="1600" b="1">
                <a:solidFill>
                  <a:schemeClr val="accent3"/>
                </a:solidFill>
                <a:latin typeface="Amare Walter Neue Halbfett Kurs" panose="020B0503040202060203" pitchFamily="34" charset="77"/>
                <a:cs typeface="Arial"/>
              </a:rPr>
              <a:t>skin</a:t>
            </a:r>
            <a:r>
              <a:rPr lang="en-US" sz="1600">
                <a:solidFill>
                  <a:schemeClr val="accent3"/>
                </a:solidFill>
                <a:latin typeface="Amare Walter Neue Mager" panose="020B0403040202060203" pitchFamily="34" charset="77"/>
                <a:cs typeface="Arial"/>
              </a:rPr>
              <a:t>: what some scientists now call your “third brain.”</a:t>
            </a:r>
          </a:p>
        </p:txBody>
      </p:sp>
      <p:cxnSp>
        <p:nvCxnSpPr>
          <p:cNvPr id="23" name="Straight Connector 22">
            <a:extLst>
              <a:ext uri="{FF2B5EF4-FFF2-40B4-BE49-F238E27FC236}">
                <a16:creationId xmlns:a16="http://schemas.microsoft.com/office/drawing/2014/main" id="{2F6B614A-713A-F1F6-8422-ADE224139C21}"/>
              </a:ext>
            </a:extLst>
          </p:cNvPr>
          <p:cNvCxnSpPr>
            <a:stCxn id="9" idx="6"/>
            <a:endCxn id="10" idx="2"/>
          </p:cNvCxnSpPr>
          <p:nvPr/>
        </p:nvCxnSpPr>
        <p:spPr>
          <a:xfrm>
            <a:off x="3958225" y="3593111"/>
            <a:ext cx="537575" cy="0"/>
          </a:xfrm>
          <a:prstGeom prst="line">
            <a:avLst/>
          </a:prstGeom>
          <a:ln>
            <a:solidFill>
              <a:schemeClr val="accent3">
                <a:lumMod val="60000"/>
                <a:lumOff val="40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6B3C0C6D-E327-6E00-7B3A-EAC6E8EC868D}"/>
              </a:ext>
            </a:extLst>
          </p:cNvPr>
          <p:cNvCxnSpPr/>
          <p:nvPr/>
        </p:nvCxnSpPr>
        <p:spPr>
          <a:xfrm>
            <a:off x="7752567" y="3593111"/>
            <a:ext cx="537575" cy="0"/>
          </a:xfrm>
          <a:prstGeom prst="line">
            <a:avLst/>
          </a:prstGeom>
          <a:ln>
            <a:solidFill>
              <a:schemeClr val="accent3">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036222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2">
            <a:extLst>
              <a:ext uri="{FF2B5EF4-FFF2-40B4-BE49-F238E27FC236}">
                <a16:creationId xmlns:a16="http://schemas.microsoft.com/office/drawing/2014/main" id="{CD551ECA-4021-0A4E-EB8C-C8E2E7BCB012}"/>
              </a:ext>
            </a:extLst>
          </p:cNvPr>
          <p:cNvSpPr txBox="1">
            <a:spLocks/>
          </p:cNvSpPr>
          <p:nvPr>
            <p:custDataLst>
              <p:tags r:id="rId1"/>
            </p:custDataLst>
          </p:nvPr>
        </p:nvSpPr>
        <p:spPr>
          <a:xfrm>
            <a:off x="208430" y="2166921"/>
            <a:ext cx="5327975" cy="2745901"/>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fontAlgn="base">
              <a:lnSpc>
                <a:spcPts val="4400"/>
              </a:lnSpc>
              <a:buNone/>
            </a:pPr>
            <a:r>
              <a:rPr lang="en-US" sz="4000" b="1" dirty="0">
                <a:solidFill>
                  <a:schemeClr val="accent3"/>
                </a:solidFill>
                <a:latin typeface="Amare Walter Neue Halbfett" panose="020B0503040202060203" pitchFamily="34" charset="77"/>
              </a:rPr>
              <a:t>Why Skin Care Makes Sense for Mental Wellness</a:t>
            </a:r>
          </a:p>
          <a:p>
            <a:pPr marL="0" indent="0" fontAlgn="base">
              <a:lnSpc>
                <a:spcPts val="2460"/>
              </a:lnSpc>
              <a:buNone/>
            </a:pPr>
            <a:r>
              <a:rPr lang="en-US" sz="1800" dirty="0">
                <a:solidFill>
                  <a:schemeClr val="accent3"/>
                </a:solidFill>
                <a:latin typeface="Amare Walter Neue Mittel" panose="020B0503040202060203" pitchFamily="34" charset="77"/>
              </a:rPr>
              <a:t>Amare’s evolution into skincare isn’t just exciting…it’s inevitable.</a:t>
            </a:r>
            <a:endParaRPr lang="en-US" sz="1400" dirty="0">
              <a:solidFill>
                <a:schemeClr val="accent3"/>
              </a:solidFill>
              <a:latin typeface="Amare Walter Neue Mager" panose="020B0403040202060203" pitchFamily="34" charset="77"/>
            </a:endParaRPr>
          </a:p>
          <a:p>
            <a:pPr marL="0" indent="0" fontAlgn="base">
              <a:lnSpc>
                <a:spcPct val="100000"/>
              </a:lnSpc>
              <a:buNone/>
            </a:pPr>
            <a:endParaRPr lang="en-US" sz="1400" dirty="0">
              <a:solidFill>
                <a:schemeClr val="accent3"/>
              </a:solidFill>
              <a:latin typeface="Amare Walter Neue Mager" panose="020B0403040202060203" pitchFamily="34" charset="77"/>
            </a:endParaRPr>
          </a:p>
          <a:p>
            <a:pPr marL="0" indent="0" fontAlgn="base">
              <a:lnSpc>
                <a:spcPct val="100000"/>
              </a:lnSpc>
              <a:buNone/>
            </a:pPr>
            <a:endParaRPr lang="en-US" sz="1400" dirty="0">
              <a:solidFill>
                <a:schemeClr val="accent3"/>
              </a:solidFill>
              <a:latin typeface="Amare Walter Neue Mager" panose="020B0403040202060203" pitchFamily="34" charset="77"/>
            </a:endParaRPr>
          </a:p>
          <a:p>
            <a:pPr marL="0" indent="0" fontAlgn="base">
              <a:lnSpc>
                <a:spcPct val="100000"/>
              </a:lnSpc>
              <a:buNone/>
            </a:pPr>
            <a:endParaRPr lang="en-US" sz="1400" dirty="0">
              <a:solidFill>
                <a:schemeClr val="accent3"/>
              </a:solidFill>
              <a:latin typeface="Amare Walter Neue Mager" panose="020B0403040202060203" pitchFamily="34" charset="77"/>
            </a:endParaRPr>
          </a:p>
        </p:txBody>
      </p:sp>
      <p:pic>
        <p:nvPicPr>
          <p:cNvPr id="19" name="Picture 18" descr="A close-up of a person's face&#10;&#10;AI-generated content may be incorrect.">
            <a:extLst>
              <a:ext uri="{FF2B5EF4-FFF2-40B4-BE49-F238E27FC236}">
                <a16:creationId xmlns:a16="http://schemas.microsoft.com/office/drawing/2014/main" id="{CBA736B5-906C-7A51-A1CE-08A5FFA13727}"/>
              </a:ext>
            </a:extLst>
          </p:cNvPr>
          <p:cNvPicPr>
            <a:picLocks noChangeAspect="1"/>
          </p:cNvPicPr>
          <p:nvPr/>
        </p:nvPicPr>
        <p:blipFill>
          <a:blip r:embed="rId4"/>
          <a:srcRect l="22171" r="27575"/>
          <a:stretch>
            <a:fillRect/>
          </a:stretch>
        </p:blipFill>
        <p:spPr>
          <a:xfrm>
            <a:off x="7015163" y="0"/>
            <a:ext cx="5181598" cy="6873874"/>
          </a:xfrm>
          <a:prstGeom prst="rect">
            <a:avLst/>
          </a:prstGeom>
        </p:spPr>
      </p:pic>
      <p:pic>
        <p:nvPicPr>
          <p:cNvPr id="20" name="Picture 19" descr="Close-up of a human skin&#10;&#10;AI-generated content may be incorrect.">
            <a:extLst>
              <a:ext uri="{FF2B5EF4-FFF2-40B4-BE49-F238E27FC236}">
                <a16:creationId xmlns:a16="http://schemas.microsoft.com/office/drawing/2014/main" id="{B5A92D53-455A-FD99-B39E-61CB622E3364}"/>
              </a:ext>
            </a:extLst>
          </p:cNvPr>
          <p:cNvPicPr>
            <a:picLocks noChangeAspect="1"/>
          </p:cNvPicPr>
          <p:nvPr/>
        </p:nvPicPr>
        <p:blipFill>
          <a:blip r:embed="rId5"/>
          <a:srcRect l="45216" r="50296"/>
          <a:stretch>
            <a:fillRect/>
          </a:stretch>
        </p:blipFill>
        <p:spPr>
          <a:xfrm>
            <a:off x="6557554" y="3931"/>
            <a:ext cx="461555" cy="6854069"/>
          </a:xfrm>
          <a:prstGeom prst="rect">
            <a:avLst/>
          </a:prstGeom>
        </p:spPr>
      </p:pic>
      <p:sp>
        <p:nvSpPr>
          <p:cNvPr id="13" name="Rectangle 12">
            <a:extLst>
              <a:ext uri="{FF2B5EF4-FFF2-40B4-BE49-F238E27FC236}">
                <a16:creationId xmlns:a16="http://schemas.microsoft.com/office/drawing/2014/main" id="{80F50E59-6A30-8E0A-BB37-6F4BE81D4C7F}"/>
              </a:ext>
            </a:extLst>
          </p:cNvPr>
          <p:cNvSpPr/>
          <p:nvPr/>
        </p:nvSpPr>
        <p:spPr>
          <a:xfrm>
            <a:off x="6261463" y="0"/>
            <a:ext cx="5930537" cy="6858000"/>
          </a:xfrm>
          <a:prstGeom prst="rect">
            <a:avLst/>
          </a:prstGeom>
          <a:gradFill>
            <a:gsLst>
              <a:gs pos="40000">
                <a:schemeClr val="accent1">
                  <a:alpha val="0"/>
                  <a:lumMod val="0"/>
                </a:schemeClr>
              </a:gs>
              <a:gs pos="100000">
                <a:schemeClr val="accent3">
                  <a:alpha val="70224"/>
                </a:schemeClr>
              </a:gs>
            </a:gsLst>
            <a:lin ang="3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A close-up of a skin&#10;&#10;AI-generated content may be incorrect.">
            <a:extLst>
              <a:ext uri="{FF2B5EF4-FFF2-40B4-BE49-F238E27FC236}">
                <a16:creationId xmlns:a16="http://schemas.microsoft.com/office/drawing/2014/main" id="{E05709AC-FEB2-9C53-DD78-ECB07D794972}"/>
              </a:ext>
            </a:extLst>
          </p:cNvPr>
          <p:cNvPicPr>
            <a:picLocks noChangeAspect="1"/>
          </p:cNvPicPr>
          <p:nvPr/>
        </p:nvPicPr>
        <p:blipFill>
          <a:blip r:embed="rId6"/>
          <a:srcRect t="37119" r="11765" b="58490"/>
          <a:stretch>
            <a:fillRect/>
          </a:stretch>
        </p:blipFill>
        <p:spPr>
          <a:xfrm rot="16200000">
            <a:off x="3015887" y="3315244"/>
            <a:ext cx="6858000" cy="227512"/>
          </a:xfrm>
          <a:prstGeom prst="rect">
            <a:avLst/>
          </a:prstGeom>
        </p:spPr>
      </p:pic>
      <p:pic>
        <p:nvPicPr>
          <p:cNvPr id="24" name="Picture 23" descr="A close-up of a person's skin&#10;&#10;AI-generated content may be incorrect.">
            <a:extLst>
              <a:ext uri="{FF2B5EF4-FFF2-40B4-BE49-F238E27FC236}">
                <a16:creationId xmlns:a16="http://schemas.microsoft.com/office/drawing/2014/main" id="{0FE9F2CC-8394-F426-6278-F6BCE5D19613}"/>
              </a:ext>
            </a:extLst>
          </p:cNvPr>
          <p:cNvPicPr>
            <a:picLocks noChangeAspect="1"/>
          </p:cNvPicPr>
          <p:nvPr/>
        </p:nvPicPr>
        <p:blipFill>
          <a:blip r:embed="rId7"/>
          <a:srcRect l="11765" t="1" b="97964"/>
          <a:stretch>
            <a:fillRect/>
          </a:stretch>
        </p:blipFill>
        <p:spPr>
          <a:xfrm rot="5400000">
            <a:off x="2856547" y="3387500"/>
            <a:ext cx="6858000" cy="83003"/>
          </a:xfrm>
          <a:prstGeom prst="rect">
            <a:avLst/>
          </a:prstGeom>
        </p:spPr>
      </p:pic>
      <p:pic>
        <p:nvPicPr>
          <p:cNvPr id="27" name="Picture 26" descr="A close-up of a person's face&#10;&#10;AI-generated content may be incorrect.">
            <a:extLst>
              <a:ext uri="{FF2B5EF4-FFF2-40B4-BE49-F238E27FC236}">
                <a16:creationId xmlns:a16="http://schemas.microsoft.com/office/drawing/2014/main" id="{95186514-552D-4A5F-E0F8-580C6910F294}"/>
              </a:ext>
            </a:extLst>
          </p:cNvPr>
          <p:cNvPicPr>
            <a:picLocks noChangeAspect="1"/>
          </p:cNvPicPr>
          <p:nvPr/>
        </p:nvPicPr>
        <p:blipFill>
          <a:blip r:embed="rId8"/>
          <a:srcRect t="12607" b="10351"/>
          <a:stretch>
            <a:fillRect/>
          </a:stretch>
        </p:blipFill>
        <p:spPr>
          <a:xfrm>
            <a:off x="6259485" y="0"/>
            <a:ext cx="5932516" cy="6858000"/>
          </a:xfrm>
          <a:prstGeom prst="rect">
            <a:avLst/>
          </a:prstGeom>
        </p:spPr>
      </p:pic>
      <p:pic>
        <p:nvPicPr>
          <p:cNvPr id="25" name="Picture 24" descr="A bubble with iridescent colors&#10;&#10;AI-generated content may be incorrect.">
            <a:extLst>
              <a:ext uri="{FF2B5EF4-FFF2-40B4-BE49-F238E27FC236}">
                <a16:creationId xmlns:a16="http://schemas.microsoft.com/office/drawing/2014/main" id="{972BB177-B8B2-DF84-E2C8-A84BFAE6EDDF}"/>
              </a:ext>
            </a:extLst>
          </p:cNvPr>
          <p:cNvPicPr>
            <a:picLocks noChangeAspect="1"/>
          </p:cNvPicPr>
          <p:nvPr/>
        </p:nvPicPr>
        <p:blipFill>
          <a:blip r:embed="rId9"/>
          <a:srcRect l="41588" t="43084" r="29995" b="56539"/>
          <a:stretch>
            <a:fillRect/>
          </a:stretch>
        </p:blipFill>
        <p:spPr>
          <a:xfrm>
            <a:off x="0" y="1"/>
            <a:ext cx="12192000" cy="71561"/>
          </a:xfrm>
          <a:prstGeom prst="rect">
            <a:avLst/>
          </a:prstGeom>
        </p:spPr>
      </p:pic>
    </p:spTree>
    <p:extLst>
      <p:ext uri="{BB962C8B-B14F-4D97-AF65-F5344CB8AC3E}">
        <p14:creationId xmlns:p14="http://schemas.microsoft.com/office/powerpoint/2010/main" val="5692741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A group of white bottles on a glass shelf&#10;&#10;AI-generated content may be incorrect.">
            <a:extLst>
              <a:ext uri="{FF2B5EF4-FFF2-40B4-BE49-F238E27FC236}">
                <a16:creationId xmlns:a16="http://schemas.microsoft.com/office/drawing/2014/main" id="{E6D6D51B-B26C-302F-3A64-B79FB2AB4E86}"/>
              </a:ext>
            </a:extLst>
          </p:cNvPr>
          <p:cNvPicPr>
            <a:picLocks noChangeAspect="1"/>
          </p:cNvPicPr>
          <p:nvPr/>
        </p:nvPicPr>
        <p:blipFill>
          <a:blip r:embed="rId3"/>
          <a:srcRect l="2125" t="5220" r="28226" b="2128"/>
          <a:stretch>
            <a:fillRect/>
          </a:stretch>
        </p:blipFill>
        <p:spPr>
          <a:xfrm>
            <a:off x="0" y="-19817"/>
            <a:ext cx="12192000" cy="6877818"/>
          </a:xfrm>
          <a:prstGeom prst="rect">
            <a:avLst/>
          </a:prstGeom>
        </p:spPr>
      </p:pic>
      <p:sp>
        <p:nvSpPr>
          <p:cNvPr id="7" name="Content Placeholder 2">
            <a:extLst>
              <a:ext uri="{FF2B5EF4-FFF2-40B4-BE49-F238E27FC236}">
                <a16:creationId xmlns:a16="http://schemas.microsoft.com/office/drawing/2014/main" id="{F56AFF65-7AC6-4178-431E-FF42A11D2AC7}"/>
              </a:ext>
            </a:extLst>
          </p:cNvPr>
          <p:cNvSpPr txBox="1">
            <a:spLocks/>
          </p:cNvSpPr>
          <p:nvPr>
            <p:custDataLst>
              <p:tags r:id="rId1"/>
            </p:custDataLst>
          </p:nvPr>
        </p:nvSpPr>
        <p:spPr>
          <a:xfrm>
            <a:off x="208430" y="2407992"/>
            <a:ext cx="5502414" cy="1806561"/>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fontAlgn="base">
              <a:lnSpc>
                <a:spcPts val="5880"/>
              </a:lnSpc>
              <a:buNone/>
            </a:pPr>
            <a:r>
              <a:rPr lang="en-US" sz="5400" b="1" dirty="0">
                <a:solidFill>
                  <a:schemeClr val="accent3"/>
                </a:solidFill>
                <a:latin typeface="Amare Walter Neue Halbfett" panose="020B0503040202060203" pitchFamily="34" charset="77"/>
              </a:rPr>
              <a:t>The Future</a:t>
            </a:r>
            <a:br>
              <a:rPr lang="en-US" sz="5400" b="1" dirty="0">
                <a:solidFill>
                  <a:schemeClr val="accent3"/>
                </a:solidFill>
                <a:latin typeface="Amare Walter Neue Halbfett" panose="020B0503040202060203" pitchFamily="34" charset="77"/>
              </a:rPr>
            </a:br>
            <a:r>
              <a:rPr lang="en-US" sz="5400" b="1" dirty="0">
                <a:solidFill>
                  <a:schemeClr val="accent3"/>
                </a:solidFill>
                <a:latin typeface="Amare Walter Neue Halbfett" panose="020B0503040202060203" pitchFamily="34" charset="77"/>
              </a:rPr>
              <a:t>is </a:t>
            </a:r>
            <a:r>
              <a:rPr lang="en-US" sz="5400" b="1" dirty="0">
                <a:solidFill>
                  <a:schemeClr val="accent3">
                    <a:lumMod val="60000"/>
                    <a:lumOff val="40000"/>
                  </a:schemeClr>
                </a:solidFill>
                <a:latin typeface="Amare Walter Neue Halbfett" panose="020B0503040202060203" pitchFamily="34" charset="77"/>
              </a:rPr>
              <a:t>Skin to Mind</a:t>
            </a:r>
            <a:r>
              <a:rPr lang="en-US" sz="5400" baseline="30000" dirty="0">
                <a:solidFill>
                  <a:schemeClr val="accent3">
                    <a:lumMod val="60000"/>
                    <a:lumOff val="40000"/>
                  </a:schemeClr>
                </a:solidFill>
                <a:latin typeface="Amare Walter Neue Mager" panose="020B0403040202060203" pitchFamily="34" charset="77"/>
              </a:rPr>
              <a:t>™</a:t>
            </a:r>
            <a:endParaRPr lang="en-US" sz="2000" dirty="0">
              <a:solidFill>
                <a:schemeClr val="accent3"/>
              </a:solidFill>
              <a:latin typeface="Amare Walter Neue Mager" panose="020B0403040202060203" pitchFamily="34" charset="77"/>
            </a:endParaRPr>
          </a:p>
          <a:p>
            <a:pPr marL="0" indent="0" fontAlgn="base">
              <a:lnSpc>
                <a:spcPct val="100000"/>
              </a:lnSpc>
              <a:buNone/>
            </a:pPr>
            <a:endParaRPr lang="en-US" sz="2000" dirty="0">
              <a:solidFill>
                <a:schemeClr val="accent3"/>
              </a:solidFill>
              <a:latin typeface="Amare Walter Neue Mager" panose="020B0403040202060203" pitchFamily="34" charset="77"/>
            </a:endParaRPr>
          </a:p>
          <a:p>
            <a:pPr marL="0" indent="0" fontAlgn="base">
              <a:lnSpc>
                <a:spcPct val="100000"/>
              </a:lnSpc>
              <a:buNone/>
            </a:pPr>
            <a:endParaRPr lang="en-US" sz="2000" dirty="0">
              <a:solidFill>
                <a:schemeClr val="accent3"/>
              </a:solidFill>
              <a:latin typeface="Amare Walter Neue Mager" panose="020B0403040202060203" pitchFamily="34" charset="77"/>
            </a:endParaRPr>
          </a:p>
        </p:txBody>
      </p:sp>
      <p:grpSp>
        <p:nvGrpSpPr>
          <p:cNvPr id="14" name="Group 13">
            <a:extLst>
              <a:ext uri="{FF2B5EF4-FFF2-40B4-BE49-F238E27FC236}">
                <a16:creationId xmlns:a16="http://schemas.microsoft.com/office/drawing/2014/main" id="{B9455031-216B-57D8-3302-0AD0AFB75DE6}"/>
              </a:ext>
            </a:extLst>
          </p:cNvPr>
          <p:cNvGrpSpPr/>
          <p:nvPr/>
        </p:nvGrpSpPr>
        <p:grpSpPr>
          <a:xfrm>
            <a:off x="251866" y="6286234"/>
            <a:ext cx="1830906" cy="393426"/>
            <a:chOff x="251866" y="6286234"/>
            <a:chExt cx="1830906" cy="393426"/>
          </a:xfrm>
        </p:grpSpPr>
        <p:pic>
          <p:nvPicPr>
            <p:cNvPr id="15" name="Picture 14">
              <a:extLst>
                <a:ext uri="{FF2B5EF4-FFF2-40B4-BE49-F238E27FC236}">
                  <a16:creationId xmlns:a16="http://schemas.microsoft.com/office/drawing/2014/main" id="{28EC73D8-E2F0-46C8-A4EF-2DABB209C7AE}"/>
                </a:ext>
              </a:extLst>
            </p:cNvPr>
            <p:cNvPicPr>
              <a:picLocks noChangeAspect="1"/>
            </p:cNvPicPr>
            <p:nvPr userDrawn="1"/>
          </p:nvPicPr>
          <p:blipFill>
            <a:blip r:embed="rId4"/>
            <a:srcRect b="27782"/>
            <a:stretch>
              <a:fillRect/>
            </a:stretch>
          </p:blipFill>
          <p:spPr>
            <a:xfrm>
              <a:off x="251866" y="6286234"/>
              <a:ext cx="1194313" cy="393426"/>
            </a:xfrm>
            <a:prstGeom prst="rect">
              <a:avLst/>
            </a:prstGeom>
          </p:spPr>
        </p:pic>
        <p:pic>
          <p:nvPicPr>
            <p:cNvPr id="16" name="Picture 15">
              <a:extLst>
                <a:ext uri="{FF2B5EF4-FFF2-40B4-BE49-F238E27FC236}">
                  <a16:creationId xmlns:a16="http://schemas.microsoft.com/office/drawing/2014/main" id="{46BD9652-41B9-70B8-48B2-30C7C738C2D6}"/>
                </a:ext>
              </a:extLst>
            </p:cNvPr>
            <p:cNvPicPr>
              <a:picLocks noChangeAspect="1"/>
            </p:cNvPicPr>
            <p:nvPr userDrawn="1"/>
          </p:nvPicPr>
          <p:blipFill>
            <a:blip r:embed="rId4"/>
            <a:srcRect l="47241" t="80552" b="-1"/>
            <a:stretch>
              <a:fillRect/>
            </a:stretch>
          </p:blipFill>
          <p:spPr>
            <a:xfrm>
              <a:off x="1452663" y="6562927"/>
              <a:ext cx="630109" cy="105952"/>
            </a:xfrm>
            <a:prstGeom prst="rect">
              <a:avLst/>
            </a:prstGeom>
          </p:spPr>
        </p:pic>
      </p:grpSp>
      <p:pic>
        <p:nvPicPr>
          <p:cNvPr id="17" name="Picture 16" descr="A bubble with iridescent colors&#10;&#10;AI-generated content may be incorrect.">
            <a:extLst>
              <a:ext uri="{FF2B5EF4-FFF2-40B4-BE49-F238E27FC236}">
                <a16:creationId xmlns:a16="http://schemas.microsoft.com/office/drawing/2014/main" id="{3F6DA68B-13B3-5D6E-A00F-196A68FCDD8C}"/>
              </a:ext>
            </a:extLst>
          </p:cNvPr>
          <p:cNvPicPr>
            <a:picLocks noChangeAspect="1"/>
          </p:cNvPicPr>
          <p:nvPr/>
        </p:nvPicPr>
        <p:blipFill>
          <a:blip r:embed="rId5"/>
          <a:srcRect l="41588" t="43084" r="29995" b="56539"/>
          <a:stretch>
            <a:fillRect/>
          </a:stretch>
        </p:blipFill>
        <p:spPr>
          <a:xfrm>
            <a:off x="0" y="1"/>
            <a:ext cx="12192000" cy="71561"/>
          </a:xfrm>
          <a:prstGeom prst="rect">
            <a:avLst/>
          </a:prstGeom>
        </p:spPr>
      </p:pic>
    </p:spTree>
    <p:extLst>
      <p:ext uri="{BB962C8B-B14F-4D97-AF65-F5344CB8AC3E}">
        <p14:creationId xmlns:p14="http://schemas.microsoft.com/office/powerpoint/2010/main" val="13980271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3D33B7-EE93-0293-BC07-76B08139F032}"/>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A7684E1E-3B84-57FB-F444-DE1B8DCAFE31}"/>
              </a:ext>
            </a:extLst>
          </p:cNvPr>
          <p:cNvSpPr/>
          <p:nvPr/>
        </p:nvSpPr>
        <p:spPr>
          <a:xfrm>
            <a:off x="0" y="0"/>
            <a:ext cx="12192000" cy="6858000"/>
          </a:xfrm>
          <a:prstGeom prst="rect">
            <a:avLst/>
          </a:prstGeom>
          <a:gradFill>
            <a:gsLst>
              <a:gs pos="0">
                <a:schemeClr val="accent1">
                  <a:alpha val="0"/>
                  <a:lumMod val="0"/>
                </a:schemeClr>
              </a:gs>
              <a:gs pos="91000">
                <a:schemeClr val="accent3"/>
              </a:gs>
            </a:gsLst>
            <a:lin ang="2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F24E494-B996-4309-1FED-D193FCF36E3F}"/>
              </a:ext>
            </a:extLst>
          </p:cNvPr>
          <p:cNvSpPr txBox="1"/>
          <p:nvPr/>
        </p:nvSpPr>
        <p:spPr>
          <a:xfrm>
            <a:off x="1504294" y="3027723"/>
            <a:ext cx="9237278" cy="831959"/>
          </a:xfrm>
          <a:prstGeom prst="rect">
            <a:avLst/>
          </a:prstGeom>
          <a:noFill/>
        </p:spPr>
        <p:txBody>
          <a:bodyPr wrap="square" lIns="91440" tIns="45720" rIns="91440" bIns="45720" anchor="t">
            <a:spAutoFit/>
          </a:bodyPr>
          <a:lstStyle/>
          <a:p>
            <a:pPr algn="ctr" fontAlgn="base">
              <a:lnSpc>
                <a:spcPts val="5760"/>
              </a:lnSpc>
            </a:pPr>
            <a:r>
              <a:rPr lang="en-US" sz="4800" b="1">
                <a:solidFill>
                  <a:schemeClr val="bg1"/>
                </a:solidFill>
                <a:latin typeface="Amare Walter Neue" panose="020B0503040202060203" pitchFamily="34" charset="77"/>
              </a:rPr>
              <a:t>Neuroscience in Action</a:t>
            </a:r>
          </a:p>
        </p:txBody>
      </p:sp>
    </p:spTree>
    <p:extLst>
      <p:ext uri="{BB962C8B-B14F-4D97-AF65-F5344CB8AC3E}">
        <p14:creationId xmlns:p14="http://schemas.microsoft.com/office/powerpoint/2010/main" val="18071418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095526-9D41-2982-E7FE-21E1043D4D22}"/>
            </a:ext>
          </a:extLst>
        </p:cNvPr>
        <p:cNvGrpSpPr/>
        <p:nvPr/>
      </p:nvGrpSpPr>
      <p:grpSpPr>
        <a:xfrm>
          <a:off x="0" y="0"/>
          <a:ext cx="0" cy="0"/>
          <a:chOff x="0" y="0"/>
          <a:chExt cx="0" cy="0"/>
        </a:xfrm>
      </p:grpSpPr>
      <p:pic>
        <p:nvPicPr>
          <p:cNvPr id="13" name="Picture 12" descr="A bubble with iridescent colors&#10;&#10;AI-generated content may be incorrect.">
            <a:extLst>
              <a:ext uri="{FF2B5EF4-FFF2-40B4-BE49-F238E27FC236}">
                <a16:creationId xmlns:a16="http://schemas.microsoft.com/office/drawing/2014/main" id="{EC9428AD-A94D-6380-59AD-EF1896371DED}"/>
              </a:ext>
            </a:extLst>
          </p:cNvPr>
          <p:cNvPicPr>
            <a:picLocks noChangeAspect="1"/>
          </p:cNvPicPr>
          <p:nvPr/>
        </p:nvPicPr>
        <p:blipFill>
          <a:blip r:embed="rId3"/>
          <a:srcRect l="41588" t="43084" r="29995" b="56539"/>
          <a:stretch>
            <a:fillRect/>
          </a:stretch>
        </p:blipFill>
        <p:spPr>
          <a:xfrm>
            <a:off x="0" y="1"/>
            <a:ext cx="12192000" cy="71561"/>
          </a:xfrm>
          <a:prstGeom prst="rect">
            <a:avLst/>
          </a:prstGeom>
        </p:spPr>
      </p:pic>
      <p:sp>
        <p:nvSpPr>
          <p:cNvPr id="16" name="TextBox 15">
            <a:extLst>
              <a:ext uri="{FF2B5EF4-FFF2-40B4-BE49-F238E27FC236}">
                <a16:creationId xmlns:a16="http://schemas.microsoft.com/office/drawing/2014/main" id="{ED6CCD50-1F36-BFCC-1A46-A6E8C988B1AB}"/>
              </a:ext>
            </a:extLst>
          </p:cNvPr>
          <p:cNvSpPr txBox="1"/>
          <p:nvPr/>
        </p:nvSpPr>
        <p:spPr>
          <a:xfrm>
            <a:off x="0" y="537029"/>
            <a:ext cx="12192000" cy="830997"/>
          </a:xfrm>
          <a:prstGeom prst="rect">
            <a:avLst/>
          </a:prstGeom>
          <a:noFill/>
        </p:spPr>
        <p:txBody>
          <a:bodyPr wrap="square" rtlCol="0">
            <a:spAutoFit/>
          </a:bodyPr>
          <a:lstStyle/>
          <a:p>
            <a:pPr algn="ctr"/>
            <a:r>
              <a:rPr lang="en-US" sz="4800" b="1">
                <a:solidFill>
                  <a:schemeClr val="accent3"/>
                </a:solidFill>
                <a:latin typeface="Amare Walter Neue Halbfett" panose="020B0503040202060203" pitchFamily="34" charset="77"/>
              </a:rPr>
              <a:t>Skincare’s Next Frontier</a:t>
            </a:r>
          </a:p>
        </p:txBody>
      </p:sp>
      <p:grpSp>
        <p:nvGrpSpPr>
          <p:cNvPr id="3" name="Group 2">
            <a:extLst>
              <a:ext uri="{FF2B5EF4-FFF2-40B4-BE49-F238E27FC236}">
                <a16:creationId xmlns:a16="http://schemas.microsoft.com/office/drawing/2014/main" id="{3C655DD8-920E-4FAC-2932-D0B71E3E087B}"/>
              </a:ext>
            </a:extLst>
          </p:cNvPr>
          <p:cNvGrpSpPr/>
          <p:nvPr/>
        </p:nvGrpSpPr>
        <p:grpSpPr>
          <a:xfrm>
            <a:off x="466165" y="1488735"/>
            <a:ext cx="4132730" cy="1905595"/>
            <a:chOff x="197223" y="1369205"/>
            <a:chExt cx="4132730" cy="1905595"/>
          </a:xfrm>
        </p:grpSpPr>
        <p:pic>
          <p:nvPicPr>
            <p:cNvPr id="1041" name="Picture 17" descr="A white background with black text&#10;&#10;Description automatically generated">
              <a:extLst>
                <a:ext uri="{FF2B5EF4-FFF2-40B4-BE49-F238E27FC236}">
                  <a16:creationId xmlns:a16="http://schemas.microsoft.com/office/drawing/2014/main" id="{6784B592-80EC-985B-8568-DBF4A26892E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7223" y="1876237"/>
              <a:ext cx="4132730" cy="1398563"/>
            </a:xfrm>
            <a:prstGeom prst="rect">
              <a:avLst/>
            </a:prstGeom>
            <a:noFill/>
            <a:extLst>
              <a:ext uri="{909E8E84-426E-40DD-AFC4-6F175D3DCCD1}">
                <a14:hiddenFill xmlns:a14="http://schemas.microsoft.com/office/drawing/2010/main">
                  <a:solidFill>
                    <a:srgbClr val="FFFFFF"/>
                  </a:solidFill>
                </a14:hiddenFill>
              </a:ext>
            </a:extLst>
          </p:spPr>
        </p:pic>
        <p:pic>
          <p:nvPicPr>
            <p:cNvPr id="1039" name="Picture 15" descr="A black text on a white background&#10;&#10;Description automatically generated">
              <a:extLst>
                <a:ext uri="{FF2B5EF4-FFF2-40B4-BE49-F238E27FC236}">
                  <a16:creationId xmlns:a16="http://schemas.microsoft.com/office/drawing/2014/main" id="{AE039786-2B9B-5139-3058-A9BD4EA83A5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7223" y="1369205"/>
              <a:ext cx="2058550" cy="507032"/>
            </a:xfrm>
            <a:prstGeom prst="rect">
              <a:avLst/>
            </a:prstGeom>
            <a:noFill/>
            <a:extLst>
              <a:ext uri="{909E8E84-426E-40DD-AFC4-6F175D3DCCD1}">
                <a14:hiddenFill xmlns:a14="http://schemas.microsoft.com/office/drawing/2010/main">
                  <a:solidFill>
                    <a:srgbClr val="FFFFFF"/>
                  </a:solidFill>
                </a14:hiddenFill>
              </a:ext>
            </a:extLst>
          </p:spPr>
        </p:pic>
      </p:grpSp>
      <p:pic>
        <p:nvPicPr>
          <p:cNvPr id="1045" name="Picture 21" descr="A black text on a white background&#10;&#10;Description automatically generated">
            <a:extLst>
              <a:ext uri="{FF2B5EF4-FFF2-40B4-BE49-F238E27FC236}">
                <a16:creationId xmlns:a16="http://schemas.microsoft.com/office/drawing/2014/main" id="{BE76E438-52BA-0AED-4D75-6B4B64FAF68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305734" y="2255475"/>
            <a:ext cx="5934635" cy="387142"/>
          </a:xfrm>
          <a:prstGeom prst="rect">
            <a:avLst/>
          </a:prstGeom>
          <a:noFill/>
          <a:extLst>
            <a:ext uri="{909E8E84-426E-40DD-AFC4-6F175D3DCCD1}">
              <a14:hiddenFill xmlns:a14="http://schemas.microsoft.com/office/drawing/2010/main">
                <a:solidFill>
                  <a:srgbClr val="FFFFFF"/>
                </a:solidFill>
              </a14:hiddenFill>
            </a:ext>
          </a:extLst>
        </p:spPr>
      </p:pic>
      <p:pic>
        <p:nvPicPr>
          <p:cNvPr id="1047" name="Picture 23" descr="A white background with red text&#10;&#10;Description automatically generated">
            <a:extLst>
              <a:ext uri="{FF2B5EF4-FFF2-40B4-BE49-F238E27FC236}">
                <a16:creationId xmlns:a16="http://schemas.microsoft.com/office/drawing/2014/main" id="{AE92D5A5-49CF-A253-FCB7-86C1930C2D6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371049" y="4851105"/>
            <a:ext cx="3884151" cy="1465154"/>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23" descr="A close-up of a text&#10;&#10;AI-generated content may be incorrect.">
            <a:extLst>
              <a:ext uri="{FF2B5EF4-FFF2-40B4-BE49-F238E27FC236}">
                <a16:creationId xmlns:a16="http://schemas.microsoft.com/office/drawing/2014/main" id="{FE9CA786-4343-0606-7B9E-2F31944B503D}"/>
              </a:ext>
            </a:extLst>
          </p:cNvPr>
          <p:cNvPicPr>
            <a:picLocks noChangeAspect="1"/>
          </p:cNvPicPr>
          <p:nvPr/>
        </p:nvPicPr>
        <p:blipFill>
          <a:blip r:embed="rId8"/>
          <a:stretch>
            <a:fillRect/>
          </a:stretch>
        </p:blipFill>
        <p:spPr>
          <a:xfrm>
            <a:off x="9399210" y="4898816"/>
            <a:ext cx="2444192" cy="1369732"/>
          </a:xfrm>
          <a:prstGeom prst="rect">
            <a:avLst/>
          </a:prstGeom>
        </p:spPr>
      </p:pic>
      <p:grpSp>
        <p:nvGrpSpPr>
          <p:cNvPr id="2" name="Group 1">
            <a:extLst>
              <a:ext uri="{FF2B5EF4-FFF2-40B4-BE49-F238E27FC236}">
                <a16:creationId xmlns:a16="http://schemas.microsoft.com/office/drawing/2014/main" id="{8136B9BE-C30C-21E2-6CF3-72EC7ABD5A86}"/>
              </a:ext>
            </a:extLst>
          </p:cNvPr>
          <p:cNvGrpSpPr/>
          <p:nvPr/>
        </p:nvGrpSpPr>
        <p:grpSpPr>
          <a:xfrm>
            <a:off x="466165" y="3767090"/>
            <a:ext cx="4401671" cy="2006322"/>
            <a:chOff x="466165" y="3767090"/>
            <a:chExt cx="4401671" cy="2006322"/>
          </a:xfrm>
        </p:grpSpPr>
        <p:pic>
          <p:nvPicPr>
            <p:cNvPr id="1051" name="Picture 27" descr="A red and white logo&#10;&#10;Description automatically generated">
              <a:extLst>
                <a:ext uri="{FF2B5EF4-FFF2-40B4-BE49-F238E27FC236}">
                  <a16:creationId xmlns:a16="http://schemas.microsoft.com/office/drawing/2014/main" id="{D1CC04CA-6618-E968-4DCE-0EE168579488}"/>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28919" y="3767090"/>
              <a:ext cx="1756801" cy="459471"/>
            </a:xfrm>
            <a:prstGeom prst="rect">
              <a:avLst/>
            </a:prstGeom>
            <a:noFill/>
            <a:extLst>
              <a:ext uri="{909E8E84-426E-40DD-AFC4-6F175D3DCCD1}">
                <a14:hiddenFill xmlns:a14="http://schemas.microsoft.com/office/drawing/2010/main">
                  <a:solidFill>
                    <a:srgbClr val="FFFFFF"/>
                  </a:solidFill>
                </a14:hiddenFill>
              </a:ext>
            </a:extLst>
          </p:spPr>
        </p:pic>
        <p:pic>
          <p:nvPicPr>
            <p:cNvPr id="1052" name="Picture 28" descr="A close up of a text&#10;&#10;Description automatically generated">
              <a:extLst>
                <a:ext uri="{FF2B5EF4-FFF2-40B4-BE49-F238E27FC236}">
                  <a16:creationId xmlns:a16="http://schemas.microsoft.com/office/drawing/2014/main" id="{AA452C9D-F795-EFAF-58EA-97FDEEE957AC}"/>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66165" y="4226561"/>
              <a:ext cx="4401671" cy="1546851"/>
            </a:xfrm>
            <a:prstGeom prst="rect">
              <a:avLst/>
            </a:prstGeom>
            <a:noFill/>
            <a:extLst>
              <a:ext uri="{909E8E84-426E-40DD-AFC4-6F175D3DCCD1}">
                <a14:hiddenFill xmlns:a14="http://schemas.microsoft.com/office/drawing/2010/main">
                  <a:solidFill>
                    <a:srgbClr val="FFFFFF"/>
                  </a:solidFill>
                </a14:hiddenFill>
              </a:ext>
            </a:extLst>
          </p:spPr>
        </p:pic>
      </p:grpSp>
      <p:pic>
        <p:nvPicPr>
          <p:cNvPr id="1054" name="Picture 30" descr="A close-up of a white background&#10;&#10;Description automatically generated">
            <a:extLst>
              <a:ext uri="{FF2B5EF4-FFF2-40B4-BE49-F238E27FC236}">
                <a16:creationId xmlns:a16="http://schemas.microsoft.com/office/drawing/2014/main" id="{67D4BAB4-761F-E8FE-B1C8-09E397F34F90}"/>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5318797" y="2982409"/>
            <a:ext cx="5439325" cy="15227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black text on a white background&#10;&#10;AI-generated content may be incorrect.">
            <a:extLst>
              <a:ext uri="{FF2B5EF4-FFF2-40B4-BE49-F238E27FC236}">
                <a16:creationId xmlns:a16="http://schemas.microsoft.com/office/drawing/2014/main" id="{3EBB4DA7-7E63-1F23-742C-CAA2993DF311}"/>
              </a:ext>
            </a:extLst>
          </p:cNvPr>
          <p:cNvPicPr>
            <a:picLocks noChangeAspect="1"/>
          </p:cNvPicPr>
          <p:nvPr/>
        </p:nvPicPr>
        <p:blipFill>
          <a:blip r:embed="rId12"/>
          <a:stretch>
            <a:fillRect/>
          </a:stretch>
        </p:blipFill>
        <p:spPr>
          <a:xfrm>
            <a:off x="5396143" y="1488735"/>
            <a:ext cx="1360395" cy="755775"/>
          </a:xfrm>
          <a:prstGeom prst="rect">
            <a:avLst/>
          </a:prstGeom>
        </p:spPr>
      </p:pic>
    </p:spTree>
    <p:extLst>
      <p:ext uri="{BB962C8B-B14F-4D97-AF65-F5344CB8AC3E}">
        <p14:creationId xmlns:p14="http://schemas.microsoft.com/office/powerpoint/2010/main" val="29430839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Picture 24" descr="A bubble with iridescent colors&#10;&#10;AI-generated content may be incorrect.">
            <a:extLst>
              <a:ext uri="{FF2B5EF4-FFF2-40B4-BE49-F238E27FC236}">
                <a16:creationId xmlns:a16="http://schemas.microsoft.com/office/drawing/2014/main" id="{972BB177-B8B2-DF84-E2C8-A84BFAE6EDDF}"/>
              </a:ext>
            </a:extLst>
          </p:cNvPr>
          <p:cNvPicPr>
            <a:picLocks noChangeAspect="1"/>
          </p:cNvPicPr>
          <p:nvPr/>
        </p:nvPicPr>
        <p:blipFill>
          <a:blip r:embed="rId5"/>
          <a:srcRect l="41588" t="43084" r="29995" b="56539"/>
          <a:stretch>
            <a:fillRect/>
          </a:stretch>
        </p:blipFill>
        <p:spPr>
          <a:xfrm>
            <a:off x="0" y="1"/>
            <a:ext cx="12192000" cy="71561"/>
          </a:xfrm>
          <a:prstGeom prst="rect">
            <a:avLst/>
          </a:prstGeom>
        </p:spPr>
      </p:pic>
      <p:pic>
        <p:nvPicPr>
          <p:cNvPr id="11" name="Picture 10" descr="A yellow flower inside a glass sphere&#10;&#10;AI-generated content may be incorrect.">
            <a:extLst>
              <a:ext uri="{FF2B5EF4-FFF2-40B4-BE49-F238E27FC236}">
                <a16:creationId xmlns:a16="http://schemas.microsoft.com/office/drawing/2014/main" id="{398BDB68-F3CC-A9C5-6423-875BE5EB9438}"/>
              </a:ext>
            </a:extLst>
          </p:cNvPr>
          <p:cNvPicPr>
            <a:picLocks noChangeAspect="1"/>
          </p:cNvPicPr>
          <p:nvPr/>
        </p:nvPicPr>
        <p:blipFill>
          <a:blip r:embed="rId6"/>
          <a:srcRect l="18378" t="13256" r="41815" b="36725"/>
          <a:stretch>
            <a:fillRect/>
          </a:stretch>
        </p:blipFill>
        <p:spPr>
          <a:xfrm>
            <a:off x="2590800" y="71563"/>
            <a:ext cx="9601200" cy="6786438"/>
          </a:xfrm>
          <a:prstGeom prst="rect">
            <a:avLst/>
          </a:prstGeom>
        </p:spPr>
      </p:pic>
      <p:sp>
        <p:nvSpPr>
          <p:cNvPr id="12" name="Content Placeholder 2">
            <a:extLst>
              <a:ext uri="{FF2B5EF4-FFF2-40B4-BE49-F238E27FC236}">
                <a16:creationId xmlns:a16="http://schemas.microsoft.com/office/drawing/2014/main" id="{9377141D-77B0-EE78-636E-33A70C0C39FB}"/>
              </a:ext>
            </a:extLst>
          </p:cNvPr>
          <p:cNvSpPr txBox="1">
            <a:spLocks/>
          </p:cNvSpPr>
          <p:nvPr>
            <p:custDataLst>
              <p:tags r:id="rId1"/>
            </p:custDataLst>
          </p:nvPr>
        </p:nvSpPr>
        <p:spPr>
          <a:xfrm>
            <a:off x="916804" y="3109133"/>
            <a:ext cx="3190498" cy="642873"/>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US">
                <a:solidFill>
                  <a:schemeClr val="accent3"/>
                </a:solidFill>
                <a:latin typeface="Amare Walter Neue"/>
              </a:rPr>
              <a:t>Rhodiola</a:t>
            </a:r>
          </a:p>
        </p:txBody>
      </p:sp>
      <p:cxnSp>
        <p:nvCxnSpPr>
          <p:cNvPr id="15" name="Straight Connector 14">
            <a:extLst>
              <a:ext uri="{FF2B5EF4-FFF2-40B4-BE49-F238E27FC236}">
                <a16:creationId xmlns:a16="http://schemas.microsoft.com/office/drawing/2014/main" id="{8EF5B401-149A-DC7F-7268-0C5CFFF7A06D}"/>
              </a:ext>
            </a:extLst>
          </p:cNvPr>
          <p:cNvCxnSpPr>
            <a:cxnSpLocks/>
          </p:cNvCxnSpPr>
          <p:nvPr/>
        </p:nvCxnSpPr>
        <p:spPr>
          <a:xfrm flipH="1">
            <a:off x="2525486" y="5007781"/>
            <a:ext cx="3135544" cy="13981"/>
          </a:xfrm>
          <a:prstGeom prst="line">
            <a:avLst/>
          </a:prstGeom>
          <a:ln w="12700">
            <a:solidFill>
              <a:schemeClr val="accent3"/>
            </a:solidFill>
          </a:ln>
        </p:spPr>
        <p:style>
          <a:lnRef idx="2">
            <a:schemeClr val="accent1"/>
          </a:lnRef>
          <a:fillRef idx="0">
            <a:schemeClr val="accent1"/>
          </a:fillRef>
          <a:effectRef idx="1">
            <a:schemeClr val="accent1"/>
          </a:effectRef>
          <a:fontRef idx="minor">
            <a:schemeClr val="tx1"/>
          </a:fontRef>
        </p:style>
      </p:cxnSp>
      <p:sp>
        <p:nvSpPr>
          <p:cNvPr id="17" name="Content Placeholder 2">
            <a:extLst>
              <a:ext uri="{FF2B5EF4-FFF2-40B4-BE49-F238E27FC236}">
                <a16:creationId xmlns:a16="http://schemas.microsoft.com/office/drawing/2014/main" id="{92DEBA27-4038-B116-D8DC-4FAE952B0533}"/>
              </a:ext>
            </a:extLst>
          </p:cNvPr>
          <p:cNvSpPr txBox="1">
            <a:spLocks/>
          </p:cNvSpPr>
          <p:nvPr>
            <p:custDataLst>
              <p:tags r:id="rId2"/>
            </p:custDataLst>
          </p:nvPr>
        </p:nvSpPr>
        <p:spPr>
          <a:xfrm>
            <a:off x="-615059" y="4747519"/>
            <a:ext cx="3190498" cy="339837"/>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lnSpc>
                <a:spcPct val="100000"/>
              </a:lnSpc>
              <a:buNone/>
            </a:pPr>
            <a:r>
              <a:rPr lang="en-US">
                <a:solidFill>
                  <a:schemeClr val="accent3"/>
                </a:solidFill>
                <a:latin typeface="Amare Walter Neue"/>
              </a:rPr>
              <a:t>L-Theanine</a:t>
            </a:r>
          </a:p>
        </p:txBody>
      </p:sp>
      <p:cxnSp>
        <p:nvCxnSpPr>
          <p:cNvPr id="18" name="Straight Connector 17">
            <a:extLst>
              <a:ext uri="{FF2B5EF4-FFF2-40B4-BE49-F238E27FC236}">
                <a16:creationId xmlns:a16="http://schemas.microsoft.com/office/drawing/2014/main" id="{B34886B0-C31F-C0D3-0FB9-419814471AE4}"/>
              </a:ext>
            </a:extLst>
          </p:cNvPr>
          <p:cNvCxnSpPr>
            <a:cxnSpLocks/>
          </p:cNvCxnSpPr>
          <p:nvPr/>
        </p:nvCxnSpPr>
        <p:spPr>
          <a:xfrm flipH="1" flipV="1">
            <a:off x="2346821" y="3435990"/>
            <a:ext cx="1402219" cy="6991"/>
          </a:xfrm>
          <a:prstGeom prst="line">
            <a:avLst/>
          </a:prstGeom>
          <a:ln w="12700">
            <a:solidFill>
              <a:schemeClr val="accent3"/>
            </a:solidFill>
          </a:ln>
        </p:spPr>
        <p:style>
          <a:lnRef idx="2">
            <a:schemeClr val="accent1"/>
          </a:lnRef>
          <a:fillRef idx="0">
            <a:schemeClr val="accent1"/>
          </a:fillRef>
          <a:effectRef idx="1">
            <a:schemeClr val="accent1"/>
          </a:effectRef>
          <a:fontRef idx="minor">
            <a:schemeClr val="tx1"/>
          </a:fontRef>
        </p:style>
      </p:cxnSp>
      <p:sp>
        <p:nvSpPr>
          <p:cNvPr id="29" name="TextBox 28">
            <a:extLst>
              <a:ext uri="{FF2B5EF4-FFF2-40B4-BE49-F238E27FC236}">
                <a16:creationId xmlns:a16="http://schemas.microsoft.com/office/drawing/2014/main" id="{43AB5198-28A3-9816-36FA-740CC016E54A}"/>
              </a:ext>
            </a:extLst>
          </p:cNvPr>
          <p:cNvSpPr txBox="1"/>
          <p:nvPr/>
        </p:nvSpPr>
        <p:spPr>
          <a:xfrm>
            <a:off x="241171" y="623451"/>
            <a:ext cx="6096000" cy="673261"/>
          </a:xfrm>
          <a:prstGeom prst="rect">
            <a:avLst/>
          </a:prstGeom>
          <a:noFill/>
        </p:spPr>
        <p:txBody>
          <a:bodyPr wrap="square">
            <a:spAutoFit/>
          </a:bodyPr>
          <a:lstStyle/>
          <a:p>
            <a:pPr marL="0" indent="0" fontAlgn="base">
              <a:lnSpc>
                <a:spcPts val="4400"/>
              </a:lnSpc>
              <a:buNone/>
            </a:pPr>
            <a:r>
              <a:rPr lang="en-US" sz="4400" b="1">
                <a:solidFill>
                  <a:schemeClr val="accent3"/>
                </a:solidFill>
                <a:latin typeface="Amare Walter Neue Halbfett" panose="020B0503040202060203" pitchFamily="34" charset="77"/>
              </a:rPr>
              <a:t>The </a:t>
            </a:r>
            <a:r>
              <a:rPr lang="en-US" sz="4400" b="1" err="1">
                <a:solidFill>
                  <a:schemeClr val="accent3"/>
                </a:solidFill>
                <a:latin typeface="Amare Walter Neue Halbfett" panose="020B0503040202060203" pitchFamily="34" charset="77"/>
              </a:rPr>
              <a:t>HuG</a:t>
            </a:r>
            <a:r>
              <a:rPr lang="en-US" sz="4400" b="1">
                <a:solidFill>
                  <a:schemeClr val="accent3"/>
                </a:solidFill>
                <a:latin typeface="Amare Walter Neue Halbfett" panose="020B0503040202060203" pitchFamily="34" charset="77"/>
              </a:rPr>
              <a:t> Cell</a:t>
            </a:r>
            <a:r>
              <a:rPr lang="en-US" sz="4400" baseline="30000">
                <a:solidFill>
                  <a:srgbClr val="5F2656"/>
                </a:solidFill>
              </a:rPr>
              <a:t>™</a:t>
            </a:r>
            <a:endParaRPr lang="en-US" sz="4400" b="1" baseline="30000">
              <a:solidFill>
                <a:srgbClr val="5F2656"/>
              </a:solidFill>
              <a:latin typeface="Amare Walter Neue Halbfett" panose="020B0503040202060203" pitchFamily="34" charset="77"/>
            </a:endParaRPr>
          </a:p>
        </p:txBody>
      </p:sp>
      <p:sp>
        <p:nvSpPr>
          <p:cNvPr id="33" name="TextBox 32">
            <a:extLst>
              <a:ext uri="{FF2B5EF4-FFF2-40B4-BE49-F238E27FC236}">
                <a16:creationId xmlns:a16="http://schemas.microsoft.com/office/drawing/2014/main" id="{BEAC6346-26DD-62CF-667F-ABBA0EE86C01}"/>
              </a:ext>
            </a:extLst>
          </p:cNvPr>
          <p:cNvSpPr txBox="1"/>
          <p:nvPr/>
        </p:nvSpPr>
        <p:spPr>
          <a:xfrm>
            <a:off x="241171" y="1092591"/>
            <a:ext cx="6248400" cy="606448"/>
          </a:xfrm>
          <a:prstGeom prst="rect">
            <a:avLst/>
          </a:prstGeom>
          <a:noFill/>
        </p:spPr>
        <p:txBody>
          <a:bodyPr wrap="square" lIns="91440" tIns="45720" rIns="91440" bIns="45720" anchor="t">
            <a:spAutoFit/>
          </a:bodyPr>
          <a:lstStyle/>
          <a:p>
            <a:pPr fontAlgn="base">
              <a:lnSpc>
                <a:spcPts val="4400"/>
              </a:lnSpc>
            </a:pPr>
            <a:r>
              <a:rPr lang="en-US" sz="2400">
                <a:solidFill>
                  <a:schemeClr val="accent3"/>
                </a:solidFill>
                <a:latin typeface="Amare Walter Neue"/>
              </a:rPr>
              <a:t>Powerful + Proprietary </a:t>
            </a:r>
            <a:endParaRPr lang="en-US" sz="1200">
              <a:solidFill>
                <a:schemeClr val="accent3"/>
              </a:solidFill>
              <a:latin typeface="Amare Walter Neue" panose="020B0503040202060203" pitchFamily="34" charset="77"/>
            </a:endParaRPr>
          </a:p>
        </p:txBody>
      </p:sp>
    </p:spTree>
    <p:extLst>
      <p:ext uri="{BB962C8B-B14F-4D97-AF65-F5344CB8AC3E}">
        <p14:creationId xmlns:p14="http://schemas.microsoft.com/office/powerpoint/2010/main" val="3039664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2C7B85-E945-801D-05A4-6ADC091F2400}"/>
            </a:ext>
          </a:extLst>
        </p:cNvPr>
        <p:cNvGrpSpPr/>
        <p:nvPr/>
      </p:nvGrpSpPr>
      <p:grpSpPr>
        <a:xfrm>
          <a:off x="0" y="0"/>
          <a:ext cx="0" cy="0"/>
          <a:chOff x="0" y="0"/>
          <a:chExt cx="0" cy="0"/>
        </a:xfrm>
      </p:grpSpPr>
      <p:pic>
        <p:nvPicPr>
          <p:cNvPr id="4" name="Picture 3" descr="A yellow flower inside a glass&#10;&#10;AI-generated content may be incorrect.">
            <a:extLst>
              <a:ext uri="{FF2B5EF4-FFF2-40B4-BE49-F238E27FC236}">
                <a16:creationId xmlns:a16="http://schemas.microsoft.com/office/drawing/2014/main" id="{B30781EF-980C-FD08-176E-58EA2FF6B7AF}"/>
              </a:ext>
            </a:extLst>
          </p:cNvPr>
          <p:cNvPicPr>
            <a:picLocks noChangeAspect="1"/>
          </p:cNvPicPr>
          <p:nvPr/>
        </p:nvPicPr>
        <p:blipFill>
          <a:blip r:embed="rId4"/>
          <a:srcRect l="33644" t="12938" b="34060"/>
          <a:stretch>
            <a:fillRect/>
          </a:stretch>
        </p:blipFill>
        <p:spPr>
          <a:xfrm>
            <a:off x="0" y="335281"/>
            <a:ext cx="14517372" cy="6522720"/>
          </a:xfrm>
          <a:prstGeom prst="rect">
            <a:avLst/>
          </a:prstGeom>
        </p:spPr>
      </p:pic>
      <p:pic>
        <p:nvPicPr>
          <p:cNvPr id="25" name="Picture 24" descr="A bubble with iridescent colors&#10;&#10;AI-generated content may be incorrect.">
            <a:extLst>
              <a:ext uri="{FF2B5EF4-FFF2-40B4-BE49-F238E27FC236}">
                <a16:creationId xmlns:a16="http://schemas.microsoft.com/office/drawing/2014/main" id="{AD1ECCB2-EBA8-C20F-2F12-23BC554BD61A}"/>
              </a:ext>
            </a:extLst>
          </p:cNvPr>
          <p:cNvPicPr>
            <a:picLocks noChangeAspect="1"/>
          </p:cNvPicPr>
          <p:nvPr/>
        </p:nvPicPr>
        <p:blipFill>
          <a:blip r:embed="rId5"/>
          <a:srcRect l="41588" t="43084" r="29995" b="56539"/>
          <a:stretch>
            <a:fillRect/>
          </a:stretch>
        </p:blipFill>
        <p:spPr>
          <a:xfrm>
            <a:off x="0" y="1"/>
            <a:ext cx="12192000" cy="71561"/>
          </a:xfrm>
          <a:prstGeom prst="rect">
            <a:avLst/>
          </a:prstGeom>
        </p:spPr>
      </p:pic>
      <p:sp>
        <p:nvSpPr>
          <p:cNvPr id="14" name="Content Placeholder 2">
            <a:extLst>
              <a:ext uri="{FF2B5EF4-FFF2-40B4-BE49-F238E27FC236}">
                <a16:creationId xmlns:a16="http://schemas.microsoft.com/office/drawing/2014/main" id="{DF43017F-8903-D295-711D-04E81CA1BA7C}"/>
              </a:ext>
            </a:extLst>
          </p:cNvPr>
          <p:cNvSpPr txBox="1">
            <a:spLocks/>
          </p:cNvSpPr>
          <p:nvPr>
            <p:custDataLst>
              <p:tags r:id="rId1"/>
            </p:custDataLst>
          </p:nvPr>
        </p:nvSpPr>
        <p:spPr>
          <a:xfrm>
            <a:off x="6096000" y="1412795"/>
            <a:ext cx="7166641" cy="4476395"/>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fontAlgn="base">
              <a:lnSpc>
                <a:spcPts val="4400"/>
              </a:lnSpc>
              <a:buNone/>
            </a:pPr>
            <a:r>
              <a:rPr lang="en-US" sz="4000" b="1">
                <a:solidFill>
                  <a:schemeClr val="accent3"/>
                </a:solidFill>
                <a:latin typeface="Amare Walter Neue Halbfett" panose="020B0503040202060203" pitchFamily="34" charset="77"/>
              </a:rPr>
              <a:t>The Science of a </a:t>
            </a:r>
            <a:r>
              <a:rPr lang="en-US" sz="4000" b="1" err="1">
                <a:solidFill>
                  <a:schemeClr val="accent3"/>
                </a:solidFill>
                <a:latin typeface="Amare Walter Neue Halbfett" panose="020B0503040202060203" pitchFamily="34" charset="77"/>
              </a:rPr>
              <a:t>HuG</a:t>
            </a:r>
            <a:endParaRPr lang="en-US" sz="4000" b="1">
              <a:solidFill>
                <a:srgbClr val="5F2656"/>
              </a:solidFill>
              <a:latin typeface="Amare Walter Neue Halbfett" panose="020B0503040202060203" pitchFamily="34" charset="77"/>
            </a:endParaRPr>
          </a:p>
          <a:p>
            <a:pPr marL="0" indent="0" fontAlgn="base">
              <a:lnSpc>
                <a:spcPct val="100000"/>
              </a:lnSpc>
              <a:buNone/>
            </a:pPr>
            <a:endParaRPr lang="en-US" sz="1400">
              <a:solidFill>
                <a:schemeClr val="accent3"/>
              </a:solidFill>
              <a:latin typeface="Amare Walter Neue Mager" panose="020B0403040202060203" pitchFamily="34" charset="77"/>
            </a:endParaRPr>
          </a:p>
          <a:p>
            <a:pPr marL="0" indent="0" fontAlgn="base">
              <a:lnSpc>
                <a:spcPct val="100000"/>
              </a:lnSpc>
              <a:buNone/>
            </a:pPr>
            <a:endParaRPr lang="en-US" sz="1400">
              <a:solidFill>
                <a:schemeClr val="accent3"/>
              </a:solidFill>
              <a:latin typeface="Amare Walter Neue Mager" panose="020B0403040202060203" pitchFamily="34" charset="77"/>
            </a:endParaRPr>
          </a:p>
          <a:p>
            <a:pPr marL="0" indent="0" fontAlgn="base">
              <a:lnSpc>
                <a:spcPct val="100000"/>
              </a:lnSpc>
              <a:buNone/>
            </a:pPr>
            <a:endParaRPr lang="en-US" sz="1400">
              <a:solidFill>
                <a:schemeClr val="accent3"/>
              </a:solidFill>
              <a:latin typeface="Amare Walter Neue Mager" panose="020B0403040202060203" pitchFamily="34" charset="77"/>
            </a:endParaRPr>
          </a:p>
        </p:txBody>
      </p:sp>
      <p:sp>
        <p:nvSpPr>
          <p:cNvPr id="7" name="TextBox 6">
            <a:extLst>
              <a:ext uri="{FF2B5EF4-FFF2-40B4-BE49-F238E27FC236}">
                <a16:creationId xmlns:a16="http://schemas.microsoft.com/office/drawing/2014/main" id="{FD9128C2-E447-87E4-1298-3F848720875F}"/>
              </a:ext>
            </a:extLst>
          </p:cNvPr>
          <p:cNvSpPr txBox="1"/>
          <p:nvPr/>
        </p:nvSpPr>
        <p:spPr>
          <a:xfrm>
            <a:off x="6096000" y="2385153"/>
            <a:ext cx="5913565" cy="2769989"/>
          </a:xfrm>
          <a:prstGeom prst="rect">
            <a:avLst/>
          </a:prstGeom>
          <a:noFill/>
        </p:spPr>
        <p:txBody>
          <a:bodyPr wrap="square" lIns="91440" tIns="45720" rIns="91440" bIns="45720" anchor="t">
            <a:spAutoFit/>
          </a:bodyPr>
          <a:lstStyle/>
          <a:p>
            <a:pPr marL="285750" indent="-285750">
              <a:spcAft>
                <a:spcPts val="1200"/>
              </a:spcAft>
              <a:buFont typeface="Arial" panose="020B0604020202020204" pitchFamily="34" charset="0"/>
              <a:buChar char="•"/>
            </a:pPr>
            <a:r>
              <a:rPr lang="en-US" sz="2400" dirty="0">
                <a:solidFill>
                  <a:srgbClr val="5F2656"/>
                </a:solidFill>
                <a:latin typeface="Amare Walter Neue Mager"/>
              </a:rPr>
              <a:t>Exclusive neurotech</a:t>
            </a:r>
          </a:p>
          <a:p>
            <a:pPr marL="285750" indent="-285750">
              <a:spcAft>
                <a:spcPts val="1200"/>
              </a:spcAft>
              <a:buFont typeface="Arial" panose="020B0604020202020204" pitchFamily="34" charset="0"/>
              <a:buChar char="•"/>
            </a:pPr>
            <a:r>
              <a:rPr lang="en-US" sz="2400" dirty="0">
                <a:solidFill>
                  <a:srgbClr val="5F2656"/>
                </a:solidFill>
                <a:latin typeface="Amare Walter Neue Mager"/>
              </a:rPr>
              <a:t>Helps skin respond to daily age, environmental, and emotional stressors</a:t>
            </a:r>
            <a:endParaRPr lang="en-US" sz="2400" dirty="0">
              <a:solidFill>
                <a:srgbClr val="5F2656"/>
              </a:solidFill>
              <a:latin typeface="Amare Walter Neue Mager" panose="020B0403040202060203" pitchFamily="34" charset="77"/>
            </a:endParaRPr>
          </a:p>
          <a:p>
            <a:pPr marL="285750" indent="-285750">
              <a:spcAft>
                <a:spcPts val="1200"/>
              </a:spcAft>
              <a:buFont typeface="Arial" panose="020B0604020202020204" pitchFamily="34" charset="0"/>
              <a:buChar char="•"/>
            </a:pPr>
            <a:r>
              <a:rPr lang="en-US" sz="2400" dirty="0">
                <a:solidFill>
                  <a:srgbClr val="5F2656"/>
                </a:solidFill>
                <a:latin typeface="Amare Walter Neue Mager"/>
              </a:rPr>
              <a:t>Supports visible skin resilience, </a:t>
            </a:r>
            <a:br>
              <a:rPr lang="en-US" sz="2400" dirty="0">
                <a:latin typeface="Amare Walter Neue Mager" panose="020B0403040202060203" pitchFamily="34" charset="77"/>
              </a:rPr>
            </a:br>
            <a:r>
              <a:rPr lang="en-US" sz="2400" dirty="0">
                <a:solidFill>
                  <a:srgbClr val="5F2656"/>
                </a:solidFill>
                <a:latin typeface="Amare Walter Neue Mager"/>
              </a:rPr>
              <a:t>and longevity</a:t>
            </a:r>
          </a:p>
          <a:p>
            <a:pPr marL="285750" indent="-285750">
              <a:spcAft>
                <a:spcPts val="1200"/>
              </a:spcAft>
              <a:buFont typeface="Arial" panose="020B0604020202020204" pitchFamily="34" charset="0"/>
              <a:buChar char="•"/>
            </a:pPr>
            <a:r>
              <a:rPr lang="tr-TR" sz="2400" dirty="0">
                <a:solidFill>
                  <a:srgbClr val="5F2656"/>
                </a:solidFill>
                <a:latin typeface="Amare Walter Neue Mager"/>
              </a:rPr>
              <a:t>Plant </a:t>
            </a:r>
            <a:r>
              <a:rPr lang="en-US" sz="2400" dirty="0">
                <a:solidFill>
                  <a:srgbClr val="5F2656"/>
                </a:solidFill>
                <a:latin typeface="Amare Walter Neue Mager"/>
              </a:rPr>
              <a:t>power</a:t>
            </a:r>
          </a:p>
        </p:txBody>
      </p:sp>
    </p:spTree>
    <p:extLst>
      <p:ext uri="{BB962C8B-B14F-4D97-AF65-F5344CB8AC3E}">
        <p14:creationId xmlns:p14="http://schemas.microsoft.com/office/powerpoint/2010/main" val="2934488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F22335-B2CC-0C36-2E76-9F3AABCA504E}"/>
            </a:ext>
          </a:extLst>
        </p:cNvPr>
        <p:cNvGrpSpPr/>
        <p:nvPr/>
      </p:nvGrpSpPr>
      <p:grpSpPr>
        <a:xfrm>
          <a:off x="0" y="0"/>
          <a:ext cx="0" cy="0"/>
          <a:chOff x="0" y="0"/>
          <a:chExt cx="0" cy="0"/>
        </a:xfrm>
      </p:grpSpPr>
      <p:pic>
        <p:nvPicPr>
          <p:cNvPr id="19" name="Picture 18" descr="A close-up of a person's face&#10;&#10;AI-generated content may be incorrect.">
            <a:extLst>
              <a:ext uri="{FF2B5EF4-FFF2-40B4-BE49-F238E27FC236}">
                <a16:creationId xmlns:a16="http://schemas.microsoft.com/office/drawing/2014/main" id="{B7225431-C93B-3BAA-61B8-CEC6F325D37C}"/>
              </a:ext>
            </a:extLst>
          </p:cNvPr>
          <p:cNvPicPr>
            <a:picLocks noChangeAspect="1"/>
          </p:cNvPicPr>
          <p:nvPr/>
        </p:nvPicPr>
        <p:blipFill>
          <a:blip r:embed="rId4"/>
          <a:srcRect l="22171" r="27575"/>
          <a:stretch>
            <a:fillRect/>
          </a:stretch>
        </p:blipFill>
        <p:spPr>
          <a:xfrm>
            <a:off x="7015163" y="0"/>
            <a:ext cx="5181598" cy="6873874"/>
          </a:xfrm>
          <a:prstGeom prst="rect">
            <a:avLst/>
          </a:prstGeom>
        </p:spPr>
      </p:pic>
      <p:pic>
        <p:nvPicPr>
          <p:cNvPr id="20" name="Picture 19" descr="Close-up of a human skin&#10;&#10;AI-generated content may be incorrect.">
            <a:extLst>
              <a:ext uri="{FF2B5EF4-FFF2-40B4-BE49-F238E27FC236}">
                <a16:creationId xmlns:a16="http://schemas.microsoft.com/office/drawing/2014/main" id="{E0004EA3-1C43-EC6A-E8B6-6D5932943125}"/>
              </a:ext>
            </a:extLst>
          </p:cNvPr>
          <p:cNvPicPr>
            <a:picLocks noChangeAspect="1"/>
          </p:cNvPicPr>
          <p:nvPr/>
        </p:nvPicPr>
        <p:blipFill>
          <a:blip r:embed="rId5"/>
          <a:srcRect l="45216" r="50296"/>
          <a:stretch>
            <a:fillRect/>
          </a:stretch>
        </p:blipFill>
        <p:spPr>
          <a:xfrm>
            <a:off x="6557554" y="3931"/>
            <a:ext cx="461555" cy="6854069"/>
          </a:xfrm>
          <a:prstGeom prst="rect">
            <a:avLst/>
          </a:prstGeom>
        </p:spPr>
      </p:pic>
      <p:sp>
        <p:nvSpPr>
          <p:cNvPr id="13" name="Rectangle 12">
            <a:extLst>
              <a:ext uri="{FF2B5EF4-FFF2-40B4-BE49-F238E27FC236}">
                <a16:creationId xmlns:a16="http://schemas.microsoft.com/office/drawing/2014/main" id="{0C8CA7D6-156D-275E-D97C-4E6036DA5DCE}"/>
              </a:ext>
            </a:extLst>
          </p:cNvPr>
          <p:cNvSpPr/>
          <p:nvPr/>
        </p:nvSpPr>
        <p:spPr>
          <a:xfrm>
            <a:off x="6261463" y="0"/>
            <a:ext cx="5930537" cy="6858000"/>
          </a:xfrm>
          <a:prstGeom prst="rect">
            <a:avLst/>
          </a:prstGeom>
          <a:gradFill>
            <a:gsLst>
              <a:gs pos="40000">
                <a:schemeClr val="accent1">
                  <a:alpha val="0"/>
                  <a:lumMod val="0"/>
                </a:schemeClr>
              </a:gs>
              <a:gs pos="100000">
                <a:schemeClr val="accent3">
                  <a:alpha val="70224"/>
                </a:schemeClr>
              </a:gs>
            </a:gsLst>
            <a:lin ang="3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A close-up of a skin&#10;&#10;AI-generated content may be incorrect.">
            <a:extLst>
              <a:ext uri="{FF2B5EF4-FFF2-40B4-BE49-F238E27FC236}">
                <a16:creationId xmlns:a16="http://schemas.microsoft.com/office/drawing/2014/main" id="{5D66EC7D-A1CE-35E1-1AB2-5FFE4BEEFE5A}"/>
              </a:ext>
            </a:extLst>
          </p:cNvPr>
          <p:cNvPicPr>
            <a:picLocks noChangeAspect="1"/>
          </p:cNvPicPr>
          <p:nvPr/>
        </p:nvPicPr>
        <p:blipFill>
          <a:blip r:embed="rId6"/>
          <a:srcRect t="37119" r="11765" b="58490"/>
          <a:stretch>
            <a:fillRect/>
          </a:stretch>
        </p:blipFill>
        <p:spPr>
          <a:xfrm rot="16200000">
            <a:off x="3015887" y="3315244"/>
            <a:ext cx="6858000" cy="227512"/>
          </a:xfrm>
          <a:prstGeom prst="rect">
            <a:avLst/>
          </a:prstGeom>
        </p:spPr>
      </p:pic>
      <p:pic>
        <p:nvPicPr>
          <p:cNvPr id="24" name="Picture 23" descr="A close-up of a person's skin&#10;&#10;AI-generated content may be incorrect.">
            <a:extLst>
              <a:ext uri="{FF2B5EF4-FFF2-40B4-BE49-F238E27FC236}">
                <a16:creationId xmlns:a16="http://schemas.microsoft.com/office/drawing/2014/main" id="{F0280D54-73AA-956C-A03E-9B79D0C066C3}"/>
              </a:ext>
            </a:extLst>
          </p:cNvPr>
          <p:cNvPicPr>
            <a:picLocks noChangeAspect="1"/>
          </p:cNvPicPr>
          <p:nvPr/>
        </p:nvPicPr>
        <p:blipFill>
          <a:blip r:embed="rId7"/>
          <a:srcRect l="11765" t="1" b="97964"/>
          <a:stretch>
            <a:fillRect/>
          </a:stretch>
        </p:blipFill>
        <p:spPr>
          <a:xfrm rot="5400000">
            <a:off x="2856547" y="3387500"/>
            <a:ext cx="6858000" cy="83003"/>
          </a:xfrm>
          <a:prstGeom prst="rect">
            <a:avLst/>
          </a:prstGeom>
        </p:spPr>
      </p:pic>
      <p:pic>
        <p:nvPicPr>
          <p:cNvPr id="27" name="Picture 26" descr="A close-up of a person's face&#10;&#10;AI-generated content may be incorrect.">
            <a:extLst>
              <a:ext uri="{FF2B5EF4-FFF2-40B4-BE49-F238E27FC236}">
                <a16:creationId xmlns:a16="http://schemas.microsoft.com/office/drawing/2014/main" id="{FE244643-EDB0-490A-CDCA-28EA85FBCEFB}"/>
              </a:ext>
            </a:extLst>
          </p:cNvPr>
          <p:cNvPicPr>
            <a:picLocks noChangeAspect="1"/>
          </p:cNvPicPr>
          <p:nvPr/>
        </p:nvPicPr>
        <p:blipFill>
          <a:blip r:embed="rId8"/>
          <a:srcRect t="12607" b="10351"/>
          <a:stretch>
            <a:fillRect/>
          </a:stretch>
        </p:blipFill>
        <p:spPr>
          <a:xfrm>
            <a:off x="6259485" y="0"/>
            <a:ext cx="5932516" cy="6858000"/>
          </a:xfrm>
          <a:prstGeom prst="rect">
            <a:avLst/>
          </a:prstGeom>
        </p:spPr>
      </p:pic>
      <p:pic>
        <p:nvPicPr>
          <p:cNvPr id="25" name="Picture 24" descr="A bubble with iridescent colors&#10;&#10;AI-generated content may be incorrect.">
            <a:extLst>
              <a:ext uri="{FF2B5EF4-FFF2-40B4-BE49-F238E27FC236}">
                <a16:creationId xmlns:a16="http://schemas.microsoft.com/office/drawing/2014/main" id="{ADE02386-C0B4-834F-54F4-10A6901A8620}"/>
              </a:ext>
            </a:extLst>
          </p:cNvPr>
          <p:cNvPicPr>
            <a:picLocks noChangeAspect="1"/>
          </p:cNvPicPr>
          <p:nvPr/>
        </p:nvPicPr>
        <p:blipFill>
          <a:blip r:embed="rId9"/>
          <a:srcRect l="41588" t="43084" r="29995" b="56539"/>
          <a:stretch>
            <a:fillRect/>
          </a:stretch>
        </p:blipFill>
        <p:spPr>
          <a:xfrm>
            <a:off x="0" y="1"/>
            <a:ext cx="12192000" cy="71561"/>
          </a:xfrm>
          <a:prstGeom prst="rect">
            <a:avLst/>
          </a:prstGeom>
        </p:spPr>
      </p:pic>
      <p:sp>
        <p:nvSpPr>
          <p:cNvPr id="14" name="Content Placeholder 2">
            <a:extLst>
              <a:ext uri="{FF2B5EF4-FFF2-40B4-BE49-F238E27FC236}">
                <a16:creationId xmlns:a16="http://schemas.microsoft.com/office/drawing/2014/main" id="{7A16639E-D53A-88E4-C796-7B8009F7A9FF}"/>
              </a:ext>
            </a:extLst>
          </p:cNvPr>
          <p:cNvSpPr txBox="1">
            <a:spLocks/>
          </p:cNvSpPr>
          <p:nvPr>
            <p:custDataLst>
              <p:tags r:id="rId1"/>
            </p:custDataLst>
          </p:nvPr>
        </p:nvSpPr>
        <p:spPr>
          <a:xfrm>
            <a:off x="208431" y="2166921"/>
            <a:ext cx="5666182" cy="4476395"/>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fontAlgn="base">
              <a:lnSpc>
                <a:spcPts val="4400"/>
              </a:lnSpc>
              <a:buNone/>
            </a:pPr>
            <a:r>
              <a:rPr lang="en-US" sz="4000" b="1" err="1">
                <a:solidFill>
                  <a:schemeClr val="accent3"/>
                </a:solidFill>
                <a:latin typeface="Amare Walter Neue Halbfett" panose="020B0503040202060203" pitchFamily="34" charset="77"/>
              </a:rPr>
              <a:t>SeaMist</a:t>
            </a:r>
            <a:r>
              <a:rPr lang="en-US" sz="4000" b="1">
                <a:solidFill>
                  <a:schemeClr val="accent3"/>
                </a:solidFill>
                <a:latin typeface="Amare Walter Neue Halbfett" panose="020B0503040202060203" pitchFamily="34" charset="77"/>
              </a:rPr>
              <a:t> Ferment  </a:t>
            </a:r>
          </a:p>
          <a:p>
            <a:pPr marL="0" indent="0" fontAlgn="base">
              <a:lnSpc>
                <a:spcPts val="4400"/>
              </a:lnSpc>
              <a:buNone/>
            </a:pPr>
            <a:r>
              <a:rPr lang="en-US">
                <a:solidFill>
                  <a:srgbClr val="5F2656"/>
                </a:solidFill>
                <a:latin typeface="Amare Walter Neue Mager" panose="020B0403040202060203" pitchFamily="34" charset="77"/>
              </a:rPr>
              <a:t>Postbiotic Ferment made </a:t>
            </a:r>
            <a:br>
              <a:rPr lang="en-US">
                <a:solidFill>
                  <a:srgbClr val="5F2656"/>
                </a:solidFill>
                <a:latin typeface="Amare Walter Neue Mager" panose="020B0403040202060203" pitchFamily="34" charset="77"/>
              </a:rPr>
            </a:br>
            <a:r>
              <a:rPr lang="en-US">
                <a:solidFill>
                  <a:srgbClr val="5F2656"/>
                </a:solidFill>
                <a:latin typeface="Amare Walter Neue Mager" panose="020B0403040202060203" pitchFamily="34" charset="77"/>
              </a:rPr>
              <a:t>from a marine microbe found </a:t>
            </a:r>
            <a:br>
              <a:rPr lang="en-US">
                <a:solidFill>
                  <a:srgbClr val="5F2656"/>
                </a:solidFill>
                <a:latin typeface="Amare Walter Neue Mager" panose="020B0403040202060203" pitchFamily="34" charset="77"/>
              </a:rPr>
            </a:br>
            <a:r>
              <a:rPr lang="en-US">
                <a:solidFill>
                  <a:srgbClr val="5F2656"/>
                </a:solidFill>
                <a:latin typeface="Amare Walter Neue Mager" panose="020B0403040202060203" pitchFamily="34" charset="77"/>
              </a:rPr>
              <a:t>in the sea mist of the Fiji Islands.</a:t>
            </a:r>
            <a:endParaRPr lang="en-US" sz="1400">
              <a:solidFill>
                <a:srgbClr val="5F2656"/>
              </a:solidFill>
              <a:latin typeface="Amare Walter Neue Mager" panose="020B0403040202060203" pitchFamily="34" charset="77"/>
            </a:endParaRPr>
          </a:p>
          <a:p>
            <a:pPr marL="0" indent="0" fontAlgn="base">
              <a:lnSpc>
                <a:spcPct val="100000"/>
              </a:lnSpc>
              <a:buNone/>
            </a:pPr>
            <a:endParaRPr lang="en-US" sz="1400">
              <a:solidFill>
                <a:schemeClr val="accent3"/>
              </a:solidFill>
              <a:latin typeface="Amare Walter Neue Mager" panose="020B0403040202060203" pitchFamily="34" charset="77"/>
            </a:endParaRPr>
          </a:p>
          <a:p>
            <a:pPr marL="0" indent="0" fontAlgn="base">
              <a:lnSpc>
                <a:spcPct val="100000"/>
              </a:lnSpc>
              <a:buNone/>
            </a:pPr>
            <a:endParaRPr lang="en-US" sz="1400">
              <a:solidFill>
                <a:schemeClr val="accent3"/>
              </a:solidFill>
              <a:latin typeface="Amare Walter Neue Mager" panose="020B0403040202060203" pitchFamily="34" charset="77"/>
            </a:endParaRPr>
          </a:p>
        </p:txBody>
      </p:sp>
      <p:pic>
        <p:nvPicPr>
          <p:cNvPr id="4" name="Picture 3" descr="A close-up of a blue eye&#10;&#10;AI-generated content may be incorrect.">
            <a:extLst>
              <a:ext uri="{FF2B5EF4-FFF2-40B4-BE49-F238E27FC236}">
                <a16:creationId xmlns:a16="http://schemas.microsoft.com/office/drawing/2014/main" id="{499D62FD-CE77-F5D9-8C02-2C7C5CD63847}"/>
              </a:ext>
            </a:extLst>
          </p:cNvPr>
          <p:cNvPicPr>
            <a:picLocks noChangeAspect="1"/>
          </p:cNvPicPr>
          <p:nvPr/>
        </p:nvPicPr>
        <p:blipFill>
          <a:blip r:embed="rId10"/>
          <a:srcRect l="18059" t="7889" r="51241" b="29657"/>
          <a:stretch>
            <a:fillRect/>
          </a:stretch>
        </p:blipFill>
        <p:spPr>
          <a:xfrm>
            <a:off x="6244045" y="71563"/>
            <a:ext cx="5930537" cy="6786438"/>
          </a:xfrm>
          <a:prstGeom prst="rect">
            <a:avLst/>
          </a:prstGeom>
        </p:spPr>
      </p:pic>
    </p:spTree>
    <p:extLst>
      <p:ext uri="{BB962C8B-B14F-4D97-AF65-F5344CB8AC3E}">
        <p14:creationId xmlns:p14="http://schemas.microsoft.com/office/powerpoint/2010/main" val="36654376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3B2043C5-5AB6-AB6C-20A0-488CBA950D5A}"/>
              </a:ext>
            </a:extLst>
          </p:cNvPr>
          <p:cNvSpPr txBox="1"/>
          <p:nvPr/>
        </p:nvSpPr>
        <p:spPr>
          <a:xfrm>
            <a:off x="595745" y="2716936"/>
            <a:ext cx="4987637" cy="677493"/>
          </a:xfrm>
          <a:prstGeom prst="rect">
            <a:avLst/>
          </a:prstGeom>
          <a:noFill/>
        </p:spPr>
        <p:txBody>
          <a:bodyPr wrap="square">
            <a:spAutoFit/>
          </a:bodyPr>
          <a:lstStyle/>
          <a:p>
            <a:pPr algn="l" rtl="0" fontAlgn="base">
              <a:lnSpc>
                <a:spcPts val="1950"/>
              </a:lnSpc>
            </a:pPr>
            <a:r>
              <a:rPr lang="en-US" sz="3600" b="1" u="none" strike="noStrike">
                <a:solidFill>
                  <a:srgbClr val="5F2656"/>
                </a:solidFill>
                <a:effectLst/>
                <a:latin typeface="Amare Walter Neue" panose="020B0503040202060203" pitchFamily="34" charset="77"/>
              </a:rPr>
              <a:t>Somatic Cues</a:t>
            </a:r>
          </a:p>
          <a:p>
            <a:pPr algn="l" rtl="0" fontAlgn="base">
              <a:lnSpc>
                <a:spcPts val="1950"/>
              </a:lnSpc>
            </a:pPr>
            <a:endParaRPr lang="en-US" sz="3600" b="1">
              <a:solidFill>
                <a:srgbClr val="5F2656"/>
              </a:solidFill>
              <a:latin typeface="Amare Walter Neue" panose="020B0503040202060203" pitchFamily="34" charset="77"/>
            </a:endParaRPr>
          </a:p>
        </p:txBody>
      </p:sp>
      <p:sp>
        <p:nvSpPr>
          <p:cNvPr id="8" name="TextBox 7">
            <a:extLst>
              <a:ext uri="{FF2B5EF4-FFF2-40B4-BE49-F238E27FC236}">
                <a16:creationId xmlns:a16="http://schemas.microsoft.com/office/drawing/2014/main" id="{6D57FC2B-1469-CE4B-9131-C97D0AE26EE4}"/>
              </a:ext>
            </a:extLst>
          </p:cNvPr>
          <p:cNvSpPr txBox="1"/>
          <p:nvPr/>
        </p:nvSpPr>
        <p:spPr>
          <a:xfrm>
            <a:off x="595745" y="3986087"/>
            <a:ext cx="4835237" cy="421013"/>
          </a:xfrm>
          <a:prstGeom prst="rect">
            <a:avLst/>
          </a:prstGeom>
          <a:noFill/>
        </p:spPr>
        <p:txBody>
          <a:bodyPr wrap="square">
            <a:spAutoFit/>
          </a:bodyPr>
          <a:lstStyle/>
          <a:p>
            <a:pPr algn="l" rtl="0" fontAlgn="base">
              <a:lnSpc>
                <a:spcPts val="1950"/>
              </a:lnSpc>
            </a:pPr>
            <a:r>
              <a:rPr lang="en-US" sz="3600" b="1" u="none" strike="noStrike" err="1">
                <a:solidFill>
                  <a:srgbClr val="5F2656"/>
                </a:solidFill>
                <a:effectLst/>
                <a:latin typeface="Amare Walter Neue" panose="020B0503040202060203" pitchFamily="34" charset="77"/>
              </a:rPr>
              <a:t>NeuroScent</a:t>
            </a:r>
            <a:r>
              <a:rPr lang="en-US" sz="3600" b="1" u="none" strike="noStrike">
                <a:solidFill>
                  <a:srgbClr val="5F2656"/>
                </a:solidFill>
                <a:effectLst/>
                <a:latin typeface="Amare Walter Neue" panose="020B0503040202060203" pitchFamily="34" charset="77"/>
              </a:rPr>
              <a:t> Science</a:t>
            </a:r>
          </a:p>
        </p:txBody>
      </p:sp>
      <p:sp>
        <p:nvSpPr>
          <p:cNvPr id="10" name="TextBox 9">
            <a:extLst>
              <a:ext uri="{FF2B5EF4-FFF2-40B4-BE49-F238E27FC236}">
                <a16:creationId xmlns:a16="http://schemas.microsoft.com/office/drawing/2014/main" id="{231943DD-40BC-B4B9-9319-A36A0994B765}"/>
              </a:ext>
            </a:extLst>
          </p:cNvPr>
          <p:cNvSpPr txBox="1"/>
          <p:nvPr/>
        </p:nvSpPr>
        <p:spPr>
          <a:xfrm>
            <a:off x="595745" y="3331910"/>
            <a:ext cx="6096000" cy="413768"/>
          </a:xfrm>
          <a:prstGeom prst="rect">
            <a:avLst/>
          </a:prstGeom>
          <a:noFill/>
        </p:spPr>
        <p:txBody>
          <a:bodyPr wrap="square">
            <a:spAutoFit/>
          </a:bodyPr>
          <a:lstStyle/>
          <a:p>
            <a:pPr algn="l" rtl="0" fontAlgn="base">
              <a:lnSpc>
                <a:spcPts val="1950"/>
              </a:lnSpc>
            </a:pPr>
            <a:r>
              <a:rPr lang="en-US" sz="3600" b="1">
                <a:solidFill>
                  <a:srgbClr val="5F2656"/>
                </a:solidFill>
                <a:latin typeface="Amare Walter Neue" panose="020B0503040202060203" pitchFamily="34" charset="77"/>
              </a:rPr>
              <a:t>+</a:t>
            </a:r>
            <a:r>
              <a:rPr lang="en-US" sz="3600" b="1" u="none" strike="noStrike">
                <a:solidFill>
                  <a:srgbClr val="5F2656"/>
                </a:solidFill>
                <a:effectLst/>
                <a:latin typeface="Amare Walter Neue" panose="020B0503040202060203" pitchFamily="34" charset="77"/>
              </a:rPr>
              <a:t>​</a:t>
            </a:r>
          </a:p>
        </p:txBody>
      </p:sp>
      <p:pic>
        <p:nvPicPr>
          <p:cNvPr id="11" name="Picture 4" descr="Woman with perfect skin after cosmetic treatment with lifting arrows on her  face | Premium AI-generated image">
            <a:extLst>
              <a:ext uri="{FF2B5EF4-FFF2-40B4-BE49-F238E27FC236}">
                <a16:creationId xmlns:a16="http://schemas.microsoft.com/office/drawing/2014/main" id="{A3001C99-C510-4CF8-4930-10F1F607A53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714" r="21073"/>
          <a:stretch>
            <a:fillRect/>
          </a:stretch>
        </p:blipFill>
        <p:spPr bwMode="auto">
          <a:xfrm>
            <a:off x="6096001" y="0"/>
            <a:ext cx="6096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91D808B8-DF0B-A231-6652-52CEAF777760}"/>
              </a:ext>
            </a:extLst>
          </p:cNvPr>
          <p:cNvSpPr/>
          <p:nvPr/>
        </p:nvSpPr>
        <p:spPr>
          <a:xfrm>
            <a:off x="6096000" y="0"/>
            <a:ext cx="6101443" cy="6858000"/>
          </a:xfrm>
          <a:prstGeom prst="rect">
            <a:avLst/>
          </a:prstGeom>
          <a:gradFill>
            <a:gsLst>
              <a:gs pos="53000">
                <a:schemeClr val="accent1">
                  <a:lumMod val="0"/>
                  <a:alpha val="0"/>
                </a:schemeClr>
              </a:gs>
              <a:gs pos="100000">
                <a:schemeClr val="accent3">
                  <a:lumMod val="54000"/>
                  <a:lumOff val="46000"/>
                  <a:alpha val="47631"/>
                </a:schemeClr>
              </a:gs>
            </a:gsLst>
            <a:lin ang="2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bubble with iridescent colors&#10;&#10;AI-generated content may be incorrect.">
            <a:extLst>
              <a:ext uri="{FF2B5EF4-FFF2-40B4-BE49-F238E27FC236}">
                <a16:creationId xmlns:a16="http://schemas.microsoft.com/office/drawing/2014/main" id="{833D66B8-1B44-A011-3F9E-59F6356BA429}"/>
              </a:ext>
            </a:extLst>
          </p:cNvPr>
          <p:cNvPicPr>
            <a:picLocks noChangeAspect="1"/>
          </p:cNvPicPr>
          <p:nvPr/>
        </p:nvPicPr>
        <p:blipFill>
          <a:blip r:embed="rId3"/>
          <a:srcRect l="41588" t="43084" r="29995" b="56539"/>
          <a:stretch>
            <a:fillRect/>
          </a:stretch>
        </p:blipFill>
        <p:spPr>
          <a:xfrm>
            <a:off x="0" y="1"/>
            <a:ext cx="12192000" cy="71561"/>
          </a:xfrm>
          <a:prstGeom prst="rect">
            <a:avLst/>
          </a:prstGeom>
        </p:spPr>
      </p:pic>
    </p:spTree>
    <p:extLst>
      <p:ext uri="{BB962C8B-B14F-4D97-AF65-F5344CB8AC3E}">
        <p14:creationId xmlns:p14="http://schemas.microsoft.com/office/powerpoint/2010/main" val="31397759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CEBC38-8A28-D3CB-98E8-F896C19B0121}"/>
            </a:ext>
          </a:extLst>
        </p:cNvPr>
        <p:cNvGrpSpPr/>
        <p:nvPr/>
      </p:nvGrpSpPr>
      <p:grpSpPr>
        <a:xfrm>
          <a:off x="0" y="0"/>
          <a:ext cx="0" cy="0"/>
          <a:chOff x="0" y="0"/>
          <a:chExt cx="0" cy="0"/>
        </a:xfrm>
      </p:grpSpPr>
      <p:pic>
        <p:nvPicPr>
          <p:cNvPr id="26" name="Picture 25" descr="A blurry image of a rainbow&#10;&#10;AI-generated content may be incorrect.">
            <a:extLst>
              <a:ext uri="{FF2B5EF4-FFF2-40B4-BE49-F238E27FC236}">
                <a16:creationId xmlns:a16="http://schemas.microsoft.com/office/drawing/2014/main" id="{821B0A66-49DF-1F06-C85F-7154F67DB1D7}"/>
              </a:ext>
            </a:extLst>
          </p:cNvPr>
          <p:cNvPicPr>
            <a:picLocks noChangeAspect="1"/>
          </p:cNvPicPr>
          <p:nvPr/>
        </p:nvPicPr>
        <p:blipFill>
          <a:blip r:embed="rId3"/>
          <a:stretch>
            <a:fillRect/>
          </a:stretch>
        </p:blipFill>
        <p:spPr>
          <a:xfrm>
            <a:off x="0" y="0"/>
            <a:ext cx="12192000" cy="6858000"/>
          </a:xfrm>
          <a:prstGeom prst="rect">
            <a:avLst/>
          </a:prstGeom>
        </p:spPr>
      </p:pic>
      <p:sp>
        <p:nvSpPr>
          <p:cNvPr id="21" name="TextBox 20">
            <a:extLst>
              <a:ext uri="{FF2B5EF4-FFF2-40B4-BE49-F238E27FC236}">
                <a16:creationId xmlns:a16="http://schemas.microsoft.com/office/drawing/2014/main" id="{C6A3CF52-044C-A84D-93B3-586EEA2E9D41}"/>
              </a:ext>
            </a:extLst>
          </p:cNvPr>
          <p:cNvSpPr txBox="1"/>
          <p:nvPr/>
        </p:nvSpPr>
        <p:spPr>
          <a:xfrm>
            <a:off x="0" y="2705725"/>
            <a:ext cx="12192000" cy="1446550"/>
          </a:xfrm>
          <a:prstGeom prst="rect">
            <a:avLst/>
          </a:prstGeom>
          <a:noFill/>
        </p:spPr>
        <p:txBody>
          <a:bodyPr wrap="square">
            <a:spAutoFit/>
          </a:bodyPr>
          <a:lstStyle/>
          <a:p>
            <a:pPr algn="ctr"/>
            <a:r>
              <a:rPr lang="en-US" sz="4400" b="1" u="none" strike="noStrike">
                <a:solidFill>
                  <a:srgbClr val="5F2656"/>
                </a:solidFill>
                <a:effectLst/>
                <a:latin typeface="Amare Walter Neue" panose="020B0503040202060203" pitchFamily="34" charset="77"/>
              </a:rPr>
              <a:t>Neurotech Meets </a:t>
            </a:r>
          </a:p>
          <a:p>
            <a:pPr algn="ctr"/>
            <a:r>
              <a:rPr lang="en-US" sz="4400" b="1" u="none" strike="noStrike">
                <a:solidFill>
                  <a:srgbClr val="5F2656"/>
                </a:solidFill>
                <a:effectLst/>
                <a:latin typeface="Amare Walter Neue" panose="020B0503040202060203" pitchFamily="34" charset="77"/>
              </a:rPr>
              <a:t>Superpower Skincare Ingredients</a:t>
            </a:r>
            <a:endParaRPr lang="en-US" sz="4400" b="1">
              <a:solidFill>
                <a:srgbClr val="5F2656"/>
              </a:solidFill>
              <a:latin typeface="Amare Walter Neue" panose="020B0503040202060203" pitchFamily="34" charset="77"/>
            </a:endParaRPr>
          </a:p>
        </p:txBody>
      </p:sp>
      <p:grpSp>
        <p:nvGrpSpPr>
          <p:cNvPr id="27" name="Group 26">
            <a:extLst>
              <a:ext uri="{FF2B5EF4-FFF2-40B4-BE49-F238E27FC236}">
                <a16:creationId xmlns:a16="http://schemas.microsoft.com/office/drawing/2014/main" id="{A15EF29A-BB92-B2B8-956F-321FC5D26F9A}"/>
              </a:ext>
            </a:extLst>
          </p:cNvPr>
          <p:cNvGrpSpPr/>
          <p:nvPr/>
        </p:nvGrpSpPr>
        <p:grpSpPr>
          <a:xfrm>
            <a:off x="251866" y="6286234"/>
            <a:ext cx="1830906" cy="393426"/>
            <a:chOff x="251866" y="6286234"/>
            <a:chExt cx="1830906" cy="393426"/>
          </a:xfrm>
        </p:grpSpPr>
        <p:pic>
          <p:nvPicPr>
            <p:cNvPr id="28" name="Picture 27">
              <a:extLst>
                <a:ext uri="{FF2B5EF4-FFF2-40B4-BE49-F238E27FC236}">
                  <a16:creationId xmlns:a16="http://schemas.microsoft.com/office/drawing/2014/main" id="{C1D407D4-9484-2CAB-F470-05162A7D416F}"/>
                </a:ext>
              </a:extLst>
            </p:cNvPr>
            <p:cNvPicPr>
              <a:picLocks noChangeAspect="1"/>
            </p:cNvPicPr>
            <p:nvPr userDrawn="1"/>
          </p:nvPicPr>
          <p:blipFill>
            <a:blip r:embed="rId4"/>
            <a:srcRect b="27782"/>
            <a:stretch>
              <a:fillRect/>
            </a:stretch>
          </p:blipFill>
          <p:spPr>
            <a:xfrm>
              <a:off x="251866" y="6286234"/>
              <a:ext cx="1194313" cy="393426"/>
            </a:xfrm>
            <a:prstGeom prst="rect">
              <a:avLst/>
            </a:prstGeom>
          </p:spPr>
        </p:pic>
        <p:pic>
          <p:nvPicPr>
            <p:cNvPr id="29" name="Picture 28">
              <a:extLst>
                <a:ext uri="{FF2B5EF4-FFF2-40B4-BE49-F238E27FC236}">
                  <a16:creationId xmlns:a16="http://schemas.microsoft.com/office/drawing/2014/main" id="{299318DC-42D0-D1A4-0380-52121552C725}"/>
                </a:ext>
              </a:extLst>
            </p:cNvPr>
            <p:cNvPicPr>
              <a:picLocks noChangeAspect="1"/>
            </p:cNvPicPr>
            <p:nvPr userDrawn="1"/>
          </p:nvPicPr>
          <p:blipFill>
            <a:blip r:embed="rId4"/>
            <a:srcRect l="47241" t="80552" b="-1"/>
            <a:stretch>
              <a:fillRect/>
            </a:stretch>
          </p:blipFill>
          <p:spPr>
            <a:xfrm>
              <a:off x="1452663" y="6562927"/>
              <a:ext cx="630109" cy="105952"/>
            </a:xfrm>
            <a:prstGeom prst="rect">
              <a:avLst/>
            </a:prstGeom>
          </p:spPr>
        </p:pic>
      </p:grpSp>
    </p:spTree>
    <p:extLst>
      <p:ext uri="{BB962C8B-B14F-4D97-AF65-F5344CB8AC3E}">
        <p14:creationId xmlns:p14="http://schemas.microsoft.com/office/powerpoint/2010/main" val="24494330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2316A9-793A-E86D-6045-95B0214023D0}"/>
            </a:ext>
          </a:extLst>
        </p:cNvPr>
        <p:cNvGrpSpPr/>
        <p:nvPr/>
      </p:nvGrpSpPr>
      <p:grpSpPr>
        <a:xfrm>
          <a:off x="0" y="0"/>
          <a:ext cx="0" cy="0"/>
          <a:chOff x="0" y="0"/>
          <a:chExt cx="0" cy="0"/>
        </a:xfrm>
      </p:grpSpPr>
      <p:pic>
        <p:nvPicPr>
          <p:cNvPr id="13" name="Picture 12" descr="A bubble with iridescent colors&#10;&#10;AI-generated content may be incorrect.">
            <a:extLst>
              <a:ext uri="{FF2B5EF4-FFF2-40B4-BE49-F238E27FC236}">
                <a16:creationId xmlns:a16="http://schemas.microsoft.com/office/drawing/2014/main" id="{937C2BD4-ABB7-6C2A-C89A-C0142E4EE865}"/>
              </a:ext>
            </a:extLst>
          </p:cNvPr>
          <p:cNvPicPr>
            <a:picLocks noChangeAspect="1"/>
          </p:cNvPicPr>
          <p:nvPr/>
        </p:nvPicPr>
        <p:blipFill>
          <a:blip r:embed="rId3"/>
          <a:srcRect l="41588" t="43084" r="29995" b="56539"/>
          <a:stretch>
            <a:fillRect/>
          </a:stretch>
        </p:blipFill>
        <p:spPr>
          <a:xfrm>
            <a:off x="0" y="1"/>
            <a:ext cx="12192000" cy="71561"/>
          </a:xfrm>
          <a:prstGeom prst="rect">
            <a:avLst/>
          </a:prstGeom>
        </p:spPr>
      </p:pic>
      <p:sp>
        <p:nvSpPr>
          <p:cNvPr id="7" name="TextBox 6">
            <a:extLst>
              <a:ext uri="{FF2B5EF4-FFF2-40B4-BE49-F238E27FC236}">
                <a16:creationId xmlns:a16="http://schemas.microsoft.com/office/drawing/2014/main" id="{B58D9DA2-A1BA-CEA1-F861-395336116C38}"/>
              </a:ext>
            </a:extLst>
          </p:cNvPr>
          <p:cNvSpPr txBox="1"/>
          <p:nvPr/>
        </p:nvSpPr>
        <p:spPr>
          <a:xfrm>
            <a:off x="360078" y="3176845"/>
            <a:ext cx="5634322" cy="2339358"/>
          </a:xfrm>
          <a:prstGeom prst="rect">
            <a:avLst/>
          </a:prstGeom>
          <a:noFill/>
        </p:spPr>
        <p:txBody>
          <a:bodyPr wrap="square" lIns="91440" tIns="45720" rIns="91440" bIns="45720" anchor="t">
            <a:spAutoFit/>
          </a:bodyPr>
          <a:lstStyle/>
          <a:p>
            <a:pPr marL="457200" indent="-457200" fontAlgn="base">
              <a:lnSpc>
                <a:spcPts val="1875"/>
              </a:lnSpc>
              <a:buAutoNum type="arabicPeriod"/>
            </a:pPr>
            <a:r>
              <a:rPr lang="en-US" sz="2400">
                <a:solidFill>
                  <a:srgbClr val="5F2656"/>
                </a:solidFill>
                <a:latin typeface="Amare Walter Neue Mager"/>
              </a:rPr>
              <a:t>Clinical Instrumentation Testing</a:t>
            </a:r>
            <a:endParaRPr lang="en-US" sz="2400">
              <a:solidFill>
                <a:srgbClr val="5F2656"/>
              </a:solidFill>
              <a:latin typeface="Amare Walter Neue Mager" panose="020B0403040202060203" pitchFamily="34" charset="77"/>
            </a:endParaRPr>
          </a:p>
          <a:p>
            <a:pPr marL="457200" indent="-457200">
              <a:lnSpc>
                <a:spcPts val="1875"/>
              </a:lnSpc>
              <a:buAutoNum type="arabicPeriod"/>
            </a:pPr>
            <a:endParaRPr lang="en-US" sz="2400">
              <a:solidFill>
                <a:srgbClr val="5F2656"/>
              </a:solidFill>
              <a:latin typeface="Amare Walter Neue Mager"/>
            </a:endParaRPr>
          </a:p>
          <a:p>
            <a:pPr marL="457200" indent="-457200">
              <a:lnSpc>
                <a:spcPts val="1875"/>
              </a:lnSpc>
              <a:buAutoNum type="arabicPeriod"/>
            </a:pPr>
            <a:r>
              <a:rPr lang="en-US" sz="2400">
                <a:solidFill>
                  <a:srgbClr val="5F2656"/>
                </a:solidFill>
                <a:latin typeface="Amare Walter Neue Mager"/>
              </a:rPr>
              <a:t>Consumer Perception Testing</a:t>
            </a:r>
          </a:p>
          <a:p>
            <a:pPr marL="457200" indent="-457200">
              <a:lnSpc>
                <a:spcPts val="1875"/>
              </a:lnSpc>
              <a:buAutoNum type="arabicPeriod"/>
            </a:pPr>
            <a:endParaRPr lang="en-US" sz="2400">
              <a:solidFill>
                <a:srgbClr val="5F2656"/>
              </a:solidFill>
              <a:latin typeface="Amare Walter Neue Mager"/>
            </a:endParaRPr>
          </a:p>
          <a:p>
            <a:pPr marL="457200" indent="-457200">
              <a:lnSpc>
                <a:spcPts val="1875"/>
              </a:lnSpc>
              <a:buAutoNum type="arabicPeriod"/>
            </a:pPr>
            <a:r>
              <a:rPr lang="en-US" sz="2400">
                <a:solidFill>
                  <a:srgbClr val="5F2656"/>
                </a:solidFill>
                <a:latin typeface="Amare Walter Neue Mager"/>
              </a:rPr>
              <a:t>Emotional Response Testing</a:t>
            </a:r>
            <a:endParaRPr lang="en-US"/>
          </a:p>
          <a:p>
            <a:pPr algn="l" rtl="0" fontAlgn="base">
              <a:lnSpc>
                <a:spcPts val="2175"/>
              </a:lnSpc>
              <a:buNone/>
            </a:pPr>
            <a:r>
              <a:rPr lang="en-US" sz="1800" u="none" strike="noStrike">
                <a:solidFill>
                  <a:srgbClr val="000000"/>
                </a:solidFill>
                <a:effectLst/>
                <a:latin typeface="Amare Walter Neue Leicht"/>
              </a:rPr>
              <a:t>​</a:t>
            </a:r>
            <a:endParaRPr lang="en-US" u="none" strike="noStrike">
              <a:solidFill>
                <a:srgbClr val="000000"/>
              </a:solidFill>
              <a:effectLst/>
              <a:latin typeface="Amare Walter Neue Leicht"/>
            </a:endParaRPr>
          </a:p>
          <a:p>
            <a:pPr algn="l" rtl="0" fontAlgn="base">
              <a:lnSpc>
                <a:spcPts val="2175"/>
              </a:lnSpc>
              <a:buNone/>
            </a:pPr>
            <a:r>
              <a:rPr lang="en-US" sz="1800" u="none" strike="noStrike">
                <a:solidFill>
                  <a:srgbClr val="000000"/>
                </a:solidFill>
                <a:effectLst/>
                <a:latin typeface="Amare Walter Neue Leicht"/>
              </a:rPr>
              <a:t>​</a:t>
            </a:r>
            <a:endParaRPr lang="en-US" u="none" strike="noStrike">
              <a:solidFill>
                <a:srgbClr val="000000"/>
              </a:solidFill>
              <a:effectLst/>
              <a:latin typeface="Amare Walter Neue Leicht"/>
            </a:endParaRPr>
          </a:p>
          <a:p>
            <a:pPr algn="l" rtl="0" fontAlgn="base">
              <a:lnSpc>
                <a:spcPts val="1875"/>
              </a:lnSpc>
              <a:buNone/>
            </a:pPr>
            <a:r>
              <a:rPr lang="en-US" sz="1800" u="none" strike="noStrike">
                <a:solidFill>
                  <a:srgbClr val="000000"/>
                </a:solidFill>
                <a:effectLst/>
                <a:latin typeface="Amare Walter Neue Leicht"/>
              </a:rPr>
              <a:t>​</a:t>
            </a:r>
            <a:endParaRPr lang="en-US" u="none" strike="noStrike">
              <a:solidFill>
                <a:srgbClr val="000000"/>
              </a:solidFill>
              <a:effectLst/>
              <a:latin typeface="Amare Walter Neue Leicht"/>
            </a:endParaRPr>
          </a:p>
          <a:p>
            <a:pPr algn="l" rtl="0" fontAlgn="base">
              <a:lnSpc>
                <a:spcPts val="1650"/>
              </a:lnSpc>
              <a:buNone/>
            </a:pPr>
            <a:r>
              <a:rPr lang="en-US" sz="1600" u="none" strike="noStrike">
                <a:solidFill>
                  <a:srgbClr val="000000"/>
                </a:solidFill>
                <a:effectLst/>
                <a:latin typeface="Amare Walter Neue Leicht"/>
              </a:rPr>
              <a:t>​</a:t>
            </a:r>
            <a:endParaRPr lang="en-US" u="none" strike="noStrike">
              <a:solidFill>
                <a:srgbClr val="000000"/>
              </a:solidFill>
              <a:effectLst/>
              <a:latin typeface="Amare Walter Neue Leicht"/>
            </a:endParaRPr>
          </a:p>
        </p:txBody>
      </p:sp>
      <p:sp>
        <p:nvSpPr>
          <p:cNvPr id="11" name="TextBox 10">
            <a:extLst>
              <a:ext uri="{FF2B5EF4-FFF2-40B4-BE49-F238E27FC236}">
                <a16:creationId xmlns:a16="http://schemas.microsoft.com/office/drawing/2014/main" id="{4C67E2D7-7B56-6041-394C-B2F0DD630627}"/>
              </a:ext>
            </a:extLst>
          </p:cNvPr>
          <p:cNvSpPr txBox="1"/>
          <p:nvPr/>
        </p:nvSpPr>
        <p:spPr>
          <a:xfrm>
            <a:off x="360078" y="2300543"/>
            <a:ext cx="6100762" cy="636713"/>
          </a:xfrm>
          <a:prstGeom prst="rect">
            <a:avLst/>
          </a:prstGeom>
          <a:noFill/>
        </p:spPr>
        <p:txBody>
          <a:bodyPr wrap="square">
            <a:spAutoFit/>
          </a:bodyPr>
          <a:lstStyle/>
          <a:p>
            <a:pPr marL="0" indent="0" fontAlgn="base">
              <a:lnSpc>
                <a:spcPts val="4400"/>
              </a:lnSpc>
              <a:buNone/>
            </a:pPr>
            <a:r>
              <a:rPr lang="en-US" sz="3200" b="1">
                <a:solidFill>
                  <a:schemeClr val="accent3"/>
                </a:solidFill>
                <a:latin typeface="Amare Walter Neue Halbfett" panose="020B0503040202060203" pitchFamily="34" charset="77"/>
              </a:rPr>
              <a:t>Rigorous Clinical Testing</a:t>
            </a:r>
          </a:p>
        </p:txBody>
      </p:sp>
      <p:pic>
        <p:nvPicPr>
          <p:cNvPr id="3" name="Picture 2" descr="A person in a room with a computer screen&#10;&#10;AI-generated content may be incorrect.">
            <a:extLst>
              <a:ext uri="{FF2B5EF4-FFF2-40B4-BE49-F238E27FC236}">
                <a16:creationId xmlns:a16="http://schemas.microsoft.com/office/drawing/2014/main" id="{04151030-C350-872E-1727-B9C88BFA0D03}"/>
              </a:ext>
            </a:extLst>
          </p:cNvPr>
          <p:cNvPicPr>
            <a:picLocks noChangeAspect="1"/>
          </p:cNvPicPr>
          <p:nvPr/>
        </p:nvPicPr>
        <p:blipFill>
          <a:blip r:embed="rId4"/>
          <a:srcRect l="17983" r="31954"/>
          <a:stretch>
            <a:fillRect/>
          </a:stretch>
        </p:blipFill>
        <p:spPr>
          <a:xfrm>
            <a:off x="6090556" y="0"/>
            <a:ext cx="6101443" cy="6858000"/>
          </a:xfrm>
          <a:prstGeom prst="rect">
            <a:avLst/>
          </a:prstGeom>
        </p:spPr>
      </p:pic>
      <p:sp>
        <p:nvSpPr>
          <p:cNvPr id="2" name="Rectangle 1">
            <a:extLst>
              <a:ext uri="{FF2B5EF4-FFF2-40B4-BE49-F238E27FC236}">
                <a16:creationId xmlns:a16="http://schemas.microsoft.com/office/drawing/2014/main" id="{CB5EDAA5-C2E9-9A08-1BA5-86A8F735414B}"/>
              </a:ext>
            </a:extLst>
          </p:cNvPr>
          <p:cNvSpPr/>
          <p:nvPr/>
        </p:nvSpPr>
        <p:spPr>
          <a:xfrm>
            <a:off x="6090557" y="0"/>
            <a:ext cx="6101443" cy="6858000"/>
          </a:xfrm>
          <a:prstGeom prst="rect">
            <a:avLst/>
          </a:prstGeom>
          <a:gradFill>
            <a:gsLst>
              <a:gs pos="62000">
                <a:schemeClr val="accent1">
                  <a:lumMod val="0"/>
                  <a:alpha val="0"/>
                </a:schemeClr>
              </a:gs>
              <a:gs pos="100000">
                <a:schemeClr val="accent3">
                  <a:alpha val="81744"/>
                </a:schemeClr>
              </a:gs>
            </a:gsLst>
            <a:lin ang="2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262408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BF90EC-C53E-CB82-9310-58ED8EC78108}"/>
            </a:ext>
          </a:extLst>
        </p:cNvPr>
        <p:cNvGrpSpPr/>
        <p:nvPr/>
      </p:nvGrpSpPr>
      <p:grpSpPr>
        <a:xfrm>
          <a:off x="0" y="0"/>
          <a:ext cx="0" cy="0"/>
          <a:chOff x="0" y="0"/>
          <a:chExt cx="0" cy="0"/>
        </a:xfrm>
      </p:grpSpPr>
      <p:pic>
        <p:nvPicPr>
          <p:cNvPr id="13" name="Picture 12" descr="A bubble with iridescent colors&#10;&#10;AI-generated content may be incorrect.">
            <a:extLst>
              <a:ext uri="{FF2B5EF4-FFF2-40B4-BE49-F238E27FC236}">
                <a16:creationId xmlns:a16="http://schemas.microsoft.com/office/drawing/2014/main" id="{3DB2C07A-57B1-DA6A-6673-F2C9595249DA}"/>
              </a:ext>
            </a:extLst>
          </p:cNvPr>
          <p:cNvPicPr>
            <a:picLocks noChangeAspect="1"/>
          </p:cNvPicPr>
          <p:nvPr/>
        </p:nvPicPr>
        <p:blipFill>
          <a:blip r:embed="rId3"/>
          <a:srcRect l="41588" t="43084" r="29995" b="56539"/>
          <a:stretch>
            <a:fillRect/>
          </a:stretch>
        </p:blipFill>
        <p:spPr>
          <a:xfrm>
            <a:off x="0" y="1"/>
            <a:ext cx="12192000" cy="71561"/>
          </a:xfrm>
          <a:prstGeom prst="rect">
            <a:avLst/>
          </a:prstGeom>
        </p:spPr>
      </p:pic>
      <p:pic>
        <p:nvPicPr>
          <p:cNvPr id="4" name="Picture 3" descr="A group of white containers with gold caps&#10;&#10;AI-generated content may be incorrect.">
            <a:extLst>
              <a:ext uri="{FF2B5EF4-FFF2-40B4-BE49-F238E27FC236}">
                <a16:creationId xmlns:a16="http://schemas.microsoft.com/office/drawing/2014/main" id="{80C5D75E-5F2F-EFF8-AED1-DF1041B54677}"/>
              </a:ext>
            </a:extLst>
          </p:cNvPr>
          <p:cNvPicPr>
            <a:picLocks noChangeAspect="1"/>
          </p:cNvPicPr>
          <p:nvPr/>
        </p:nvPicPr>
        <p:blipFill>
          <a:blip r:embed="rId4"/>
          <a:srcRect l="5694" r="5417"/>
          <a:stretch>
            <a:fillRect/>
          </a:stretch>
        </p:blipFill>
        <p:spPr>
          <a:xfrm>
            <a:off x="6129867" y="71562"/>
            <a:ext cx="6062134" cy="6781800"/>
          </a:xfrm>
          <a:prstGeom prst="rect">
            <a:avLst/>
          </a:prstGeom>
        </p:spPr>
      </p:pic>
      <p:sp>
        <p:nvSpPr>
          <p:cNvPr id="7" name="TextBox 6">
            <a:extLst>
              <a:ext uri="{FF2B5EF4-FFF2-40B4-BE49-F238E27FC236}">
                <a16:creationId xmlns:a16="http://schemas.microsoft.com/office/drawing/2014/main" id="{1994C243-BBE4-D76F-07D5-A86FED490FF5}"/>
              </a:ext>
            </a:extLst>
          </p:cNvPr>
          <p:cNvSpPr txBox="1"/>
          <p:nvPr/>
        </p:nvSpPr>
        <p:spPr>
          <a:xfrm>
            <a:off x="309959" y="756242"/>
            <a:ext cx="5753893" cy="3600986"/>
          </a:xfrm>
          <a:prstGeom prst="rect">
            <a:avLst/>
          </a:prstGeom>
          <a:noFill/>
        </p:spPr>
        <p:txBody>
          <a:bodyPr wrap="square" lIns="91440" tIns="45720" rIns="91440" bIns="45720" anchor="t">
            <a:spAutoFit/>
          </a:bodyPr>
          <a:lstStyle/>
          <a:p>
            <a:pPr fontAlgn="base"/>
            <a:r>
              <a:rPr lang="en-US" sz="2800" b="1" u="none" strike="noStrike">
                <a:solidFill>
                  <a:srgbClr val="5F2656"/>
                </a:solidFill>
                <a:effectLst/>
                <a:latin typeface="Amare Walter Neue Halbfett"/>
              </a:rPr>
              <a:t>100% </a:t>
            </a:r>
            <a:endParaRPr lang="en-US" sz="2800">
              <a:latin typeface="Amare Walter Neue Halbfett"/>
            </a:endParaRPr>
          </a:p>
          <a:p>
            <a:pPr algn="l">
              <a:buNone/>
            </a:pPr>
            <a:r>
              <a:rPr lang="en-US" u="none" strike="noStrike">
                <a:solidFill>
                  <a:srgbClr val="5F2656"/>
                </a:solidFill>
                <a:effectLst/>
                <a:latin typeface="Amare Walter Neue Mager"/>
              </a:rPr>
              <a:t>of participants showed </a:t>
            </a:r>
            <a:r>
              <a:rPr lang="en-US" b="1" u="none" strike="noStrike">
                <a:solidFill>
                  <a:srgbClr val="5F2656"/>
                </a:solidFill>
                <a:effectLst/>
                <a:latin typeface="Amare Walter Neue Halbfett"/>
              </a:rPr>
              <a:t>IMMEDIATE IMPROVEMENT </a:t>
            </a:r>
            <a:r>
              <a:rPr lang="en-US" u="none" strike="noStrike">
                <a:solidFill>
                  <a:srgbClr val="5F2656"/>
                </a:solidFill>
                <a:effectLst/>
                <a:latin typeface="Amare Walter Neue Mager"/>
              </a:rPr>
              <a:t>in skin radiance with </a:t>
            </a:r>
            <a:r>
              <a:rPr lang="en-US" u="none" strike="noStrike" err="1">
                <a:solidFill>
                  <a:srgbClr val="5F2656"/>
                </a:solidFill>
                <a:effectLst/>
                <a:latin typeface="Amare Walter Neue Mager"/>
              </a:rPr>
              <a:t>OptiMIST</a:t>
            </a:r>
            <a:r>
              <a:rPr lang="en-US" u="none" strike="noStrike">
                <a:solidFill>
                  <a:srgbClr val="5F2656"/>
                </a:solidFill>
                <a:effectLst/>
                <a:latin typeface="Amare Walter Neue Mager"/>
              </a:rPr>
              <a:t>*​</a:t>
            </a:r>
            <a:br>
              <a:rPr lang="en-US" sz="2000" u="none" strike="noStrike">
                <a:effectLst/>
                <a:latin typeface="Amare Walter Neue Leicht" panose="020B0303040202060203" pitchFamily="34" charset="77"/>
              </a:rPr>
            </a:br>
            <a:r>
              <a:rPr lang="en-US" sz="2000">
                <a:solidFill>
                  <a:srgbClr val="5F2656"/>
                </a:solidFill>
                <a:latin typeface="Amare Walter Neue Mager"/>
              </a:rPr>
              <a:t>After</a:t>
            </a:r>
            <a:r>
              <a:rPr lang="en-US" sz="2000" u="none" strike="noStrike">
                <a:solidFill>
                  <a:srgbClr val="5F2656"/>
                </a:solidFill>
                <a:effectLst/>
                <a:latin typeface="Amare Walter Neue Mager"/>
              </a:rPr>
              <a:t> just 4 </a:t>
            </a:r>
            <a:r>
              <a:rPr lang="en-US" sz="2000">
                <a:solidFill>
                  <a:srgbClr val="5F2656"/>
                </a:solidFill>
                <a:latin typeface="Amare Walter Neue Mager"/>
              </a:rPr>
              <a:t>weeks:</a:t>
            </a:r>
          </a:p>
          <a:p>
            <a:r>
              <a:rPr lang="en-US" sz="2800" b="1">
                <a:solidFill>
                  <a:srgbClr val="5F2656"/>
                </a:solidFill>
                <a:latin typeface="Amare Walter Neue Halbfett"/>
              </a:rPr>
              <a:t>100</a:t>
            </a:r>
            <a:r>
              <a:rPr lang="en-US" sz="2800" b="1" u="none" strike="noStrike">
                <a:solidFill>
                  <a:srgbClr val="5F2656"/>
                </a:solidFill>
                <a:effectLst/>
                <a:latin typeface="Amare Walter Neue Halbfett"/>
              </a:rPr>
              <a:t>%</a:t>
            </a:r>
            <a:r>
              <a:rPr lang="en-US" sz="2000" b="1" u="none" strike="noStrike">
                <a:solidFill>
                  <a:srgbClr val="5F2656"/>
                </a:solidFill>
                <a:effectLst/>
                <a:latin typeface="Amare Walter Neue Halbfett"/>
              </a:rPr>
              <a:t> </a:t>
            </a:r>
            <a:r>
              <a:rPr lang="en-US" u="none" strike="noStrike">
                <a:solidFill>
                  <a:srgbClr val="5F2656"/>
                </a:solidFill>
                <a:effectLst/>
                <a:latin typeface="Amare Walter Neue Mager"/>
              </a:rPr>
              <a:t>of participants showed </a:t>
            </a:r>
            <a:endParaRPr lang="en-US">
              <a:solidFill>
                <a:srgbClr val="000000"/>
              </a:solidFill>
              <a:latin typeface="Arial" panose="020B0604020202020204"/>
              <a:cs typeface="Arial" panose="020B0604020202020204"/>
            </a:endParaRPr>
          </a:p>
          <a:p>
            <a:r>
              <a:rPr lang="en-US" b="1" u="none" strike="noStrike">
                <a:solidFill>
                  <a:srgbClr val="5F2656"/>
                </a:solidFill>
                <a:effectLst/>
                <a:latin typeface="Amare Walter Neue Halbfett"/>
              </a:rPr>
              <a:t>IMPROVEMENT in fine lines</a:t>
            </a:r>
            <a:r>
              <a:rPr lang="en-US" u="none" strike="noStrike">
                <a:solidFill>
                  <a:srgbClr val="5F2656"/>
                </a:solidFill>
                <a:effectLst/>
                <a:latin typeface="Amare Walter Neue Mager"/>
              </a:rPr>
              <a:t> with </a:t>
            </a:r>
            <a:r>
              <a:rPr lang="en-US" u="none" strike="noStrike" err="1">
                <a:solidFill>
                  <a:srgbClr val="5F2656"/>
                </a:solidFill>
                <a:effectLst/>
                <a:latin typeface="Amare Walter Neue Mager"/>
              </a:rPr>
              <a:t>NeuDay</a:t>
            </a:r>
            <a:r>
              <a:rPr lang="en-US" u="none" strike="noStrike">
                <a:solidFill>
                  <a:srgbClr val="5F2656"/>
                </a:solidFill>
                <a:effectLst/>
                <a:latin typeface="Amare Walter Neue Mager"/>
              </a:rPr>
              <a:t> and </a:t>
            </a:r>
            <a:r>
              <a:rPr lang="en-US" u="none" strike="noStrike" err="1">
                <a:solidFill>
                  <a:srgbClr val="5F2656"/>
                </a:solidFill>
                <a:effectLst/>
                <a:latin typeface="Amare Walter Neue Mager"/>
              </a:rPr>
              <a:t>NeuNight</a:t>
            </a:r>
            <a:r>
              <a:rPr lang="en-US">
                <a:solidFill>
                  <a:srgbClr val="5F2656"/>
                </a:solidFill>
                <a:latin typeface="Amare Walter Neue Mager" panose="020B0403040202060203" pitchFamily="34" charset="77"/>
              </a:rPr>
              <a:t>**</a:t>
            </a:r>
            <a:endParaRPr lang="en-US">
              <a:solidFill>
                <a:srgbClr val="5F2656"/>
              </a:solidFill>
              <a:latin typeface="Amare Walter Neue Mager" panose="020B0403040202060203" pitchFamily="34" charset="77"/>
              <a:cs typeface="Arial"/>
            </a:endParaRPr>
          </a:p>
          <a:p>
            <a:pPr algn="l" rtl="0" fontAlgn="base">
              <a:buNone/>
            </a:pPr>
            <a:r>
              <a:rPr lang="en-US" sz="2000" u="none" strike="noStrike">
                <a:solidFill>
                  <a:srgbClr val="000000"/>
                </a:solidFill>
                <a:effectLst/>
                <a:latin typeface="Amare Walter Neue Leicht"/>
              </a:rPr>
              <a:t>​</a:t>
            </a:r>
          </a:p>
          <a:p>
            <a:pPr algn="l" rtl="0" fontAlgn="base">
              <a:buNone/>
            </a:pPr>
            <a:r>
              <a:rPr lang="en-US" sz="2000" u="none" strike="noStrike">
                <a:solidFill>
                  <a:srgbClr val="000000"/>
                </a:solidFill>
                <a:effectLst/>
                <a:latin typeface="Amare Walter Neue Leicht"/>
              </a:rPr>
              <a:t>​</a:t>
            </a:r>
          </a:p>
          <a:p>
            <a:pPr algn="l" rtl="0" fontAlgn="base">
              <a:buNone/>
            </a:pPr>
            <a:r>
              <a:rPr lang="en-US" sz="2000" u="none" strike="noStrike">
                <a:solidFill>
                  <a:srgbClr val="000000"/>
                </a:solidFill>
                <a:effectLst/>
                <a:latin typeface="Amare Walter Neue Leicht"/>
              </a:rPr>
              <a:t>​</a:t>
            </a:r>
          </a:p>
          <a:p>
            <a:pPr algn="l" rtl="0" fontAlgn="base">
              <a:buNone/>
            </a:pPr>
            <a:r>
              <a:rPr lang="en-US" u="none" strike="noStrike">
                <a:solidFill>
                  <a:srgbClr val="000000"/>
                </a:solidFill>
                <a:effectLst/>
                <a:latin typeface="Amare Walter Neue Leicht"/>
              </a:rPr>
              <a:t>​</a:t>
            </a:r>
            <a:endParaRPr lang="en-US" sz="2000" u="none" strike="noStrike">
              <a:solidFill>
                <a:srgbClr val="000000"/>
              </a:solidFill>
              <a:effectLst/>
              <a:latin typeface="Amare Walter Neue Leicht"/>
            </a:endParaRPr>
          </a:p>
        </p:txBody>
      </p:sp>
      <p:sp>
        <p:nvSpPr>
          <p:cNvPr id="11" name="TextBox 10">
            <a:extLst>
              <a:ext uri="{FF2B5EF4-FFF2-40B4-BE49-F238E27FC236}">
                <a16:creationId xmlns:a16="http://schemas.microsoft.com/office/drawing/2014/main" id="{616BD41A-B009-B168-C0E3-D96973F1ED97}"/>
              </a:ext>
            </a:extLst>
          </p:cNvPr>
          <p:cNvSpPr txBox="1"/>
          <p:nvPr/>
        </p:nvSpPr>
        <p:spPr>
          <a:xfrm>
            <a:off x="309959" y="184155"/>
            <a:ext cx="6100762" cy="636713"/>
          </a:xfrm>
          <a:prstGeom prst="rect">
            <a:avLst/>
          </a:prstGeom>
          <a:noFill/>
        </p:spPr>
        <p:txBody>
          <a:bodyPr wrap="square">
            <a:spAutoFit/>
          </a:bodyPr>
          <a:lstStyle/>
          <a:p>
            <a:pPr marL="0" indent="0" fontAlgn="base">
              <a:lnSpc>
                <a:spcPts val="4400"/>
              </a:lnSpc>
              <a:buNone/>
            </a:pPr>
            <a:r>
              <a:rPr lang="en-US" sz="2800" b="1">
                <a:solidFill>
                  <a:schemeClr val="accent3"/>
                </a:solidFill>
                <a:latin typeface="Amare Walter Neue Halbfett" panose="020B0503040202060203" pitchFamily="34" charset="77"/>
              </a:rPr>
              <a:t>Results You Can See</a:t>
            </a:r>
          </a:p>
        </p:txBody>
      </p:sp>
      <p:sp>
        <p:nvSpPr>
          <p:cNvPr id="14" name="TextBox 13">
            <a:extLst>
              <a:ext uri="{FF2B5EF4-FFF2-40B4-BE49-F238E27FC236}">
                <a16:creationId xmlns:a16="http://schemas.microsoft.com/office/drawing/2014/main" id="{B6D06ED5-48CA-89B3-B61A-17C69D96CE25}"/>
              </a:ext>
            </a:extLst>
          </p:cNvPr>
          <p:cNvSpPr txBox="1"/>
          <p:nvPr/>
        </p:nvSpPr>
        <p:spPr>
          <a:xfrm>
            <a:off x="340121" y="3572191"/>
            <a:ext cx="5808280" cy="1969770"/>
          </a:xfrm>
          <a:prstGeom prst="rect">
            <a:avLst/>
          </a:prstGeom>
          <a:noFill/>
        </p:spPr>
        <p:txBody>
          <a:bodyPr wrap="square" lIns="91440" tIns="45720" rIns="91440" bIns="45720" anchor="t">
            <a:spAutoFit/>
          </a:bodyPr>
          <a:lstStyle/>
          <a:p>
            <a:pPr fontAlgn="base"/>
            <a:r>
              <a:rPr lang="en-US" sz="2800" b="1" u="none" strike="noStrike">
                <a:solidFill>
                  <a:srgbClr val="5F2656"/>
                </a:solidFill>
                <a:effectLst/>
                <a:latin typeface="Amare Walter Neue Halbfett"/>
              </a:rPr>
              <a:t>94%</a:t>
            </a:r>
            <a:r>
              <a:rPr lang="en-US" sz="2800" b="1">
                <a:solidFill>
                  <a:srgbClr val="5F2656"/>
                </a:solidFill>
                <a:latin typeface="Amare Walter Neue Halbfett"/>
              </a:rPr>
              <a:t> </a:t>
            </a:r>
            <a:r>
              <a:rPr lang="en-US" u="none" strike="noStrike">
                <a:solidFill>
                  <a:srgbClr val="5F2656"/>
                </a:solidFill>
                <a:effectLst/>
                <a:latin typeface="Amare Walter Neue Mager"/>
              </a:rPr>
              <a:t>of users agreed that </a:t>
            </a:r>
            <a:r>
              <a:rPr lang="en-US" u="none" strike="noStrike" err="1">
                <a:solidFill>
                  <a:srgbClr val="5F2656"/>
                </a:solidFill>
                <a:effectLst/>
                <a:latin typeface="Amare Walter Neue Mager"/>
              </a:rPr>
              <a:t>OptiMIST</a:t>
            </a:r>
            <a:r>
              <a:rPr lang="en-US" u="none" strike="noStrike">
                <a:solidFill>
                  <a:srgbClr val="5F2656"/>
                </a:solidFill>
                <a:effectLst/>
                <a:latin typeface="Amare Walter Neue Mager"/>
              </a:rPr>
              <a:t> is like </a:t>
            </a:r>
            <a:endParaRPr lang="en-US"/>
          </a:p>
          <a:p>
            <a:r>
              <a:rPr lang="en-US" u="none" strike="noStrike">
                <a:solidFill>
                  <a:srgbClr val="5F2656"/>
                </a:solidFill>
                <a:effectLst/>
                <a:latin typeface="Amare Walter Neue Mager"/>
              </a:rPr>
              <a:t>a </a:t>
            </a:r>
            <a:r>
              <a:rPr lang="en-US" b="1" u="none" strike="noStrike">
                <a:solidFill>
                  <a:srgbClr val="5F2656"/>
                </a:solidFill>
                <a:effectLst/>
                <a:latin typeface="Amare Walter Neue Halbfett"/>
              </a:rPr>
              <a:t>reset moment for skin and mind</a:t>
            </a:r>
            <a:r>
              <a:rPr lang="en-US" u="none" strike="noStrike">
                <a:solidFill>
                  <a:srgbClr val="5F2656"/>
                </a:solidFill>
                <a:effectLst/>
                <a:latin typeface="Amare Walter Neue Mager"/>
              </a:rPr>
              <a:t>.​</a:t>
            </a:r>
            <a:r>
              <a:rPr lang="en-US" sz="2000">
                <a:solidFill>
                  <a:srgbClr val="5F2656"/>
                </a:solidFill>
                <a:latin typeface="Amare Walter Neue Mager" panose="020B0403040202060203" pitchFamily="34" charset="77"/>
              </a:rPr>
              <a:t>†</a:t>
            </a:r>
            <a:br>
              <a:rPr lang="en-US" sz="1200">
                <a:latin typeface="Amare Walter Neue Leicht" panose="020B0303040202060203" pitchFamily="34" charset="77"/>
              </a:rPr>
            </a:br>
            <a:r>
              <a:rPr lang="en-US" u="none" strike="noStrike" err="1">
                <a:solidFill>
                  <a:srgbClr val="5F2656"/>
                </a:solidFill>
                <a:effectLst/>
                <a:latin typeface="Amare Walter Neue Mager"/>
              </a:rPr>
              <a:t>NeuDay</a:t>
            </a:r>
            <a:r>
              <a:rPr lang="en-US" u="none" strike="noStrike">
                <a:solidFill>
                  <a:srgbClr val="5F2656"/>
                </a:solidFill>
                <a:effectLst/>
                <a:latin typeface="Amare Walter Neue Mager"/>
              </a:rPr>
              <a:t> enhanced internal </a:t>
            </a:r>
            <a:r>
              <a:rPr lang="en-US" b="1" u="none" strike="noStrike">
                <a:solidFill>
                  <a:srgbClr val="5F2656"/>
                </a:solidFill>
                <a:effectLst/>
                <a:latin typeface="Amare Walter Neue Halbfett"/>
              </a:rPr>
              <a:t>focus and mental clarity</a:t>
            </a:r>
            <a:r>
              <a:rPr lang="en-US" u="none" strike="noStrike">
                <a:solidFill>
                  <a:srgbClr val="5F2656"/>
                </a:solidFill>
                <a:effectLst/>
                <a:latin typeface="Amare Walter Neue Leicht"/>
              </a:rPr>
              <a:t> </a:t>
            </a:r>
            <a:r>
              <a:rPr lang="en-US" u="none" strike="noStrike">
                <a:solidFill>
                  <a:srgbClr val="5F2656"/>
                </a:solidFill>
                <a:effectLst/>
                <a:latin typeface="Amare Walter Neue Mager"/>
              </a:rPr>
              <a:t>and helped </a:t>
            </a:r>
            <a:r>
              <a:rPr lang="en-US" b="1" u="none" strike="noStrike">
                <a:solidFill>
                  <a:srgbClr val="5F2656"/>
                </a:solidFill>
                <a:effectLst/>
                <a:latin typeface="Amare Walter Neue Mager"/>
              </a:rPr>
              <a:t>uplift</a:t>
            </a:r>
            <a:r>
              <a:rPr lang="en-US" u="none" strike="noStrike">
                <a:solidFill>
                  <a:srgbClr val="5F2656"/>
                </a:solidFill>
                <a:effectLst/>
                <a:latin typeface="Amare Walter Neue Mager"/>
              </a:rPr>
              <a:t> one’s spirit​</a:t>
            </a:r>
            <a:r>
              <a:rPr lang="en-US" sz="1400">
                <a:solidFill>
                  <a:srgbClr val="5F2656"/>
                </a:solidFill>
                <a:latin typeface="Amare Walter Neue Mager" panose="020B0403040202060203" pitchFamily="34" charset="77"/>
              </a:rPr>
              <a:t>‡</a:t>
            </a:r>
            <a:endParaRPr lang="en-US">
              <a:solidFill>
                <a:srgbClr val="5F2656"/>
              </a:solidFill>
              <a:latin typeface="Amare Walter Neue Mager" panose="020B0403040202060203" pitchFamily="34" charset="77"/>
            </a:endParaRPr>
          </a:p>
          <a:p>
            <a:r>
              <a:rPr lang="en-US" err="1">
                <a:solidFill>
                  <a:srgbClr val="5F2656"/>
                </a:solidFill>
                <a:latin typeface="Amare Walter Neue Mager"/>
              </a:rPr>
              <a:t>NeuNight</a:t>
            </a:r>
            <a:r>
              <a:rPr lang="en-US" u="none" strike="noStrike">
                <a:solidFill>
                  <a:srgbClr val="5F2656"/>
                </a:solidFill>
                <a:effectLst/>
                <a:latin typeface="Amare Walter Neue Mager"/>
              </a:rPr>
              <a:t> promoted</a:t>
            </a:r>
            <a:r>
              <a:rPr lang="en-US" b="1" u="none" strike="noStrike">
                <a:solidFill>
                  <a:srgbClr val="5F2656"/>
                </a:solidFill>
                <a:effectLst/>
                <a:latin typeface="Amare Walter Neue Mager"/>
              </a:rPr>
              <a:t> relaxation and a </a:t>
            </a:r>
            <a:r>
              <a:rPr lang="en-US" b="1" u="none" strike="noStrike">
                <a:solidFill>
                  <a:srgbClr val="5F2656"/>
                </a:solidFill>
                <a:effectLst/>
                <a:latin typeface="Amare Walter Neue Halbfett"/>
              </a:rPr>
              <a:t>state of calm </a:t>
            </a:r>
            <a:r>
              <a:rPr lang="en-US" u="none" strike="noStrike">
                <a:solidFill>
                  <a:srgbClr val="5F2656"/>
                </a:solidFill>
                <a:effectLst/>
                <a:latin typeface="Amare Walter Neue Mager"/>
              </a:rPr>
              <a:t>and helped them </a:t>
            </a:r>
            <a:r>
              <a:rPr lang="en-US" b="1" u="none" strike="noStrike">
                <a:solidFill>
                  <a:srgbClr val="5F2656"/>
                </a:solidFill>
                <a:effectLst/>
                <a:latin typeface="Amare Walter Neue Mager"/>
              </a:rPr>
              <a:t>wind down​</a:t>
            </a:r>
            <a:r>
              <a:rPr lang="en-US" sz="2000" u="none" strike="noStrike">
                <a:solidFill>
                  <a:srgbClr val="5F2656"/>
                </a:solidFill>
                <a:effectLst/>
                <a:latin typeface="Amare Walter Neue Leicht"/>
              </a:rPr>
              <a:t>​</a:t>
            </a:r>
            <a:r>
              <a:rPr lang="en-US" sz="2000">
                <a:solidFill>
                  <a:srgbClr val="5F2656"/>
                </a:solidFill>
                <a:latin typeface="Amare Walter Neue Mager"/>
              </a:rPr>
              <a:t>​</a:t>
            </a:r>
            <a:r>
              <a:rPr lang="en-US" sz="1600">
                <a:solidFill>
                  <a:srgbClr val="5F2656"/>
                </a:solidFill>
                <a:latin typeface="Amare Walter Neue Mager" panose="020B0403040202060203" pitchFamily="34" charset="77"/>
              </a:rPr>
              <a:t>‡</a:t>
            </a:r>
            <a:endParaRPr lang="en-US" sz="2000">
              <a:solidFill>
                <a:srgbClr val="5F2656"/>
              </a:solidFill>
              <a:latin typeface="Amare Walter Neue Mager" panose="020B0403040202060203" pitchFamily="34" charset="77"/>
            </a:endParaRPr>
          </a:p>
        </p:txBody>
      </p:sp>
      <p:sp>
        <p:nvSpPr>
          <p:cNvPr id="15" name="TextBox 14">
            <a:extLst>
              <a:ext uri="{FF2B5EF4-FFF2-40B4-BE49-F238E27FC236}">
                <a16:creationId xmlns:a16="http://schemas.microsoft.com/office/drawing/2014/main" id="{78A4F8E3-3453-7514-E6A4-EE28D5D5DAA2}"/>
              </a:ext>
            </a:extLst>
          </p:cNvPr>
          <p:cNvSpPr txBox="1"/>
          <p:nvPr/>
        </p:nvSpPr>
        <p:spPr>
          <a:xfrm>
            <a:off x="309959" y="3059843"/>
            <a:ext cx="6100762" cy="636713"/>
          </a:xfrm>
          <a:prstGeom prst="rect">
            <a:avLst/>
          </a:prstGeom>
          <a:noFill/>
        </p:spPr>
        <p:txBody>
          <a:bodyPr wrap="square">
            <a:spAutoFit/>
          </a:bodyPr>
          <a:lstStyle/>
          <a:p>
            <a:pPr marL="0" indent="0" fontAlgn="base">
              <a:lnSpc>
                <a:spcPts val="4400"/>
              </a:lnSpc>
              <a:buNone/>
            </a:pPr>
            <a:r>
              <a:rPr lang="en-US" sz="2800" b="1">
                <a:solidFill>
                  <a:schemeClr val="accent3"/>
                </a:solidFill>
                <a:latin typeface="Amare Walter Neue Halbfett" panose="020B0503040202060203" pitchFamily="34" charset="77"/>
              </a:rPr>
              <a:t>And Feel</a:t>
            </a:r>
          </a:p>
        </p:txBody>
      </p:sp>
      <p:sp>
        <p:nvSpPr>
          <p:cNvPr id="3" name="TextBox 2">
            <a:extLst>
              <a:ext uri="{FF2B5EF4-FFF2-40B4-BE49-F238E27FC236}">
                <a16:creationId xmlns:a16="http://schemas.microsoft.com/office/drawing/2014/main" id="{D533EA02-D358-396C-B977-8534E99B8814}"/>
              </a:ext>
            </a:extLst>
          </p:cNvPr>
          <p:cNvSpPr txBox="1"/>
          <p:nvPr/>
        </p:nvSpPr>
        <p:spPr>
          <a:xfrm>
            <a:off x="340121" y="5590154"/>
            <a:ext cx="6248400" cy="584775"/>
          </a:xfrm>
          <a:prstGeom prst="rect">
            <a:avLst/>
          </a:prstGeom>
          <a:noFill/>
        </p:spPr>
        <p:txBody>
          <a:bodyPr wrap="square">
            <a:spAutoFit/>
          </a:bodyPr>
          <a:lstStyle/>
          <a:p>
            <a:r>
              <a:rPr lang="en-US" sz="800">
                <a:solidFill>
                  <a:srgbClr val="5F2656"/>
                </a:solidFill>
                <a:effectLst/>
                <a:latin typeface="Amare Walter Neue Mager" panose="020B0403040202060203" pitchFamily="34" charset="77"/>
              </a:rPr>
              <a:t>*Based on expert grading evaluation on 36 panelists after 1 application of </a:t>
            </a:r>
            <a:r>
              <a:rPr lang="en-US" sz="800" err="1">
                <a:solidFill>
                  <a:srgbClr val="5F2656"/>
                </a:solidFill>
                <a:effectLst/>
                <a:latin typeface="Amare Walter Neue Mager" panose="020B0403040202060203" pitchFamily="34" charset="77"/>
              </a:rPr>
              <a:t>OptiMIST</a:t>
            </a:r>
            <a:r>
              <a:rPr lang="en-US" sz="800">
                <a:solidFill>
                  <a:srgbClr val="5F2656"/>
                </a:solidFill>
                <a:effectLst/>
                <a:latin typeface="Amare Walter Neue Mager" panose="020B0403040202060203" pitchFamily="34" charset="77"/>
              </a:rPr>
              <a:t>. </a:t>
            </a:r>
            <a:br>
              <a:rPr lang="en-US" sz="800">
                <a:solidFill>
                  <a:srgbClr val="5F2656"/>
                </a:solidFill>
                <a:effectLst/>
                <a:latin typeface="Amare Walter Neue Mager" panose="020B0403040202060203" pitchFamily="34" charset="77"/>
              </a:rPr>
            </a:br>
            <a:r>
              <a:rPr lang="en-US" sz="800">
                <a:solidFill>
                  <a:srgbClr val="5F2656"/>
                </a:solidFill>
                <a:effectLst/>
                <a:latin typeface="Amare Walter Neue Mager" panose="020B0403040202060203" pitchFamily="34" charset="77"/>
              </a:rPr>
              <a:t>†Based on consumer testing on 36 participants after 1 application of </a:t>
            </a:r>
            <a:r>
              <a:rPr lang="en-US" sz="800" err="1">
                <a:solidFill>
                  <a:srgbClr val="5F2656"/>
                </a:solidFill>
                <a:effectLst/>
                <a:latin typeface="Amare Walter Neue Mager" panose="020B0403040202060203" pitchFamily="34" charset="77"/>
              </a:rPr>
              <a:t>OptiMIST</a:t>
            </a:r>
            <a:r>
              <a:rPr lang="en-US" sz="800">
                <a:solidFill>
                  <a:srgbClr val="5F2656"/>
                </a:solidFill>
                <a:latin typeface="Amare Walter Neue Mager" panose="020B0403040202060203" pitchFamily="34" charset="77"/>
              </a:rPr>
              <a:t>. .</a:t>
            </a:r>
            <a:br>
              <a:rPr lang="en-US" sz="800">
                <a:solidFill>
                  <a:srgbClr val="5F2656"/>
                </a:solidFill>
                <a:latin typeface="Amare Walter Neue Mager" panose="020B0403040202060203" pitchFamily="34" charset="77"/>
              </a:rPr>
            </a:br>
            <a:r>
              <a:rPr lang="en-US" sz="800">
                <a:solidFill>
                  <a:srgbClr val="5F2656"/>
                </a:solidFill>
                <a:latin typeface="Amare Walter Neue Mager" panose="020B0403040202060203" pitchFamily="34" charset="77"/>
              </a:rPr>
              <a:t>**Based on expert grading evaluation on 36 panelists after use of </a:t>
            </a:r>
            <a:r>
              <a:rPr lang="en-US" sz="800" err="1">
                <a:solidFill>
                  <a:srgbClr val="5F2656"/>
                </a:solidFill>
                <a:latin typeface="Amare Walter Neue Mager" panose="020B0403040202060203" pitchFamily="34" charset="77"/>
              </a:rPr>
              <a:t>NeuDay</a:t>
            </a:r>
            <a:r>
              <a:rPr lang="en-US" sz="800">
                <a:solidFill>
                  <a:srgbClr val="5F2656"/>
                </a:solidFill>
                <a:latin typeface="Amare Walter Neue Mager" panose="020B0403040202060203" pitchFamily="34" charset="77"/>
              </a:rPr>
              <a:t> and </a:t>
            </a:r>
            <a:r>
              <a:rPr lang="en-US" sz="800" err="1">
                <a:solidFill>
                  <a:srgbClr val="5F2656"/>
                </a:solidFill>
                <a:latin typeface="Amare Walter Neue Mager" panose="020B0403040202060203" pitchFamily="34" charset="77"/>
              </a:rPr>
              <a:t>NeuNight</a:t>
            </a:r>
            <a:r>
              <a:rPr lang="en-US" sz="800">
                <a:solidFill>
                  <a:srgbClr val="5F2656"/>
                </a:solidFill>
                <a:latin typeface="Amare Walter Neue Mager" panose="020B0403040202060203" pitchFamily="34" charset="77"/>
              </a:rPr>
              <a:t> for 4 weeks.</a:t>
            </a:r>
            <a:br>
              <a:rPr lang="en-US" sz="800">
                <a:solidFill>
                  <a:srgbClr val="5F2656"/>
                </a:solidFill>
                <a:latin typeface="Amare Walter Neue Mager" panose="020B0403040202060203" pitchFamily="34" charset="77"/>
              </a:rPr>
            </a:br>
            <a:r>
              <a:rPr lang="en-US" sz="800">
                <a:solidFill>
                  <a:srgbClr val="5F2656"/>
                </a:solidFill>
                <a:latin typeface="Amare Walter Neue Mager"/>
              </a:rPr>
              <a:t>​</a:t>
            </a:r>
            <a:r>
              <a:rPr lang="en-US" sz="800">
                <a:solidFill>
                  <a:srgbClr val="5F2656"/>
                </a:solidFill>
                <a:latin typeface="Amare Walter Neue Mager" panose="020B0403040202060203" pitchFamily="34" charset="77"/>
              </a:rPr>
              <a:t>‡ Based on consumer testing on 36 panelists after use of </a:t>
            </a:r>
            <a:r>
              <a:rPr lang="en-US" sz="800" err="1">
                <a:solidFill>
                  <a:srgbClr val="5F2656"/>
                </a:solidFill>
                <a:latin typeface="Amare Walter Neue Mager" panose="020B0403040202060203" pitchFamily="34" charset="77"/>
              </a:rPr>
              <a:t>NeuDay</a:t>
            </a:r>
            <a:r>
              <a:rPr lang="en-US" sz="800">
                <a:solidFill>
                  <a:srgbClr val="5F2656"/>
                </a:solidFill>
                <a:latin typeface="Amare Walter Neue Mager" panose="020B0403040202060203" pitchFamily="34" charset="77"/>
              </a:rPr>
              <a:t> and </a:t>
            </a:r>
            <a:r>
              <a:rPr lang="en-US" sz="800" err="1">
                <a:solidFill>
                  <a:srgbClr val="5F2656"/>
                </a:solidFill>
                <a:latin typeface="Amare Walter Neue Mager" panose="020B0403040202060203" pitchFamily="34" charset="77"/>
              </a:rPr>
              <a:t>NeuNight</a:t>
            </a:r>
            <a:r>
              <a:rPr lang="en-US" sz="800">
                <a:solidFill>
                  <a:srgbClr val="5F2656"/>
                </a:solidFill>
                <a:latin typeface="Amare Walter Neue Mager" panose="020B0403040202060203" pitchFamily="34" charset="77"/>
              </a:rPr>
              <a:t> for 4 weeks.</a:t>
            </a:r>
          </a:p>
        </p:txBody>
      </p:sp>
    </p:spTree>
    <p:extLst>
      <p:ext uri="{BB962C8B-B14F-4D97-AF65-F5344CB8AC3E}">
        <p14:creationId xmlns:p14="http://schemas.microsoft.com/office/powerpoint/2010/main" val="21128044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A group of white bottles on a glass shelf&#10;&#10;AI-generated content may be incorrect.">
            <a:extLst>
              <a:ext uri="{FF2B5EF4-FFF2-40B4-BE49-F238E27FC236}">
                <a16:creationId xmlns:a16="http://schemas.microsoft.com/office/drawing/2014/main" id="{E6D6D51B-B26C-302F-3A64-B79FB2AB4E86}"/>
              </a:ext>
            </a:extLst>
          </p:cNvPr>
          <p:cNvPicPr>
            <a:picLocks noChangeAspect="1"/>
          </p:cNvPicPr>
          <p:nvPr/>
        </p:nvPicPr>
        <p:blipFill>
          <a:blip r:embed="rId3"/>
          <a:srcRect l="2125" t="5220" r="28226" b="2128"/>
          <a:stretch>
            <a:fillRect/>
          </a:stretch>
        </p:blipFill>
        <p:spPr>
          <a:xfrm>
            <a:off x="0" y="-19817"/>
            <a:ext cx="12192000" cy="6877818"/>
          </a:xfrm>
          <a:prstGeom prst="rect">
            <a:avLst/>
          </a:prstGeom>
        </p:spPr>
      </p:pic>
      <p:sp>
        <p:nvSpPr>
          <p:cNvPr id="7" name="Content Placeholder 2">
            <a:extLst>
              <a:ext uri="{FF2B5EF4-FFF2-40B4-BE49-F238E27FC236}">
                <a16:creationId xmlns:a16="http://schemas.microsoft.com/office/drawing/2014/main" id="{F56AFF65-7AC6-4178-431E-FF42A11D2AC7}"/>
              </a:ext>
            </a:extLst>
          </p:cNvPr>
          <p:cNvSpPr txBox="1">
            <a:spLocks/>
          </p:cNvSpPr>
          <p:nvPr>
            <p:custDataLst>
              <p:tags r:id="rId1"/>
            </p:custDataLst>
          </p:nvPr>
        </p:nvSpPr>
        <p:spPr>
          <a:xfrm>
            <a:off x="208430" y="2407992"/>
            <a:ext cx="5887570" cy="1806561"/>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fontAlgn="base">
              <a:lnSpc>
                <a:spcPts val="5880"/>
              </a:lnSpc>
              <a:buNone/>
            </a:pPr>
            <a:r>
              <a:rPr lang="en-US" sz="5400" b="1">
                <a:solidFill>
                  <a:schemeClr val="accent3"/>
                </a:solidFill>
                <a:latin typeface="Amare Walter Neue Halbfett" panose="020B0503040202060203" pitchFamily="34" charset="77"/>
              </a:rPr>
              <a:t>Skincare Built</a:t>
            </a:r>
            <a:br>
              <a:rPr lang="en-US" sz="5400" b="1">
                <a:solidFill>
                  <a:schemeClr val="accent3"/>
                </a:solidFill>
                <a:latin typeface="Amare Walter Neue Halbfett" panose="020B0503040202060203" pitchFamily="34" charset="77"/>
              </a:rPr>
            </a:br>
            <a:r>
              <a:rPr lang="en-US" sz="5400" b="1">
                <a:solidFill>
                  <a:schemeClr val="accent3"/>
                </a:solidFill>
                <a:latin typeface="Amare Walter Neue Halbfett" panose="020B0503040202060203" pitchFamily="34" charset="77"/>
              </a:rPr>
              <a:t>on </a:t>
            </a:r>
            <a:r>
              <a:rPr lang="en-US" sz="5400" b="1">
                <a:solidFill>
                  <a:schemeClr val="accent3">
                    <a:lumMod val="60000"/>
                    <a:lumOff val="40000"/>
                  </a:schemeClr>
                </a:solidFill>
                <a:latin typeface="Amare Walter Neue Halbfett" panose="020B0503040202060203" pitchFamily="34" charset="77"/>
              </a:rPr>
              <a:t>Neuroscience</a:t>
            </a:r>
            <a:endParaRPr lang="en-US" sz="2000">
              <a:solidFill>
                <a:schemeClr val="accent3"/>
              </a:solidFill>
              <a:latin typeface="Amare Walter Neue Mager" panose="020B0403040202060203" pitchFamily="34" charset="77"/>
            </a:endParaRPr>
          </a:p>
          <a:p>
            <a:pPr marL="0" indent="0" fontAlgn="base">
              <a:lnSpc>
                <a:spcPct val="100000"/>
              </a:lnSpc>
              <a:buNone/>
            </a:pPr>
            <a:endParaRPr lang="en-US" sz="2000">
              <a:solidFill>
                <a:schemeClr val="accent3"/>
              </a:solidFill>
              <a:latin typeface="Amare Walter Neue Mager" panose="020B0403040202060203" pitchFamily="34" charset="77"/>
            </a:endParaRPr>
          </a:p>
          <a:p>
            <a:pPr marL="0" indent="0" fontAlgn="base">
              <a:lnSpc>
                <a:spcPct val="100000"/>
              </a:lnSpc>
              <a:buNone/>
            </a:pPr>
            <a:endParaRPr lang="en-US" sz="2000">
              <a:solidFill>
                <a:schemeClr val="accent3"/>
              </a:solidFill>
              <a:latin typeface="Amare Walter Neue Mager" panose="020B0403040202060203" pitchFamily="34" charset="77"/>
            </a:endParaRPr>
          </a:p>
        </p:txBody>
      </p:sp>
      <p:grpSp>
        <p:nvGrpSpPr>
          <p:cNvPr id="14" name="Group 13">
            <a:extLst>
              <a:ext uri="{FF2B5EF4-FFF2-40B4-BE49-F238E27FC236}">
                <a16:creationId xmlns:a16="http://schemas.microsoft.com/office/drawing/2014/main" id="{B9455031-216B-57D8-3302-0AD0AFB75DE6}"/>
              </a:ext>
            </a:extLst>
          </p:cNvPr>
          <p:cNvGrpSpPr/>
          <p:nvPr/>
        </p:nvGrpSpPr>
        <p:grpSpPr>
          <a:xfrm>
            <a:off x="251866" y="6286234"/>
            <a:ext cx="1830906" cy="393426"/>
            <a:chOff x="251866" y="6286234"/>
            <a:chExt cx="1830906" cy="393426"/>
          </a:xfrm>
        </p:grpSpPr>
        <p:pic>
          <p:nvPicPr>
            <p:cNvPr id="15" name="Picture 14">
              <a:extLst>
                <a:ext uri="{FF2B5EF4-FFF2-40B4-BE49-F238E27FC236}">
                  <a16:creationId xmlns:a16="http://schemas.microsoft.com/office/drawing/2014/main" id="{28EC73D8-E2F0-46C8-A4EF-2DABB209C7AE}"/>
                </a:ext>
              </a:extLst>
            </p:cNvPr>
            <p:cNvPicPr>
              <a:picLocks noChangeAspect="1"/>
            </p:cNvPicPr>
            <p:nvPr userDrawn="1"/>
          </p:nvPicPr>
          <p:blipFill>
            <a:blip r:embed="rId4"/>
            <a:srcRect b="27782"/>
            <a:stretch>
              <a:fillRect/>
            </a:stretch>
          </p:blipFill>
          <p:spPr>
            <a:xfrm>
              <a:off x="251866" y="6286234"/>
              <a:ext cx="1194313" cy="393426"/>
            </a:xfrm>
            <a:prstGeom prst="rect">
              <a:avLst/>
            </a:prstGeom>
          </p:spPr>
        </p:pic>
        <p:pic>
          <p:nvPicPr>
            <p:cNvPr id="16" name="Picture 15">
              <a:extLst>
                <a:ext uri="{FF2B5EF4-FFF2-40B4-BE49-F238E27FC236}">
                  <a16:creationId xmlns:a16="http://schemas.microsoft.com/office/drawing/2014/main" id="{46BD9652-41B9-70B8-48B2-30C7C738C2D6}"/>
                </a:ext>
              </a:extLst>
            </p:cNvPr>
            <p:cNvPicPr>
              <a:picLocks noChangeAspect="1"/>
            </p:cNvPicPr>
            <p:nvPr userDrawn="1"/>
          </p:nvPicPr>
          <p:blipFill>
            <a:blip r:embed="rId4"/>
            <a:srcRect l="47241" t="80552" b="-1"/>
            <a:stretch>
              <a:fillRect/>
            </a:stretch>
          </p:blipFill>
          <p:spPr>
            <a:xfrm>
              <a:off x="1452663" y="6562927"/>
              <a:ext cx="630109" cy="105952"/>
            </a:xfrm>
            <a:prstGeom prst="rect">
              <a:avLst/>
            </a:prstGeom>
          </p:spPr>
        </p:pic>
      </p:grpSp>
      <p:pic>
        <p:nvPicPr>
          <p:cNvPr id="17" name="Picture 16" descr="A bubble with iridescent colors&#10;&#10;AI-generated content may be incorrect.">
            <a:extLst>
              <a:ext uri="{FF2B5EF4-FFF2-40B4-BE49-F238E27FC236}">
                <a16:creationId xmlns:a16="http://schemas.microsoft.com/office/drawing/2014/main" id="{3F6DA68B-13B3-5D6E-A00F-196A68FCDD8C}"/>
              </a:ext>
            </a:extLst>
          </p:cNvPr>
          <p:cNvPicPr>
            <a:picLocks noChangeAspect="1"/>
          </p:cNvPicPr>
          <p:nvPr/>
        </p:nvPicPr>
        <p:blipFill>
          <a:blip r:embed="rId5"/>
          <a:srcRect l="41588" t="43084" r="29995" b="56539"/>
          <a:stretch>
            <a:fillRect/>
          </a:stretch>
        </p:blipFill>
        <p:spPr>
          <a:xfrm>
            <a:off x="0" y="1"/>
            <a:ext cx="12192000" cy="71561"/>
          </a:xfrm>
          <a:prstGeom prst="rect">
            <a:avLst/>
          </a:prstGeom>
        </p:spPr>
      </p:pic>
    </p:spTree>
    <p:extLst>
      <p:ext uri="{BB962C8B-B14F-4D97-AF65-F5344CB8AC3E}">
        <p14:creationId xmlns:p14="http://schemas.microsoft.com/office/powerpoint/2010/main" val="1517219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4B6E8B-3428-AB10-D66F-AD78622152B2}"/>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98DCA929-554F-4D60-B435-7FB282B715D3}"/>
              </a:ext>
            </a:extLst>
          </p:cNvPr>
          <p:cNvSpPr/>
          <p:nvPr/>
        </p:nvSpPr>
        <p:spPr>
          <a:xfrm>
            <a:off x="0" y="0"/>
            <a:ext cx="12192000" cy="6858000"/>
          </a:xfrm>
          <a:prstGeom prst="rect">
            <a:avLst/>
          </a:prstGeom>
          <a:gradFill>
            <a:gsLst>
              <a:gs pos="0">
                <a:schemeClr val="accent1">
                  <a:alpha val="0"/>
                  <a:lumMod val="0"/>
                </a:schemeClr>
              </a:gs>
              <a:gs pos="91000">
                <a:schemeClr val="accent3"/>
              </a:gs>
            </a:gsLst>
            <a:lin ang="2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1">
            <a:extLst>
              <a:ext uri="{FF2B5EF4-FFF2-40B4-BE49-F238E27FC236}">
                <a16:creationId xmlns:a16="http://schemas.microsoft.com/office/drawing/2014/main" id="{8299EF2E-3B4E-4A39-1978-C0CBC708928C}"/>
              </a:ext>
            </a:extLst>
          </p:cNvPr>
          <p:cNvGrpSpPr/>
          <p:nvPr/>
        </p:nvGrpSpPr>
        <p:grpSpPr>
          <a:xfrm>
            <a:off x="1697066" y="2483755"/>
            <a:ext cx="8797867" cy="1890490"/>
            <a:chOff x="251866" y="6286234"/>
            <a:chExt cx="1830906" cy="393426"/>
          </a:xfrm>
        </p:grpSpPr>
        <p:pic>
          <p:nvPicPr>
            <p:cNvPr id="3" name="Picture 2">
              <a:extLst>
                <a:ext uri="{FF2B5EF4-FFF2-40B4-BE49-F238E27FC236}">
                  <a16:creationId xmlns:a16="http://schemas.microsoft.com/office/drawing/2014/main" id="{AD8955C4-A696-557A-9AA3-556892A71956}"/>
                </a:ext>
              </a:extLst>
            </p:cNvPr>
            <p:cNvPicPr>
              <a:picLocks noChangeAspect="1"/>
            </p:cNvPicPr>
            <p:nvPr userDrawn="1"/>
          </p:nvPicPr>
          <p:blipFill>
            <a:blip r:embed="rId3">
              <a:lum bright="100000"/>
            </a:blip>
            <a:srcRect b="27782"/>
            <a:stretch>
              <a:fillRect/>
            </a:stretch>
          </p:blipFill>
          <p:spPr>
            <a:xfrm>
              <a:off x="251866" y="6286234"/>
              <a:ext cx="1194313" cy="393426"/>
            </a:xfrm>
            <a:prstGeom prst="rect">
              <a:avLst/>
            </a:prstGeom>
          </p:spPr>
        </p:pic>
        <p:pic>
          <p:nvPicPr>
            <p:cNvPr id="5" name="Picture 4">
              <a:extLst>
                <a:ext uri="{FF2B5EF4-FFF2-40B4-BE49-F238E27FC236}">
                  <a16:creationId xmlns:a16="http://schemas.microsoft.com/office/drawing/2014/main" id="{5FF759A3-7996-77C5-AD45-BC91765FF03B}"/>
                </a:ext>
              </a:extLst>
            </p:cNvPr>
            <p:cNvPicPr>
              <a:picLocks noChangeAspect="1"/>
            </p:cNvPicPr>
            <p:nvPr userDrawn="1"/>
          </p:nvPicPr>
          <p:blipFill>
            <a:blip r:embed="rId3">
              <a:lum bright="100000"/>
            </a:blip>
            <a:srcRect l="47241" t="80552" b="-1"/>
            <a:stretch>
              <a:fillRect/>
            </a:stretch>
          </p:blipFill>
          <p:spPr>
            <a:xfrm>
              <a:off x="1452663" y="6562927"/>
              <a:ext cx="630109" cy="105952"/>
            </a:xfrm>
            <a:prstGeom prst="rect">
              <a:avLst/>
            </a:prstGeom>
          </p:spPr>
        </p:pic>
      </p:grpSp>
    </p:spTree>
    <p:extLst>
      <p:ext uri="{BB962C8B-B14F-4D97-AF65-F5344CB8AC3E}">
        <p14:creationId xmlns:p14="http://schemas.microsoft.com/office/powerpoint/2010/main" val="18964016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1F8AA0-CD78-2E4B-4F01-C8B39E9C974C}"/>
            </a:ext>
          </a:extLst>
        </p:cNvPr>
        <p:cNvGrpSpPr/>
        <p:nvPr/>
      </p:nvGrpSpPr>
      <p:grpSpPr>
        <a:xfrm>
          <a:off x="0" y="0"/>
          <a:ext cx="0" cy="0"/>
          <a:chOff x="0" y="0"/>
          <a:chExt cx="0" cy="0"/>
        </a:xfrm>
      </p:grpSpPr>
      <p:pic>
        <p:nvPicPr>
          <p:cNvPr id="12" name="Picture 11" descr="A blurry background of a blue sky&#10;&#10;AI-generated content may be incorrect.">
            <a:extLst>
              <a:ext uri="{FF2B5EF4-FFF2-40B4-BE49-F238E27FC236}">
                <a16:creationId xmlns:a16="http://schemas.microsoft.com/office/drawing/2014/main" id="{22870502-E56A-0C71-2385-7A588B04CCBE}"/>
              </a:ext>
            </a:extLst>
          </p:cNvPr>
          <p:cNvPicPr>
            <a:picLocks noChangeAspect="1"/>
          </p:cNvPicPr>
          <p:nvPr/>
        </p:nvPicPr>
        <p:blipFill>
          <a:blip r:embed="rId3"/>
          <a:srcRect l="-2266" t="51202" r="6083" b="141"/>
          <a:stretch>
            <a:fillRect/>
          </a:stretch>
        </p:blipFill>
        <p:spPr>
          <a:xfrm>
            <a:off x="8821361" y="71562"/>
            <a:ext cx="3370640" cy="6836446"/>
          </a:xfrm>
          <a:prstGeom prst="rect">
            <a:avLst/>
          </a:prstGeom>
        </p:spPr>
      </p:pic>
      <p:sp>
        <p:nvSpPr>
          <p:cNvPr id="14" name="Rounded Rectangle 13">
            <a:extLst>
              <a:ext uri="{FF2B5EF4-FFF2-40B4-BE49-F238E27FC236}">
                <a16:creationId xmlns:a16="http://schemas.microsoft.com/office/drawing/2014/main" id="{03B0622B-65F9-6C5A-CA4B-BDBB87DE13CB}"/>
              </a:ext>
            </a:extLst>
          </p:cNvPr>
          <p:cNvSpPr/>
          <p:nvPr/>
        </p:nvSpPr>
        <p:spPr>
          <a:xfrm>
            <a:off x="409289" y="1965839"/>
            <a:ext cx="6667200" cy="1455000"/>
          </a:xfrm>
          <a:prstGeom prst="roundRect">
            <a:avLst>
              <a:gd name="adj" fmla="val 4129"/>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182880" tIns="274320" rIns="182880" bIns="274320" rtlCol="0" anchor="t"/>
          <a:lstStyle/>
          <a:p>
            <a:endParaRPr lang="en-US" sz="1200">
              <a:solidFill>
                <a:schemeClr val="accent3"/>
              </a:solidFill>
              <a:latin typeface="Amare Walter Neue Mager" panose="020B0403040202060203" pitchFamily="34" charset="77"/>
            </a:endParaRPr>
          </a:p>
        </p:txBody>
      </p:sp>
      <p:sp>
        <p:nvSpPr>
          <p:cNvPr id="13" name="TextBox 12">
            <a:extLst>
              <a:ext uri="{FF2B5EF4-FFF2-40B4-BE49-F238E27FC236}">
                <a16:creationId xmlns:a16="http://schemas.microsoft.com/office/drawing/2014/main" id="{D403322D-B8A9-7F87-3D99-643E8B6CD664}"/>
              </a:ext>
            </a:extLst>
          </p:cNvPr>
          <p:cNvSpPr txBox="1"/>
          <p:nvPr/>
        </p:nvSpPr>
        <p:spPr>
          <a:xfrm>
            <a:off x="418088" y="863876"/>
            <a:ext cx="5997404" cy="951543"/>
          </a:xfrm>
          <a:prstGeom prst="rect">
            <a:avLst/>
          </a:prstGeom>
          <a:noFill/>
        </p:spPr>
        <p:txBody>
          <a:bodyPr wrap="square">
            <a:spAutoFit/>
          </a:bodyPr>
          <a:lstStyle/>
          <a:p>
            <a:pPr algn="l">
              <a:lnSpc>
                <a:spcPts val="1740"/>
              </a:lnSpc>
            </a:pPr>
            <a:r>
              <a:rPr lang="en-US" sz="1100" b="1">
                <a:solidFill>
                  <a:schemeClr val="accent3"/>
                </a:solidFill>
                <a:latin typeface="Amare Walter Neue Halbfett" panose="020B0503040202060203" pitchFamily="34" charset="77"/>
                <a:cs typeface="Poppins"/>
              </a:rPr>
              <a:t>RESET, REFRESH AND GET GLOWING—FROM SKIN TO WITHIN</a:t>
            </a:r>
            <a:br>
              <a:rPr lang="en-US" sz="1100">
                <a:solidFill>
                  <a:schemeClr val="accent3"/>
                </a:solidFill>
                <a:latin typeface="Amare Walter Neue" panose="020B0503040202060203" pitchFamily="34" charset="77"/>
              </a:rPr>
            </a:br>
            <a:r>
              <a:rPr lang="en-US" sz="1100">
                <a:solidFill>
                  <a:schemeClr val="accent3"/>
                </a:solidFill>
                <a:effectLst/>
                <a:latin typeface="Amare Walter Neue Mager" panose="020B0403040202060203" pitchFamily="34" charset="77"/>
              </a:rPr>
              <a:t>This ultra-light mist with high-tech </a:t>
            </a:r>
            <a:r>
              <a:rPr lang="en-US" sz="1100" err="1">
                <a:solidFill>
                  <a:schemeClr val="accent3"/>
                </a:solidFill>
                <a:effectLst/>
                <a:latin typeface="Amare Walter Neue Mager" panose="020B0403040202060203" pitchFamily="34" charset="77"/>
              </a:rPr>
              <a:t>SeaMist</a:t>
            </a:r>
            <a:r>
              <a:rPr lang="en-US" sz="1100">
                <a:solidFill>
                  <a:schemeClr val="accent3"/>
                </a:solidFill>
                <a:effectLst/>
                <a:latin typeface="Amare Walter Neue Mager" panose="020B0403040202060203" pitchFamily="34" charset="77"/>
              </a:rPr>
              <a:t> Ferment leaves dull, fatigued, stressed-out skin feeling hydrated, smooth + soft. Energy </a:t>
            </a:r>
            <a:r>
              <a:rPr lang="en-US" sz="1100" err="1">
                <a:solidFill>
                  <a:schemeClr val="accent3"/>
                </a:solidFill>
                <a:effectLst/>
                <a:latin typeface="Amare Walter Neue Mager" panose="020B0403040202060203" pitchFamily="34" charset="77"/>
              </a:rPr>
              <a:t>Neuroscent</a:t>
            </a:r>
            <a:r>
              <a:rPr lang="en-US" sz="1100">
                <a:solidFill>
                  <a:schemeClr val="accent3"/>
                </a:solidFill>
                <a:effectLst/>
                <a:latin typeface="Amare Walter Neue Mager" panose="020B0403040202060203" pitchFamily="34" charset="77"/>
              </a:rPr>
              <a:t> Science promotes feelings of optimism + harmony with each spray.</a:t>
            </a:r>
            <a:endParaRPr lang="en-US" sz="1100">
              <a:solidFill>
                <a:schemeClr val="accent3"/>
              </a:solidFill>
              <a:latin typeface="Amare Walter Neue Mager" panose="020B0403040202060203" pitchFamily="34" charset="77"/>
            </a:endParaRPr>
          </a:p>
        </p:txBody>
      </p:sp>
      <p:sp>
        <p:nvSpPr>
          <p:cNvPr id="2" name="Google Shape;404;p19">
            <a:extLst>
              <a:ext uri="{FF2B5EF4-FFF2-40B4-BE49-F238E27FC236}">
                <a16:creationId xmlns:a16="http://schemas.microsoft.com/office/drawing/2014/main" id="{B01C6C12-8E5C-FC75-6670-AD6759BEC4CB}"/>
              </a:ext>
            </a:extLst>
          </p:cNvPr>
          <p:cNvSpPr txBox="1"/>
          <p:nvPr/>
        </p:nvSpPr>
        <p:spPr>
          <a:xfrm>
            <a:off x="418088" y="3836237"/>
            <a:ext cx="4453321" cy="2687905"/>
          </a:xfrm>
          <a:prstGeom prst="rect">
            <a:avLst/>
          </a:prstGeom>
          <a:noFill/>
          <a:ln>
            <a:noFill/>
          </a:ln>
        </p:spPr>
        <p:txBody>
          <a:bodyPr spcFirstLastPara="1" wrap="square" lIns="60950" tIns="30475" rIns="60950" bIns="30475" numCol="1" anchor="t" anchorCtr="0">
            <a:spAutoFit/>
          </a:bodyPr>
          <a:lstStyle/>
          <a:p>
            <a:pPr marL="0" marR="0" lvl="0" indent="0" algn="l" rtl="0">
              <a:spcBef>
                <a:spcPts val="0"/>
              </a:spcBef>
              <a:spcAft>
                <a:spcPts val="0"/>
              </a:spcAft>
              <a:buClr>
                <a:srgbClr val="000000"/>
              </a:buClr>
              <a:buSzPts val="1300"/>
              <a:buFont typeface="Arial"/>
              <a:buNone/>
            </a:pPr>
            <a:r>
              <a:rPr lang="en-US" sz="1100" b="1" i="0" u="none" strike="noStrike" cap="none">
                <a:solidFill>
                  <a:schemeClr val="accent3"/>
                </a:solidFill>
                <a:latin typeface="Amare Walter Neue" panose="020B0503040202060203" pitchFamily="34" charset="77"/>
                <a:ea typeface="Arial"/>
                <a:cs typeface="Arial"/>
                <a:sym typeface="Arial"/>
              </a:rPr>
              <a:t>KEY TECHNOLOGIES </a:t>
            </a:r>
            <a:br>
              <a:rPr lang="en-US" sz="900" b="1" i="0" u="none" strike="noStrike" cap="none">
                <a:solidFill>
                  <a:schemeClr val="accent3"/>
                </a:solidFill>
                <a:latin typeface="Amare Walter Neue" panose="020B0503040202060203" pitchFamily="34" charset="77"/>
                <a:ea typeface="Arial"/>
                <a:cs typeface="Arial"/>
                <a:sym typeface="Arial"/>
              </a:rPr>
            </a:br>
            <a:endParaRPr sz="900" b="0" i="0" u="none" strike="noStrike" cap="none">
              <a:solidFill>
                <a:schemeClr val="accent3"/>
              </a:solidFill>
              <a:latin typeface="Amare Walter Neue" panose="020B0503040202060203" pitchFamily="34" charset="77"/>
              <a:ea typeface="Arial"/>
              <a:cs typeface="Arial"/>
              <a:sym typeface="Arial"/>
            </a:endParaRPr>
          </a:p>
          <a:p>
            <a:pPr marL="171450" marR="0" lvl="0" indent="-171450">
              <a:spcAft>
                <a:spcPts val="800"/>
              </a:spcAft>
              <a:buSzPts val="1000"/>
              <a:buFont typeface="Symbol" pitchFamily="2" charset="2"/>
              <a:buChar char=""/>
              <a:tabLst>
                <a:tab pos="457200" algn="l"/>
              </a:tabLst>
            </a:pPr>
            <a:r>
              <a:rPr lang="en-US" sz="1000" b="1" kern="0" err="1">
                <a:solidFill>
                  <a:schemeClr val="accent3"/>
                </a:solidFill>
                <a:effectLst/>
                <a:latin typeface="Amare Walter Neue Halbfett" panose="020B0503040202060203" pitchFamily="34" charset="77"/>
                <a:ea typeface="Times New Roman" panose="02020603050405020304" pitchFamily="18" charset="0"/>
                <a:cs typeface="Times New Roman" panose="02020603050405020304" pitchFamily="18" charset="0"/>
              </a:rPr>
              <a:t>SeaMist</a:t>
            </a:r>
            <a:r>
              <a:rPr lang="en-US" sz="1000" b="1" kern="0">
                <a:solidFill>
                  <a:schemeClr val="accent3"/>
                </a:solidFill>
                <a:effectLst/>
                <a:latin typeface="Amare Walter Neue Halbfett" panose="020B0503040202060203" pitchFamily="34" charset="77"/>
                <a:ea typeface="Times New Roman" panose="02020603050405020304" pitchFamily="18" charset="0"/>
                <a:cs typeface="Times New Roman" panose="02020603050405020304" pitchFamily="18" charset="0"/>
              </a:rPr>
              <a:t> Ferment</a:t>
            </a:r>
            <a:br>
              <a:rPr lang="en-US" sz="1000" kern="0">
                <a:solidFill>
                  <a:schemeClr val="accent3"/>
                </a:solidFill>
                <a:effectLst/>
                <a:latin typeface="Amare Walter Neue Mager" panose="020B0403040202060203" pitchFamily="34" charset="77"/>
                <a:ea typeface="Times New Roman" panose="02020603050405020304" pitchFamily="18" charset="0"/>
                <a:cs typeface="Times New Roman" panose="02020603050405020304" pitchFamily="18" charset="0"/>
              </a:rPr>
            </a:br>
            <a:r>
              <a:rPr lang="en-US" sz="1000" kern="0">
                <a:solidFill>
                  <a:schemeClr val="accent3"/>
                </a:solidFill>
                <a:effectLst/>
                <a:latin typeface="Amare Walter Neue Mager" panose="020B0403040202060203" pitchFamily="34" charset="77"/>
                <a:ea typeface="Times New Roman" panose="02020603050405020304" pitchFamily="18" charset="0"/>
                <a:cs typeface="Times New Roman" panose="02020603050405020304" pitchFamily="18" charset="0"/>
              </a:rPr>
              <a:t>Our marine-based ferment that helps protect skin from stress-related factors while promoting a smoother, healthier-looking complexion. </a:t>
            </a:r>
          </a:p>
          <a:p>
            <a:pPr marL="171450" marR="0" lvl="0" indent="-171450">
              <a:spcAft>
                <a:spcPts val="800"/>
              </a:spcAft>
              <a:buSzPts val="1000"/>
              <a:buFont typeface="Symbol" pitchFamily="2" charset="2"/>
              <a:buChar char=""/>
              <a:tabLst>
                <a:tab pos="457200" algn="l"/>
              </a:tabLst>
            </a:pPr>
            <a:r>
              <a:rPr lang="en-US" sz="1000" b="1" kern="0" err="1">
                <a:solidFill>
                  <a:schemeClr val="accent3"/>
                </a:solidFill>
                <a:effectLst/>
                <a:latin typeface="Amare Walter Neue Halbfett" panose="020B0503040202060203" pitchFamily="34" charset="77"/>
                <a:ea typeface="Times New Roman" panose="02020603050405020304" pitchFamily="18" charset="0"/>
                <a:cs typeface="Times New Roman" panose="02020603050405020304" pitchFamily="18" charset="0"/>
              </a:rPr>
              <a:t>Myoline</a:t>
            </a:r>
            <a:r>
              <a:rPr lang="en-US" sz="1000">
                <a:solidFill>
                  <a:schemeClr val="accent3"/>
                </a:solidFill>
                <a:latin typeface="Amare Walter Neue Mager" panose="020B0403040202060203" pitchFamily="34" charset="77"/>
                <a:cs typeface="Poppins"/>
              </a:rPr>
              <a:t>™</a:t>
            </a:r>
            <a:r>
              <a:rPr lang="en-US" sz="1000" b="1" kern="0">
                <a:solidFill>
                  <a:schemeClr val="accent3"/>
                </a:solidFill>
                <a:effectLst/>
                <a:latin typeface="Amare Walter Neue Halbfett" panose="020B0503040202060203" pitchFamily="34" charset="77"/>
                <a:ea typeface="Times New Roman" panose="02020603050405020304" pitchFamily="18" charset="0"/>
                <a:cs typeface="Times New Roman" panose="02020603050405020304" pitchFamily="18" charset="0"/>
              </a:rPr>
              <a:t> </a:t>
            </a:r>
            <a:r>
              <a:rPr lang="en-US" sz="1000" kern="0">
                <a:solidFill>
                  <a:schemeClr val="accent3"/>
                </a:solidFill>
                <a:effectLst/>
                <a:latin typeface="Amare Walter Neue Mager" panose="020B0403040202060203" pitchFamily="34" charset="77"/>
                <a:ea typeface="Times New Roman" panose="02020603050405020304" pitchFamily="18" charset="0"/>
                <a:cs typeface="Times New Roman" panose="02020603050405020304" pitchFamily="18" charset="0"/>
              </a:rPr>
              <a:t>(Watercress Extract)</a:t>
            </a:r>
            <a:br>
              <a:rPr lang="en-US" sz="1000" kern="0">
                <a:solidFill>
                  <a:schemeClr val="accent3"/>
                </a:solidFill>
                <a:effectLst/>
                <a:latin typeface="Amare Walter Neue Mager" panose="020B0403040202060203" pitchFamily="34" charset="77"/>
                <a:ea typeface="Times New Roman" panose="02020603050405020304" pitchFamily="18" charset="0"/>
                <a:cs typeface="Times New Roman" panose="02020603050405020304" pitchFamily="18" charset="0"/>
              </a:rPr>
            </a:br>
            <a:r>
              <a:rPr lang="en-US" sz="1000" kern="0">
                <a:solidFill>
                  <a:schemeClr val="accent3"/>
                </a:solidFill>
                <a:effectLst/>
                <a:latin typeface="Amare Walter Neue Mager" panose="020B0403040202060203" pitchFamily="34" charset="77"/>
                <a:ea typeface="Times New Roman" panose="02020603050405020304" pitchFamily="18" charset="0"/>
                <a:cs typeface="Times New Roman" panose="02020603050405020304" pitchFamily="18" charset="0"/>
              </a:rPr>
              <a:t>A mineral-rich concentrate that helps soften the appearance of expression lines for visibly smoother, more relaxed-looking skin.</a:t>
            </a:r>
            <a:endParaRPr lang="en-US" sz="1000" kern="100">
              <a:solidFill>
                <a:schemeClr val="accent3"/>
              </a:solidFill>
              <a:effectLst/>
              <a:latin typeface="Amare Walter Neue Mager" panose="020B0403040202060203" pitchFamily="34" charset="77"/>
              <a:ea typeface="Aptos" panose="020B0004020202020204" pitchFamily="34" charset="0"/>
              <a:cs typeface="Times New Roman" panose="02020603050405020304" pitchFamily="18" charset="0"/>
            </a:endParaRPr>
          </a:p>
          <a:p>
            <a:pPr marL="171450" marR="0" lvl="0" indent="-171450">
              <a:spcAft>
                <a:spcPts val="800"/>
              </a:spcAft>
              <a:buSzPts val="1000"/>
              <a:buFont typeface="Symbol" pitchFamily="2" charset="2"/>
              <a:buChar char=""/>
              <a:tabLst>
                <a:tab pos="457200" algn="l"/>
              </a:tabLst>
            </a:pPr>
            <a:r>
              <a:rPr lang="en-US" sz="1000" b="1" kern="0">
                <a:solidFill>
                  <a:schemeClr val="accent3"/>
                </a:solidFill>
                <a:effectLst/>
                <a:latin typeface="Amare Walter Neue Halbfett" panose="020B0503040202060203" pitchFamily="34" charset="77"/>
                <a:ea typeface="Times New Roman" panose="02020603050405020304" pitchFamily="18" charset="0"/>
                <a:cs typeface="Times New Roman" panose="02020603050405020304" pitchFamily="18" charset="0"/>
              </a:rPr>
              <a:t>Taurine</a:t>
            </a:r>
            <a:br>
              <a:rPr lang="en-US" sz="1000" kern="0">
                <a:solidFill>
                  <a:schemeClr val="accent3"/>
                </a:solidFill>
                <a:effectLst/>
                <a:latin typeface="Amare Walter Neue Mager" panose="020B0403040202060203" pitchFamily="34" charset="77"/>
                <a:ea typeface="Times New Roman" panose="02020603050405020304" pitchFamily="18" charset="0"/>
                <a:cs typeface="Times New Roman" panose="02020603050405020304" pitchFamily="18" charset="0"/>
              </a:rPr>
            </a:br>
            <a:r>
              <a:rPr lang="en-US" sz="1000" kern="0">
                <a:solidFill>
                  <a:schemeClr val="accent3"/>
                </a:solidFill>
                <a:effectLst/>
                <a:latin typeface="Amare Walter Neue Mager" panose="020B0403040202060203" pitchFamily="34" charset="77"/>
                <a:ea typeface="Times New Roman" panose="02020603050405020304" pitchFamily="18" charset="0"/>
                <a:cs typeface="Times New Roman" panose="02020603050405020304" pitchFamily="18" charset="0"/>
              </a:rPr>
              <a:t>An </a:t>
            </a:r>
            <a:r>
              <a:rPr lang="en-US" sz="1000" kern="0">
                <a:solidFill>
                  <a:schemeClr val="accent3"/>
                </a:solidFill>
                <a:latin typeface="Amare Walter Neue Mager" panose="020B0403040202060203" pitchFamily="34" charset="77"/>
                <a:ea typeface="Times New Roman" panose="02020603050405020304" pitchFamily="18" charset="0"/>
                <a:cs typeface="Times New Roman" panose="02020603050405020304" pitchFamily="18" charset="0"/>
              </a:rPr>
              <a:t>amino acid that helps </a:t>
            </a:r>
            <a:r>
              <a:rPr lang="en-US" sz="1000" kern="0">
                <a:solidFill>
                  <a:schemeClr val="accent3"/>
                </a:solidFill>
                <a:effectLst/>
                <a:latin typeface="Amare Walter Neue Mager" panose="020B0403040202060203" pitchFamily="34" charset="77"/>
                <a:ea typeface="Times New Roman" panose="02020603050405020304" pitchFamily="18" charset="0"/>
                <a:cs typeface="Times New Roman" panose="02020603050405020304" pitchFamily="18" charset="0"/>
              </a:rPr>
              <a:t>protect skin from environmental stressors. Helps reduce the appearance of fatigue and promotes overall skin vitality.</a:t>
            </a:r>
            <a:endParaRPr lang="en-US" sz="1000" kern="100">
              <a:solidFill>
                <a:schemeClr val="accent3"/>
              </a:solidFill>
              <a:latin typeface="Amare Walter Neue Mager" panose="020B0403040202060203" pitchFamily="34" charset="77"/>
              <a:ea typeface="Times New Roman" panose="02020603050405020304" pitchFamily="18" charset="0"/>
              <a:cs typeface="Times New Roman" panose="02020603050405020304" pitchFamily="18" charset="0"/>
            </a:endParaRPr>
          </a:p>
          <a:p>
            <a:pPr marL="171450" marR="0" lvl="0" indent="-171450">
              <a:spcAft>
                <a:spcPts val="800"/>
              </a:spcAft>
              <a:buSzPts val="1000"/>
              <a:buFont typeface="Symbol" pitchFamily="2" charset="2"/>
              <a:buChar char=""/>
              <a:tabLst>
                <a:tab pos="457200" algn="l"/>
              </a:tabLst>
            </a:pPr>
            <a:r>
              <a:rPr lang="en-US" sz="1000" b="1" kern="0">
                <a:solidFill>
                  <a:schemeClr val="accent3"/>
                </a:solidFill>
                <a:latin typeface="Amare Walter Neue Halbfett" panose="020B0503040202060203" pitchFamily="34" charset="77"/>
                <a:ea typeface="Aptos" panose="020B0004020202020204" pitchFamily="34" charset="0"/>
                <a:cs typeface="Times New Roman" panose="02020603050405020304" pitchFamily="18" charset="0"/>
              </a:rPr>
              <a:t>Mamaku Extracts </a:t>
            </a:r>
            <a:r>
              <a:rPr lang="en-US" sz="1000" kern="0">
                <a:solidFill>
                  <a:schemeClr val="accent3"/>
                </a:solidFill>
                <a:latin typeface="Amare Walter Neue Mager" panose="020B0403040202060203" pitchFamily="34" charset="77"/>
                <a:ea typeface="Aptos" panose="020B0004020202020204" pitchFamily="34" charset="0"/>
                <a:cs typeface="Times New Roman" panose="02020603050405020304" pitchFamily="18" charset="0"/>
              </a:rPr>
              <a:t>(from a giant Black Fern native to New Zealand) known for its hydration and visible plumping benefits. </a:t>
            </a:r>
            <a:endParaRPr lang="en-US" sz="1000" kern="100">
              <a:solidFill>
                <a:schemeClr val="accent3"/>
              </a:solidFill>
              <a:effectLst/>
              <a:latin typeface="Amare Walter Neue Mager" panose="020B0403040202060203" pitchFamily="34" charset="77"/>
              <a:ea typeface="Aptos" panose="020B0004020202020204" pitchFamily="34" charset="0"/>
              <a:cs typeface="Times New Roman" panose="02020603050405020304" pitchFamily="18" charset="0"/>
            </a:endParaRPr>
          </a:p>
        </p:txBody>
      </p:sp>
      <p:sp>
        <p:nvSpPr>
          <p:cNvPr id="10" name="Content Placeholder 2">
            <a:extLst>
              <a:ext uri="{FF2B5EF4-FFF2-40B4-BE49-F238E27FC236}">
                <a16:creationId xmlns:a16="http://schemas.microsoft.com/office/drawing/2014/main" id="{79FB0339-1978-4DDD-1CC2-186FC2B79CC3}"/>
              </a:ext>
            </a:extLst>
          </p:cNvPr>
          <p:cNvSpPr txBox="1">
            <a:spLocks/>
          </p:cNvSpPr>
          <p:nvPr>
            <p:custDataLst>
              <p:tags r:id="rId1"/>
            </p:custDataLst>
          </p:nvPr>
        </p:nvSpPr>
        <p:spPr>
          <a:xfrm>
            <a:off x="418087" y="360981"/>
            <a:ext cx="6816337" cy="538399"/>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US" sz="2400" b="1" err="1">
                <a:solidFill>
                  <a:schemeClr val="accent3"/>
                </a:solidFill>
                <a:latin typeface="Amare Walter Neue Halbfett"/>
              </a:rPr>
              <a:t>OptiMIST</a:t>
            </a:r>
            <a:r>
              <a:rPr lang="en-US" sz="2400" baseline="30000">
                <a:solidFill>
                  <a:schemeClr val="accent3"/>
                </a:solidFill>
                <a:latin typeface="Amare Walter Neue Mager" panose="020B0403040202060203" pitchFamily="34" charset="77"/>
              </a:rPr>
              <a:t>™</a:t>
            </a:r>
            <a:r>
              <a:rPr lang="en-US" sz="2400" b="1">
                <a:solidFill>
                  <a:schemeClr val="accent3"/>
                </a:solidFill>
                <a:latin typeface="Amare Walter Neue Halbfett"/>
              </a:rPr>
              <a:t> Awaken + Glow Facial Mist</a:t>
            </a:r>
          </a:p>
        </p:txBody>
      </p:sp>
      <p:graphicFrame>
        <p:nvGraphicFramePr>
          <p:cNvPr id="11" name="Table 10">
            <a:extLst>
              <a:ext uri="{FF2B5EF4-FFF2-40B4-BE49-F238E27FC236}">
                <a16:creationId xmlns:a16="http://schemas.microsoft.com/office/drawing/2014/main" id="{20B253C0-E44E-2CBF-C057-F05E7AD97E6D}"/>
              </a:ext>
            </a:extLst>
          </p:cNvPr>
          <p:cNvGraphicFramePr>
            <a:graphicFrameLocks noGrp="1"/>
          </p:cNvGraphicFramePr>
          <p:nvPr>
            <p:extLst>
              <p:ext uri="{D42A27DB-BD31-4B8C-83A1-F6EECF244321}">
                <p14:modId xmlns:p14="http://schemas.microsoft.com/office/powerpoint/2010/main" val="2749832959"/>
              </p:ext>
            </p:extLst>
          </p:nvPr>
        </p:nvGraphicFramePr>
        <p:xfrm>
          <a:off x="418088" y="2081306"/>
          <a:ext cx="6658400" cy="1450835"/>
        </p:xfrm>
        <a:graphic>
          <a:graphicData uri="http://schemas.openxmlformats.org/drawingml/2006/table">
            <a:tbl>
              <a:tblPr>
                <a:tableStyleId>{5C22544A-7EE6-4342-B048-85BDC9FD1C3A}</a:tableStyleId>
              </a:tblPr>
              <a:tblGrid>
                <a:gridCol w="3329200">
                  <a:extLst>
                    <a:ext uri="{9D8B030D-6E8A-4147-A177-3AD203B41FA5}">
                      <a16:colId xmlns:a16="http://schemas.microsoft.com/office/drawing/2014/main" val="3132878675"/>
                    </a:ext>
                  </a:extLst>
                </a:gridCol>
                <a:gridCol w="3329200">
                  <a:extLst>
                    <a:ext uri="{9D8B030D-6E8A-4147-A177-3AD203B41FA5}">
                      <a16:colId xmlns:a16="http://schemas.microsoft.com/office/drawing/2014/main" val="2822607790"/>
                    </a:ext>
                  </a:extLst>
                </a:gridCol>
              </a:tblGrid>
              <a:tr h="241987">
                <a:tc>
                  <a:txBody>
                    <a:bodyPr/>
                    <a:lstStyle/>
                    <a:p>
                      <a:r>
                        <a:rPr lang="en-US" sz="1100" b="1" i="0" dirty="0">
                          <a:solidFill>
                            <a:schemeClr val="accent3"/>
                          </a:solidFill>
                          <a:latin typeface="Amare Walter Neue Halbfett"/>
                        </a:rPr>
                        <a:t>BENEFITS</a:t>
                      </a:r>
                    </a:p>
                  </a:txBody>
                  <a:tcPr marL="182880" marR="18288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US" sz="1100" b="1" i="0" dirty="0">
                          <a:solidFill>
                            <a:schemeClr val="accent3"/>
                          </a:solidFill>
                          <a:latin typeface="Amare Walter Neue Halbfett"/>
                        </a:rPr>
                        <a:t>FEATURES</a:t>
                      </a:r>
                    </a:p>
                  </a:txBody>
                  <a:tcPr marL="182880" marR="18288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706474637"/>
                  </a:ext>
                </a:extLst>
              </a:tr>
              <a:tr h="241987">
                <a:tc>
                  <a:txBody>
                    <a:bodyPr/>
                    <a:lstStyle/>
                    <a:p>
                      <a:pPr marL="171450" indent="-171450">
                        <a:buFont typeface="Arial" panose="020B0604020202020204" pitchFamily="34" charset="0"/>
                        <a:buChar char="•"/>
                      </a:pPr>
                      <a:r>
                        <a:rPr lang="en-US" sz="1100" b="0" i="0" dirty="0">
                          <a:solidFill>
                            <a:schemeClr val="accent3"/>
                          </a:solidFill>
                          <a:latin typeface="Amare Walter Neue Mager"/>
                        </a:rPr>
                        <a:t>Plumping hydration smooths </a:t>
                      </a:r>
                      <a:r>
                        <a:rPr lang="en-US" sz="1100" b="0" i="0" strike="noStrike" dirty="0">
                          <a:solidFill>
                            <a:srgbClr val="FF0000"/>
                          </a:solidFill>
                          <a:latin typeface="Amare Walter Neue Mager"/>
                        </a:rPr>
                        <a:t> </a:t>
                      </a:r>
                      <a:r>
                        <a:rPr lang="en-US" sz="1100" b="0" i="0" kern="1200" dirty="0">
                          <a:solidFill>
                            <a:schemeClr val="accent3"/>
                          </a:solidFill>
                          <a:latin typeface="Amare Walter Neue Mager"/>
                          <a:ea typeface="+mn-ea"/>
                          <a:cs typeface="+mn-cs"/>
                        </a:rPr>
                        <a:t>fine lines</a:t>
                      </a:r>
                    </a:p>
                  </a:txBody>
                  <a:tcPr marL="182880" marR="18288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171450" indent="-171450">
                        <a:buFont typeface="Arial" panose="020B0604020202020204" pitchFamily="34" charset="0"/>
                        <a:buChar char="•"/>
                        <a:tabLst/>
                      </a:pPr>
                      <a:r>
                        <a:rPr lang="en-US" sz="1100" b="0" i="0" dirty="0">
                          <a:solidFill>
                            <a:schemeClr val="accent3"/>
                          </a:solidFill>
                          <a:latin typeface="Amare Walter Neue Mager"/>
                        </a:rPr>
                        <a:t>Ultra-light micro-emulsion</a:t>
                      </a:r>
                    </a:p>
                  </a:txBody>
                  <a:tcPr marL="182880" marR="18288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251780852"/>
                  </a:ext>
                </a:extLst>
              </a:tr>
              <a:tr h="389594">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100" b="0" i="0" dirty="0">
                          <a:solidFill>
                            <a:schemeClr val="accent3"/>
                          </a:solidFill>
                          <a:latin typeface="Amare Walter Neue Mager"/>
                        </a:rPr>
                        <a:t>Gives an instant ‘lit from within’ glow</a:t>
                      </a:r>
                    </a:p>
                  </a:txBody>
                  <a:tcPr marL="182880" marR="18288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100" b="0" i="0" dirty="0">
                          <a:solidFill>
                            <a:schemeClr val="accent3"/>
                          </a:solidFill>
                          <a:latin typeface="Amare Walter Neue Mager"/>
                        </a:rPr>
                        <a:t>Invigorating sensation for skin + self</a:t>
                      </a:r>
                    </a:p>
                  </a:txBody>
                  <a:tcPr marL="182880" marR="18288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691063468"/>
                  </a:ext>
                </a:extLst>
              </a:tr>
              <a:tr h="241987">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100" b="0" i="0" dirty="0">
                          <a:solidFill>
                            <a:schemeClr val="accent3"/>
                          </a:solidFill>
                          <a:latin typeface="Amare Walter Neue Mager"/>
                        </a:rPr>
                        <a:t>Visibly improves skin tone over time</a:t>
                      </a:r>
                    </a:p>
                  </a:txBody>
                  <a:tcPr marL="182880" marR="18288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100" b="0" i="0" dirty="0">
                          <a:solidFill>
                            <a:schemeClr val="accent3"/>
                          </a:solidFill>
                          <a:latin typeface="Amare Walter Neue Mager"/>
                        </a:rPr>
                        <a:t>Skin microbiome friendly formula</a:t>
                      </a:r>
                    </a:p>
                  </a:txBody>
                  <a:tcPr marL="182880" marR="18288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847632028"/>
                  </a:ext>
                </a:extLst>
              </a:tr>
              <a:tr h="241987">
                <a:tc>
                  <a:txBody>
                    <a:bodyPr/>
                    <a:lstStyle/>
                    <a:p>
                      <a:pPr marL="171450" marR="0" lvl="0" indent="-171450" algn="l" rtl="0" eaLnBrk="1" fontAlgn="auto" latinLnBrk="0" hangingPunct="1">
                        <a:lnSpc>
                          <a:spcPct val="100000"/>
                        </a:lnSpc>
                        <a:spcBef>
                          <a:spcPts val="0"/>
                        </a:spcBef>
                        <a:spcAft>
                          <a:spcPts val="0"/>
                        </a:spcAft>
                        <a:buClrTx/>
                        <a:buSzTx/>
                        <a:buFont typeface="Arial" panose="020B0604020202020204" pitchFamily="34" charset="0"/>
                        <a:buChar char="•"/>
                      </a:pPr>
                      <a:r>
                        <a:rPr lang="en-US" sz="1100" b="0" i="0" dirty="0">
                          <a:solidFill>
                            <a:schemeClr val="accent3"/>
                          </a:solidFill>
                          <a:latin typeface="Amare Walter Neue Mager"/>
                        </a:rPr>
                        <a:t>Refreshes, soothes the </a:t>
                      </a:r>
                      <a:r>
                        <a:rPr lang="en-US" sz="1100" b="0" i="0" kern="1200" dirty="0">
                          <a:solidFill>
                            <a:schemeClr val="accent3"/>
                          </a:solidFill>
                          <a:latin typeface="Amare Walter Neue Mager"/>
                          <a:ea typeface="+mn-ea"/>
                          <a:cs typeface="+mn-cs"/>
                        </a:rPr>
                        <a:t>look of redness due to dryness</a:t>
                      </a:r>
                    </a:p>
                  </a:txBody>
                  <a:tcPr marL="182880" marR="18288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100" b="0" i="0" dirty="0">
                          <a:solidFill>
                            <a:schemeClr val="accent3"/>
                          </a:solidFill>
                          <a:latin typeface="Amare Walter Neue Mager"/>
                        </a:rPr>
                        <a:t>Non-comedogenic</a:t>
                      </a:r>
                    </a:p>
                  </a:txBody>
                  <a:tcPr marL="182880" marR="18288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507683431"/>
                  </a:ext>
                </a:extLst>
              </a:tr>
            </a:tbl>
          </a:graphicData>
        </a:graphic>
      </p:graphicFrame>
      <p:sp>
        <p:nvSpPr>
          <p:cNvPr id="3" name="TextBox 2">
            <a:extLst>
              <a:ext uri="{FF2B5EF4-FFF2-40B4-BE49-F238E27FC236}">
                <a16:creationId xmlns:a16="http://schemas.microsoft.com/office/drawing/2014/main" id="{1AA19131-3B21-639C-9833-02CC8C181817}"/>
              </a:ext>
            </a:extLst>
          </p:cNvPr>
          <p:cNvSpPr txBox="1"/>
          <p:nvPr/>
        </p:nvSpPr>
        <p:spPr>
          <a:xfrm>
            <a:off x="5126384" y="3989006"/>
            <a:ext cx="1950104" cy="2105705"/>
          </a:xfrm>
          <a:prstGeom prst="rect">
            <a:avLst/>
          </a:prstGeom>
          <a:noFill/>
        </p:spPr>
        <p:txBody>
          <a:bodyPr wrap="square">
            <a:spAutoFit/>
          </a:bodyPr>
          <a:lstStyle/>
          <a:p>
            <a:pPr marL="0" marR="0" lvl="0" indent="0" algn="l" defTabSz="914400" rtl="0" eaLnBrk="1" fontAlgn="auto" latinLnBrk="0" hangingPunct="1">
              <a:lnSpc>
                <a:spcPts val="2220"/>
              </a:lnSpc>
              <a:spcBef>
                <a:spcPts val="0"/>
              </a:spcBef>
              <a:spcAft>
                <a:spcPts val="0"/>
              </a:spcAft>
              <a:buClrTx/>
              <a:buSzTx/>
              <a:buFontTx/>
              <a:buNone/>
              <a:tabLst/>
              <a:defRPr/>
            </a:pPr>
            <a:r>
              <a:rPr kumimoji="0" lang="en-US" sz="1100" b="1" i="0" u="none" strike="noStrike" kern="1200" cap="none" spc="0" normalizeH="0" baseline="0" noProof="0">
                <a:ln>
                  <a:noFill/>
                </a:ln>
                <a:solidFill>
                  <a:schemeClr val="accent3"/>
                </a:solidFill>
                <a:effectLst/>
                <a:uLnTx/>
                <a:uFillTx/>
                <a:latin typeface="Amare Walter Neue" panose="020B0503040202060203" pitchFamily="34" charset="77"/>
                <a:ea typeface="+mn-lt"/>
                <a:cs typeface="+mn-lt"/>
              </a:rPr>
              <a:t>HOW TO USE</a:t>
            </a:r>
          </a:p>
          <a:p>
            <a:pPr marL="0" marR="0" lvl="0" indent="0" algn="l" defTabSz="914400" rtl="0" eaLnBrk="1" fontAlgn="auto" latinLnBrk="0" hangingPunct="1">
              <a:lnSpc>
                <a:spcPts val="1740"/>
              </a:lnSpc>
              <a:spcBef>
                <a:spcPts val="0"/>
              </a:spcBef>
              <a:spcAft>
                <a:spcPts val="0"/>
              </a:spcAft>
              <a:buClrTx/>
              <a:buSzTx/>
              <a:buFontTx/>
              <a:buNone/>
              <a:tabLst/>
              <a:defRPr/>
            </a:pPr>
            <a:r>
              <a:rPr kumimoji="0" lang="en-US" sz="1100" u="none" strike="noStrike" kern="1200" cap="none" spc="0" normalizeH="0" baseline="0" noProof="0">
                <a:ln>
                  <a:noFill/>
                </a:ln>
                <a:solidFill>
                  <a:schemeClr val="accent3"/>
                </a:solidFill>
                <a:effectLst/>
                <a:uLnTx/>
                <a:uFillTx/>
                <a:latin typeface="Amare Walter Neue Mager" panose="020B0403040202060203" pitchFamily="34" charset="77"/>
              </a:rPr>
              <a:t>With eyes closed, apply 5-8 sprays to clean face and neck before serum or moisturizer. Use to set or refresh makeup, or as needed to take skin from dull, dry and stressed out to glowing and blissed out</a:t>
            </a:r>
            <a:endParaRPr kumimoji="0" lang="en-US" sz="1100" u="none" strike="noStrike" kern="1200" cap="none" spc="0" normalizeH="0" baseline="0" noProof="0">
              <a:ln>
                <a:noFill/>
              </a:ln>
              <a:solidFill>
                <a:schemeClr val="accent3"/>
              </a:solidFill>
              <a:effectLst/>
              <a:uLnTx/>
              <a:uFillTx/>
              <a:latin typeface="Amare Walter Neue Mager" panose="020B0403040202060203" pitchFamily="34" charset="77"/>
              <a:ea typeface="+mn-lt"/>
              <a:cs typeface="+mn-lt"/>
            </a:endParaRPr>
          </a:p>
        </p:txBody>
      </p:sp>
      <p:sp>
        <p:nvSpPr>
          <p:cNvPr id="17" name="Rounded Rectangle 16">
            <a:extLst>
              <a:ext uri="{FF2B5EF4-FFF2-40B4-BE49-F238E27FC236}">
                <a16:creationId xmlns:a16="http://schemas.microsoft.com/office/drawing/2014/main" id="{94476E91-27D6-99C4-C58D-3E782F5ED90A}"/>
              </a:ext>
            </a:extLst>
          </p:cNvPr>
          <p:cNvSpPr/>
          <p:nvPr/>
        </p:nvSpPr>
        <p:spPr>
          <a:xfrm>
            <a:off x="4977877" y="3906239"/>
            <a:ext cx="2098611" cy="2325228"/>
          </a:xfrm>
          <a:prstGeom prst="roundRect">
            <a:avLst>
              <a:gd name="adj" fmla="val 4129"/>
            </a:avLst>
          </a:prstGeom>
          <a:noFill/>
          <a:ln w="28575">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lIns="182880" tIns="274320" rIns="182880" bIns="274320" rtlCol="0" anchor="t"/>
          <a:lstStyle/>
          <a:p>
            <a:endParaRPr lang="en-US" sz="1200">
              <a:solidFill>
                <a:schemeClr val="accent3"/>
              </a:solidFill>
              <a:latin typeface="Amare Walter Neue Mager" panose="020B0403040202060203" pitchFamily="34" charset="77"/>
            </a:endParaRPr>
          </a:p>
        </p:txBody>
      </p:sp>
      <p:pic>
        <p:nvPicPr>
          <p:cNvPr id="23" name="Picture 22" descr="A bubble with iridescent colors&#10;&#10;AI-generated content may be incorrect.">
            <a:extLst>
              <a:ext uri="{FF2B5EF4-FFF2-40B4-BE49-F238E27FC236}">
                <a16:creationId xmlns:a16="http://schemas.microsoft.com/office/drawing/2014/main" id="{1EEA5747-AA62-2062-169A-E0A6B7966125}"/>
              </a:ext>
            </a:extLst>
          </p:cNvPr>
          <p:cNvPicPr>
            <a:picLocks noChangeAspect="1"/>
          </p:cNvPicPr>
          <p:nvPr/>
        </p:nvPicPr>
        <p:blipFill>
          <a:blip r:embed="rId4"/>
          <a:srcRect l="41588" t="43084" r="29995" b="56539"/>
          <a:stretch>
            <a:fillRect/>
          </a:stretch>
        </p:blipFill>
        <p:spPr>
          <a:xfrm>
            <a:off x="0" y="1"/>
            <a:ext cx="12192000" cy="71561"/>
          </a:xfrm>
          <a:prstGeom prst="rect">
            <a:avLst/>
          </a:prstGeom>
        </p:spPr>
      </p:pic>
      <p:pic>
        <p:nvPicPr>
          <p:cNvPr id="8" name="Picture 7" descr="A white bottle with purple text&#10;&#10;AI-generated content may be incorrect.">
            <a:extLst>
              <a:ext uri="{FF2B5EF4-FFF2-40B4-BE49-F238E27FC236}">
                <a16:creationId xmlns:a16="http://schemas.microsoft.com/office/drawing/2014/main" id="{9A2EDEA2-56A6-0703-2BF4-98C21E00D737}"/>
              </a:ext>
            </a:extLst>
          </p:cNvPr>
          <p:cNvPicPr>
            <a:picLocks noChangeAspect="1"/>
          </p:cNvPicPr>
          <p:nvPr/>
        </p:nvPicPr>
        <p:blipFill>
          <a:blip r:embed="rId5"/>
          <a:srcRect r="1739"/>
          <a:stretch>
            <a:fillRect/>
          </a:stretch>
        </p:blipFill>
        <p:spPr>
          <a:xfrm>
            <a:off x="8897527" y="71562"/>
            <a:ext cx="3294474" cy="6858000"/>
          </a:xfrm>
          <a:prstGeom prst="rect">
            <a:avLst/>
          </a:prstGeom>
        </p:spPr>
      </p:pic>
      <p:pic>
        <p:nvPicPr>
          <p:cNvPr id="15" name="Picture 14">
            <a:extLst>
              <a:ext uri="{FF2B5EF4-FFF2-40B4-BE49-F238E27FC236}">
                <a16:creationId xmlns:a16="http://schemas.microsoft.com/office/drawing/2014/main" id="{EAB0F78D-B105-6C05-D9E1-FBA27E40614A}"/>
              </a:ext>
            </a:extLst>
          </p:cNvPr>
          <p:cNvPicPr>
            <a:picLocks noChangeAspect="1"/>
          </p:cNvPicPr>
          <p:nvPr/>
        </p:nvPicPr>
        <p:blipFill>
          <a:blip r:embed="rId6"/>
          <a:srcRect l="13657" r="18589"/>
          <a:stretch>
            <a:fillRect/>
          </a:stretch>
        </p:blipFill>
        <p:spPr>
          <a:xfrm>
            <a:off x="7593844" y="71563"/>
            <a:ext cx="4598156" cy="6786438"/>
          </a:xfrm>
          <a:prstGeom prst="rect">
            <a:avLst/>
          </a:prstGeom>
        </p:spPr>
      </p:pic>
    </p:spTree>
    <p:extLst>
      <p:ext uri="{BB962C8B-B14F-4D97-AF65-F5344CB8AC3E}">
        <p14:creationId xmlns:p14="http://schemas.microsoft.com/office/powerpoint/2010/main" val="12205941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F3B0FB-8794-34EE-AC26-E9206CFECCBC}"/>
            </a:ext>
          </a:extLst>
        </p:cNvPr>
        <p:cNvGrpSpPr/>
        <p:nvPr/>
      </p:nvGrpSpPr>
      <p:grpSpPr>
        <a:xfrm>
          <a:off x="0" y="0"/>
          <a:ext cx="0" cy="0"/>
          <a:chOff x="0" y="0"/>
          <a:chExt cx="0" cy="0"/>
        </a:xfrm>
      </p:grpSpPr>
      <p:pic>
        <p:nvPicPr>
          <p:cNvPr id="12" name="Picture 11" descr="A white line on a black background&#10;&#10;AI-generated content may be incorrect.">
            <a:extLst>
              <a:ext uri="{FF2B5EF4-FFF2-40B4-BE49-F238E27FC236}">
                <a16:creationId xmlns:a16="http://schemas.microsoft.com/office/drawing/2014/main" id="{82E2D8DD-2314-460F-2C18-A313895DEAFA}"/>
              </a:ext>
            </a:extLst>
          </p:cNvPr>
          <p:cNvPicPr>
            <a:picLocks noChangeAspect="1"/>
          </p:cNvPicPr>
          <p:nvPr/>
        </p:nvPicPr>
        <p:blipFill>
          <a:blip r:embed="rId3"/>
          <a:srcRect l="2439" t="40833" r="2714"/>
          <a:stretch>
            <a:fillRect/>
          </a:stretch>
        </p:blipFill>
        <p:spPr>
          <a:xfrm>
            <a:off x="8925600" y="71562"/>
            <a:ext cx="3358759" cy="6786438"/>
          </a:xfrm>
          <a:prstGeom prst="rect">
            <a:avLst/>
          </a:prstGeom>
        </p:spPr>
      </p:pic>
      <p:sp>
        <p:nvSpPr>
          <p:cNvPr id="14" name="Rounded Rectangle 13">
            <a:extLst>
              <a:ext uri="{FF2B5EF4-FFF2-40B4-BE49-F238E27FC236}">
                <a16:creationId xmlns:a16="http://schemas.microsoft.com/office/drawing/2014/main" id="{B03504E2-EE5D-8E7B-13F3-1A24848960AA}"/>
              </a:ext>
            </a:extLst>
          </p:cNvPr>
          <p:cNvSpPr/>
          <p:nvPr/>
        </p:nvSpPr>
        <p:spPr>
          <a:xfrm>
            <a:off x="348469" y="1951853"/>
            <a:ext cx="6509531" cy="1836600"/>
          </a:xfrm>
          <a:prstGeom prst="roundRect">
            <a:avLst>
              <a:gd name="adj" fmla="val 4129"/>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182880" tIns="274320" rIns="182880" bIns="274320" rtlCol="0" anchor="t"/>
          <a:lstStyle/>
          <a:p>
            <a:endParaRPr lang="en-US" sz="1200">
              <a:solidFill>
                <a:schemeClr val="accent3"/>
              </a:solidFill>
              <a:latin typeface="Amare Walter Neue Mager" panose="020B0403040202060203" pitchFamily="34" charset="77"/>
            </a:endParaRPr>
          </a:p>
        </p:txBody>
      </p:sp>
      <p:sp>
        <p:nvSpPr>
          <p:cNvPr id="13" name="TextBox 12">
            <a:extLst>
              <a:ext uri="{FF2B5EF4-FFF2-40B4-BE49-F238E27FC236}">
                <a16:creationId xmlns:a16="http://schemas.microsoft.com/office/drawing/2014/main" id="{DDA8C60F-82DC-8D31-FC26-C55E99EEDC7B}"/>
              </a:ext>
            </a:extLst>
          </p:cNvPr>
          <p:cNvSpPr txBox="1"/>
          <p:nvPr/>
        </p:nvSpPr>
        <p:spPr>
          <a:xfrm>
            <a:off x="342510" y="854218"/>
            <a:ext cx="7461867" cy="951543"/>
          </a:xfrm>
          <a:prstGeom prst="rect">
            <a:avLst/>
          </a:prstGeom>
          <a:noFill/>
        </p:spPr>
        <p:txBody>
          <a:bodyPr wrap="square">
            <a:spAutoFit/>
          </a:bodyPr>
          <a:lstStyle/>
          <a:p>
            <a:pPr>
              <a:lnSpc>
                <a:spcPts val="1740"/>
              </a:lnSpc>
            </a:pPr>
            <a:r>
              <a:rPr lang="en-US" sz="1100" b="1">
                <a:solidFill>
                  <a:schemeClr val="accent3"/>
                </a:solidFill>
                <a:latin typeface="Amare Walter Neue Halbfett" panose="020B0503040202060203" pitchFamily="34" charset="77"/>
                <a:cs typeface="Poppins"/>
              </a:rPr>
              <a:t>START YOUR DAY BALANCED + BRIGHT</a:t>
            </a:r>
            <a:br>
              <a:rPr lang="en-US" sz="1100">
                <a:solidFill>
                  <a:schemeClr val="accent3"/>
                </a:solidFill>
                <a:latin typeface="Amare Walter Neue" panose="020B0503040202060203" pitchFamily="34" charset="77"/>
              </a:rPr>
            </a:br>
            <a:r>
              <a:rPr lang="en-US" sz="1100">
                <a:solidFill>
                  <a:schemeClr val="accent3"/>
                </a:solidFill>
                <a:latin typeface="Amare Walter Neue Mager" panose="020B0403040202060203" pitchFamily="34" charset="77"/>
              </a:rPr>
              <a:t>Powered by </a:t>
            </a:r>
            <a:r>
              <a:rPr lang="en-US" sz="1100" err="1">
                <a:solidFill>
                  <a:schemeClr val="accent3"/>
                </a:solidFill>
                <a:latin typeface="Amare Walter Neue Mager" panose="020B0403040202060203" pitchFamily="34" charset="77"/>
              </a:rPr>
              <a:t>HuG</a:t>
            </a:r>
            <a:r>
              <a:rPr lang="en-US" sz="1100">
                <a:solidFill>
                  <a:schemeClr val="accent3"/>
                </a:solidFill>
                <a:latin typeface="Amare Walter Neue Mager" panose="020B0403040202060203" pitchFamily="34" charset="77"/>
              </a:rPr>
              <a:t> Cell</a:t>
            </a:r>
            <a:r>
              <a:rPr lang="en-US" sz="1100" baseline="30000">
                <a:solidFill>
                  <a:schemeClr val="accent3"/>
                </a:solidFill>
                <a:latin typeface="Amare Walter Neue Mager" panose="020B0403040202060203" pitchFamily="34" charset="77"/>
              </a:rPr>
              <a:t>™</a:t>
            </a:r>
            <a:r>
              <a:rPr lang="en-US" sz="1100">
                <a:solidFill>
                  <a:schemeClr val="accent3"/>
                </a:solidFill>
                <a:latin typeface="Amare Walter Neue Mager" panose="020B0403040202060203" pitchFamily="34" charset="77"/>
              </a:rPr>
              <a:t> (our proprietary Rhodiola + L-Theanine skin resilience plant cell technology), </a:t>
            </a:r>
            <a:br>
              <a:rPr lang="en-US" sz="1100">
                <a:solidFill>
                  <a:schemeClr val="accent3"/>
                </a:solidFill>
                <a:latin typeface="Amare Walter Neue Mager" panose="020B0403040202060203" pitchFamily="34" charset="77"/>
              </a:rPr>
            </a:br>
            <a:r>
              <a:rPr lang="en-US" sz="1100">
                <a:solidFill>
                  <a:schemeClr val="accent3"/>
                </a:solidFill>
                <a:latin typeface="Amare Walter Neue Mager" panose="020B0403040202060203" pitchFamily="34" charset="77"/>
              </a:rPr>
              <a:t>this multi-action serum reduces the look of wrinkles and visibly brightens for luminous, healthy-looking skin. </a:t>
            </a:r>
            <a:br>
              <a:rPr lang="en-US" sz="1100">
                <a:solidFill>
                  <a:schemeClr val="accent3"/>
                </a:solidFill>
                <a:latin typeface="Amare Walter Neue Mager" panose="020B0403040202060203" pitchFamily="34" charset="77"/>
              </a:rPr>
            </a:br>
            <a:r>
              <a:rPr lang="en-US" sz="1100">
                <a:solidFill>
                  <a:schemeClr val="accent3"/>
                </a:solidFill>
                <a:latin typeface="Amare Walter Neue Mager" panose="020B0403040202060203" pitchFamily="34" charset="77"/>
              </a:rPr>
              <a:t>Uplift </a:t>
            </a:r>
            <a:r>
              <a:rPr lang="en-US" sz="1100" err="1">
                <a:solidFill>
                  <a:schemeClr val="accent3"/>
                </a:solidFill>
                <a:latin typeface="Amare Walter Neue Mager" panose="020B0403040202060203" pitchFamily="34" charset="77"/>
              </a:rPr>
              <a:t>Neuroscent</a:t>
            </a:r>
            <a:r>
              <a:rPr lang="en-US" sz="1100">
                <a:solidFill>
                  <a:schemeClr val="accent3"/>
                </a:solidFill>
                <a:latin typeface="Amare Walter Neue Mager" panose="020B0403040202060203" pitchFamily="34" charset="77"/>
              </a:rPr>
              <a:t> promotes feelings of clarity + balance to face the day.</a:t>
            </a:r>
          </a:p>
        </p:txBody>
      </p:sp>
      <p:sp>
        <p:nvSpPr>
          <p:cNvPr id="2" name="Google Shape;404;p19">
            <a:extLst>
              <a:ext uri="{FF2B5EF4-FFF2-40B4-BE49-F238E27FC236}">
                <a16:creationId xmlns:a16="http://schemas.microsoft.com/office/drawing/2014/main" id="{AFE1D893-B175-58A0-360E-4DA18B63F85F}"/>
              </a:ext>
            </a:extLst>
          </p:cNvPr>
          <p:cNvSpPr txBox="1"/>
          <p:nvPr/>
        </p:nvSpPr>
        <p:spPr>
          <a:xfrm>
            <a:off x="342510" y="3934545"/>
            <a:ext cx="4204800" cy="2682776"/>
          </a:xfrm>
          <a:prstGeom prst="rect">
            <a:avLst/>
          </a:prstGeom>
          <a:noFill/>
          <a:ln>
            <a:noFill/>
          </a:ln>
        </p:spPr>
        <p:txBody>
          <a:bodyPr spcFirstLastPara="1" wrap="square" lIns="60950" tIns="30475" rIns="60950" bIns="30475" numCol="1" anchor="t" anchorCtr="0">
            <a:spAutoFit/>
          </a:bodyPr>
          <a:lstStyle/>
          <a:p>
            <a:pPr marL="0" marR="0" lvl="0" indent="0" algn="l" rtl="0">
              <a:spcBef>
                <a:spcPts val="0"/>
              </a:spcBef>
              <a:spcAft>
                <a:spcPts val="0"/>
              </a:spcAft>
              <a:buClr>
                <a:srgbClr val="000000"/>
              </a:buClr>
              <a:buSzPts val="1300"/>
              <a:buFont typeface="Arial"/>
              <a:buNone/>
            </a:pPr>
            <a:r>
              <a:rPr lang="en-US" sz="1100" b="1" i="0" u="none" strike="noStrike" cap="none">
                <a:solidFill>
                  <a:schemeClr val="accent3"/>
                </a:solidFill>
                <a:latin typeface="Amare Walter Neue" panose="020B0503040202060203" pitchFamily="34" charset="77"/>
                <a:ea typeface="Arial"/>
                <a:cs typeface="Arial"/>
                <a:sym typeface="Arial"/>
              </a:rPr>
              <a:t>KEY TECHNOLOGIES </a:t>
            </a:r>
            <a:br>
              <a:rPr lang="en-US" sz="900" b="1" i="0" u="none" strike="noStrike" cap="none">
                <a:solidFill>
                  <a:schemeClr val="accent3"/>
                </a:solidFill>
                <a:latin typeface="Amare Walter Neue" panose="020B0503040202060203" pitchFamily="34" charset="77"/>
                <a:ea typeface="Arial"/>
                <a:cs typeface="Arial"/>
                <a:sym typeface="Arial"/>
              </a:rPr>
            </a:br>
            <a:endParaRPr sz="900" b="0" i="0" u="none" strike="noStrike" cap="none">
              <a:solidFill>
                <a:schemeClr val="accent3"/>
              </a:solidFill>
              <a:latin typeface="Amare Walter Neue" panose="020B0503040202060203" pitchFamily="34" charset="77"/>
              <a:ea typeface="Arial"/>
              <a:cs typeface="Arial"/>
              <a:sym typeface="Arial"/>
            </a:endParaRPr>
          </a:p>
          <a:p>
            <a:pPr marL="171450" marR="0" lvl="0" indent="-171450">
              <a:spcAft>
                <a:spcPts val="800"/>
              </a:spcAft>
              <a:buSzPts val="1000"/>
              <a:buFont typeface="Symbol" pitchFamily="2" charset="2"/>
              <a:buChar char=""/>
              <a:tabLst>
                <a:tab pos="457200" algn="l"/>
              </a:tabLst>
            </a:pPr>
            <a:r>
              <a:rPr lang="en-US" sz="900" b="1" kern="0">
                <a:solidFill>
                  <a:schemeClr val="accent3"/>
                </a:solidFill>
                <a:latin typeface="Amare Walter Neue Halbfett" panose="020B0503040202060203" pitchFamily="34" charset="77"/>
                <a:ea typeface="Times New Roman" panose="02020603050405020304" pitchFamily="18" charset="0"/>
                <a:cs typeface="Times New Roman" panose="02020603050405020304" pitchFamily="18" charset="0"/>
              </a:rPr>
              <a:t>The </a:t>
            </a:r>
            <a:r>
              <a:rPr lang="en-US" sz="900" b="1" kern="0" err="1">
                <a:solidFill>
                  <a:schemeClr val="accent3"/>
                </a:solidFill>
                <a:latin typeface="Amare Walter Neue Halbfett" panose="020B0503040202060203" pitchFamily="34" charset="77"/>
                <a:ea typeface="Times New Roman" panose="02020603050405020304" pitchFamily="18" charset="0"/>
                <a:cs typeface="Times New Roman" panose="02020603050405020304" pitchFamily="18" charset="0"/>
              </a:rPr>
              <a:t>HuG</a:t>
            </a:r>
            <a:r>
              <a:rPr lang="en-US" sz="900" b="1" kern="0">
                <a:solidFill>
                  <a:schemeClr val="accent3"/>
                </a:solidFill>
                <a:latin typeface="Amare Walter Neue Halbfett" panose="020B0503040202060203" pitchFamily="34" charset="77"/>
                <a:ea typeface="Times New Roman" panose="02020603050405020304" pitchFamily="18" charset="0"/>
                <a:cs typeface="Times New Roman" panose="02020603050405020304" pitchFamily="18" charset="0"/>
              </a:rPr>
              <a:t> Cell</a:t>
            </a:r>
            <a:r>
              <a:rPr lang="en-US" sz="900">
                <a:solidFill>
                  <a:schemeClr val="accent3"/>
                </a:solidFill>
                <a:latin typeface="Amare Walter Neue Mager" panose="020B0403040202060203" pitchFamily="34" charset="77"/>
                <a:cs typeface="Poppins"/>
              </a:rPr>
              <a:t>™</a:t>
            </a:r>
            <a:br>
              <a:rPr lang="en-US" sz="900" kern="0">
                <a:solidFill>
                  <a:schemeClr val="accent3"/>
                </a:solidFill>
                <a:latin typeface="Amare Walter Neue Mager" panose="020B0403040202060203" pitchFamily="34" charset="77"/>
                <a:ea typeface="Times New Roman" panose="02020603050405020304" pitchFamily="18" charset="0"/>
                <a:cs typeface="Times New Roman" panose="02020603050405020304" pitchFamily="18" charset="0"/>
              </a:rPr>
            </a:br>
            <a:r>
              <a:rPr lang="en-US" sz="900" kern="0">
                <a:solidFill>
                  <a:schemeClr val="accent3"/>
                </a:solidFill>
                <a:latin typeface="Amare Walter Neue Mager" panose="020B0403040202060203" pitchFamily="34" charset="77"/>
                <a:ea typeface="Times New Roman" panose="02020603050405020304" pitchFamily="18" charset="0"/>
                <a:cs typeface="Times New Roman" panose="02020603050405020304" pitchFamily="18" charset="0"/>
              </a:rPr>
              <a:t>Skin resilience plant cell technology with Rhodiola Plant Cell + L-Theanine </a:t>
            </a:r>
          </a:p>
          <a:p>
            <a:pPr marL="171450" marR="0" lvl="0" indent="-171450">
              <a:spcAft>
                <a:spcPts val="800"/>
              </a:spcAft>
              <a:buSzPts val="1000"/>
              <a:buFont typeface="Symbol" pitchFamily="2" charset="2"/>
              <a:buChar char=""/>
              <a:tabLst>
                <a:tab pos="457200" algn="l"/>
              </a:tabLst>
            </a:pPr>
            <a:r>
              <a:rPr lang="en-US" sz="900" b="1" kern="0" err="1">
                <a:solidFill>
                  <a:schemeClr val="accent3"/>
                </a:solidFill>
                <a:latin typeface="Amare Walter Neue Halbfett" panose="020B0503040202060203" pitchFamily="34" charset="77"/>
                <a:ea typeface="Times New Roman" panose="02020603050405020304" pitchFamily="18" charset="0"/>
                <a:cs typeface="Times New Roman" panose="02020603050405020304" pitchFamily="18" charset="0"/>
              </a:rPr>
              <a:t>SeaMist</a:t>
            </a:r>
            <a:r>
              <a:rPr lang="en-US" sz="900" b="1" kern="0">
                <a:solidFill>
                  <a:schemeClr val="accent3"/>
                </a:solidFill>
                <a:latin typeface="Amare Walter Neue Halbfett" panose="020B0503040202060203" pitchFamily="34" charset="77"/>
                <a:ea typeface="Times New Roman" panose="02020603050405020304" pitchFamily="18" charset="0"/>
                <a:cs typeface="Times New Roman" panose="02020603050405020304" pitchFamily="18" charset="0"/>
              </a:rPr>
              <a:t> Ferment</a:t>
            </a:r>
            <a:br>
              <a:rPr lang="en-US" sz="900" kern="0">
                <a:solidFill>
                  <a:schemeClr val="accent3"/>
                </a:solidFill>
                <a:latin typeface="Amare Walter Neue Mager" panose="020B0403040202060203" pitchFamily="34" charset="77"/>
                <a:ea typeface="Times New Roman" panose="02020603050405020304" pitchFamily="18" charset="0"/>
                <a:cs typeface="Times New Roman" panose="02020603050405020304" pitchFamily="18" charset="0"/>
              </a:rPr>
            </a:br>
            <a:r>
              <a:rPr lang="en-US" sz="900" kern="0">
                <a:solidFill>
                  <a:schemeClr val="accent3"/>
                </a:solidFill>
                <a:latin typeface="Amare Walter Neue Mager" panose="020B0403040202060203" pitchFamily="34" charset="77"/>
                <a:ea typeface="Times New Roman" panose="02020603050405020304" pitchFamily="18" charset="0"/>
                <a:cs typeface="Times New Roman" panose="02020603050405020304" pitchFamily="18" charset="0"/>
              </a:rPr>
              <a:t>Our marine-based ferment that helps protect skin from stress-related factors while promoting a smoother, healthier-looking complexion. </a:t>
            </a:r>
          </a:p>
          <a:p>
            <a:pPr marL="171450" marR="0" lvl="0" indent="-171450">
              <a:spcAft>
                <a:spcPts val="800"/>
              </a:spcAft>
              <a:buSzPts val="1000"/>
              <a:buFont typeface="Symbol" pitchFamily="2" charset="2"/>
              <a:buChar char=""/>
              <a:tabLst>
                <a:tab pos="457200" algn="l"/>
              </a:tabLst>
            </a:pPr>
            <a:r>
              <a:rPr lang="en-US" sz="900" b="1" kern="0">
                <a:solidFill>
                  <a:schemeClr val="accent3"/>
                </a:solidFill>
                <a:latin typeface="Amare Walter Neue Halbfett" panose="020B0503040202060203" pitchFamily="34" charset="77"/>
                <a:ea typeface="Times New Roman" panose="02020603050405020304" pitchFamily="18" charset="0"/>
                <a:cs typeface="Times New Roman" panose="02020603050405020304" pitchFamily="18" charset="0"/>
              </a:rPr>
              <a:t>Polypeptide-2 shOligopeptide-1</a:t>
            </a:r>
            <a:br>
              <a:rPr lang="en-US" sz="900" kern="0">
                <a:solidFill>
                  <a:schemeClr val="accent3"/>
                </a:solidFill>
                <a:latin typeface="Amare Walter Neue Mager" panose="020B0403040202060203" pitchFamily="34" charset="77"/>
                <a:ea typeface="Times New Roman" panose="02020603050405020304" pitchFamily="18" charset="0"/>
                <a:cs typeface="Times New Roman" panose="02020603050405020304" pitchFamily="18" charset="0"/>
              </a:rPr>
            </a:br>
            <a:r>
              <a:rPr lang="en-US" sz="900" kern="0">
                <a:solidFill>
                  <a:schemeClr val="accent3"/>
                </a:solidFill>
                <a:latin typeface="Amare Walter Neue Mager" panose="020B0403040202060203" pitchFamily="34" charset="77"/>
                <a:ea typeface="Times New Roman" panose="02020603050405020304" pitchFamily="18" charset="0"/>
                <a:cs typeface="Times New Roman" panose="02020603050405020304" pitchFamily="18" charset="0"/>
              </a:rPr>
              <a:t>Plant produced peptide supports firmer, smoother-looking skin.</a:t>
            </a:r>
          </a:p>
          <a:p>
            <a:pPr marL="171450" marR="0" lvl="0" indent="-171450">
              <a:spcAft>
                <a:spcPts val="800"/>
              </a:spcAft>
              <a:buSzPts val="1000"/>
              <a:buFont typeface="Symbol" pitchFamily="2" charset="2"/>
              <a:buChar char=""/>
              <a:tabLst>
                <a:tab pos="457200" algn="l"/>
              </a:tabLst>
            </a:pPr>
            <a:r>
              <a:rPr lang="en-US" sz="900" b="1" kern="0">
                <a:solidFill>
                  <a:schemeClr val="accent3"/>
                </a:solidFill>
                <a:latin typeface="Amare Walter Neue Halbfett" panose="020B0503040202060203" pitchFamily="34" charset="77"/>
                <a:ea typeface="Times New Roman" panose="02020603050405020304" pitchFamily="18" charset="0"/>
                <a:cs typeface="Times New Roman" panose="02020603050405020304" pitchFamily="18" charset="0"/>
              </a:rPr>
              <a:t>Vitamins C &amp; B3</a:t>
            </a:r>
            <a:br>
              <a:rPr lang="en-US" sz="900" kern="0">
                <a:solidFill>
                  <a:schemeClr val="accent3"/>
                </a:solidFill>
                <a:latin typeface="Amare Walter Neue Mager" panose="020B0403040202060203" pitchFamily="34" charset="77"/>
                <a:ea typeface="Times New Roman" panose="02020603050405020304" pitchFamily="18" charset="0"/>
                <a:cs typeface="Times New Roman" panose="02020603050405020304" pitchFamily="18" charset="0"/>
              </a:rPr>
            </a:br>
            <a:r>
              <a:rPr lang="en-US" sz="900" kern="0">
                <a:solidFill>
                  <a:schemeClr val="accent3"/>
                </a:solidFill>
                <a:latin typeface="Amare Walter Neue Mager" panose="020B0403040202060203" pitchFamily="34" charset="77"/>
                <a:ea typeface="Times New Roman" panose="02020603050405020304" pitchFamily="18" charset="0"/>
                <a:cs typeface="Times New Roman" panose="02020603050405020304" pitchFamily="18" charset="0"/>
              </a:rPr>
              <a:t>Powerful antioxidants that promote luminosity, helps support natural collagen and a strong skin barrier.</a:t>
            </a:r>
          </a:p>
          <a:p>
            <a:pPr marL="171450" marR="0" lvl="0" indent="-171450">
              <a:spcAft>
                <a:spcPts val="800"/>
              </a:spcAft>
              <a:buSzPts val="1000"/>
              <a:buFont typeface="Symbol" pitchFamily="2" charset="2"/>
              <a:buChar char=""/>
              <a:tabLst>
                <a:tab pos="457200" algn="l"/>
              </a:tabLst>
            </a:pPr>
            <a:r>
              <a:rPr lang="en-US" sz="900" b="1" kern="0">
                <a:solidFill>
                  <a:schemeClr val="accent3"/>
                </a:solidFill>
                <a:latin typeface="Amare Walter Neue Halbfett" panose="020B0503040202060203" pitchFamily="34" charset="77"/>
                <a:ea typeface="Times New Roman" panose="02020603050405020304" pitchFamily="18" charset="0"/>
                <a:cs typeface="Times New Roman" panose="02020603050405020304" pitchFamily="18" charset="0"/>
              </a:rPr>
              <a:t>Meadowfoam Seed Oil</a:t>
            </a:r>
            <a:br>
              <a:rPr lang="en-US" sz="900" kern="0">
                <a:solidFill>
                  <a:schemeClr val="accent3"/>
                </a:solidFill>
                <a:latin typeface="Amare Walter Neue Mager" panose="020B0403040202060203" pitchFamily="34" charset="77"/>
                <a:ea typeface="Times New Roman" panose="02020603050405020304" pitchFamily="18" charset="0"/>
                <a:cs typeface="Times New Roman" panose="02020603050405020304" pitchFamily="18" charset="0"/>
              </a:rPr>
            </a:br>
            <a:r>
              <a:rPr lang="en-US" sz="900" kern="0">
                <a:solidFill>
                  <a:schemeClr val="accent3"/>
                </a:solidFill>
                <a:latin typeface="Amare Walter Neue Mager" panose="020B0403040202060203" pitchFamily="34" charset="77"/>
                <a:ea typeface="Times New Roman" panose="02020603050405020304" pitchFamily="18" charset="0"/>
                <a:cs typeface="Times New Roman" panose="02020603050405020304" pitchFamily="18" charset="0"/>
              </a:rPr>
              <a:t>A plant-based oil that provides deep moisturization and supports </a:t>
            </a:r>
            <a:br>
              <a:rPr lang="en-US" sz="900" kern="0">
                <a:solidFill>
                  <a:schemeClr val="accent3"/>
                </a:solidFill>
                <a:latin typeface="Amare Walter Neue Mager" panose="020B0403040202060203" pitchFamily="34" charset="77"/>
                <a:ea typeface="Times New Roman" panose="02020603050405020304" pitchFamily="18" charset="0"/>
                <a:cs typeface="Times New Roman" panose="02020603050405020304" pitchFamily="18" charset="0"/>
              </a:rPr>
            </a:br>
            <a:r>
              <a:rPr lang="en-US" sz="900" kern="0">
                <a:solidFill>
                  <a:schemeClr val="accent3"/>
                </a:solidFill>
                <a:latin typeface="Amare Walter Neue Mager" panose="020B0403040202060203" pitchFamily="34" charset="77"/>
                <a:ea typeface="Times New Roman" panose="02020603050405020304" pitchFamily="18" charset="0"/>
                <a:cs typeface="Times New Roman" panose="02020603050405020304" pitchFamily="18" charset="0"/>
              </a:rPr>
              <a:t>the performance of other skincare ingredients.</a:t>
            </a:r>
            <a:endParaRPr lang="en-US" sz="900" kern="100">
              <a:solidFill>
                <a:schemeClr val="accent3"/>
              </a:solidFill>
              <a:effectLst/>
              <a:latin typeface="Amare Walter Neue Mager" panose="020B0403040202060203" pitchFamily="34" charset="77"/>
              <a:ea typeface="Aptos" panose="020B0004020202020204" pitchFamily="34" charset="0"/>
              <a:cs typeface="Times New Roman" panose="02020603050405020304" pitchFamily="18" charset="0"/>
            </a:endParaRPr>
          </a:p>
        </p:txBody>
      </p:sp>
      <p:sp>
        <p:nvSpPr>
          <p:cNvPr id="10" name="Content Placeholder 2">
            <a:extLst>
              <a:ext uri="{FF2B5EF4-FFF2-40B4-BE49-F238E27FC236}">
                <a16:creationId xmlns:a16="http://schemas.microsoft.com/office/drawing/2014/main" id="{439647A7-DC1F-586F-D9CD-E6682993BA7C}"/>
              </a:ext>
            </a:extLst>
          </p:cNvPr>
          <p:cNvSpPr txBox="1">
            <a:spLocks/>
          </p:cNvSpPr>
          <p:nvPr>
            <p:custDataLst>
              <p:tags r:id="rId1"/>
            </p:custDataLst>
          </p:nvPr>
        </p:nvSpPr>
        <p:spPr>
          <a:xfrm>
            <a:off x="342510" y="357942"/>
            <a:ext cx="6816337" cy="538399"/>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US" sz="2400" b="1" err="1">
                <a:solidFill>
                  <a:schemeClr val="accent3"/>
                </a:solidFill>
                <a:latin typeface="Amare Walter Neue Halbfett"/>
              </a:rPr>
              <a:t>NeuDay</a:t>
            </a:r>
            <a:r>
              <a:rPr lang="en-US" sz="2400" baseline="30000">
                <a:solidFill>
                  <a:schemeClr val="accent3"/>
                </a:solidFill>
                <a:latin typeface="Amare Walter Neue Mager" panose="020B0403040202060203" pitchFamily="34" charset="77"/>
              </a:rPr>
              <a:t>™</a:t>
            </a:r>
            <a:r>
              <a:rPr lang="en-US" sz="2400" b="1">
                <a:solidFill>
                  <a:schemeClr val="accent3"/>
                </a:solidFill>
                <a:latin typeface="Amare Walter Neue Halbfett"/>
              </a:rPr>
              <a:t> Brighten + Revitalize Serum</a:t>
            </a:r>
          </a:p>
        </p:txBody>
      </p:sp>
      <p:graphicFrame>
        <p:nvGraphicFramePr>
          <p:cNvPr id="11" name="Table 10">
            <a:extLst>
              <a:ext uri="{FF2B5EF4-FFF2-40B4-BE49-F238E27FC236}">
                <a16:creationId xmlns:a16="http://schemas.microsoft.com/office/drawing/2014/main" id="{32FCA887-1418-AF05-31E0-BE1EA0F2288B}"/>
              </a:ext>
            </a:extLst>
          </p:cNvPr>
          <p:cNvGraphicFramePr>
            <a:graphicFrameLocks noGrp="1"/>
          </p:cNvGraphicFramePr>
          <p:nvPr>
            <p:extLst>
              <p:ext uri="{D42A27DB-BD31-4B8C-83A1-F6EECF244321}">
                <p14:modId xmlns:p14="http://schemas.microsoft.com/office/powerpoint/2010/main" val="4026170905"/>
              </p:ext>
            </p:extLst>
          </p:nvPr>
        </p:nvGraphicFramePr>
        <p:xfrm>
          <a:off x="365796" y="2067319"/>
          <a:ext cx="6658400" cy="1575042"/>
        </p:xfrm>
        <a:graphic>
          <a:graphicData uri="http://schemas.openxmlformats.org/drawingml/2006/table">
            <a:tbl>
              <a:tblPr>
                <a:tableStyleId>{5C22544A-7EE6-4342-B048-85BDC9FD1C3A}</a:tableStyleId>
              </a:tblPr>
              <a:tblGrid>
                <a:gridCol w="3754953">
                  <a:extLst>
                    <a:ext uri="{9D8B030D-6E8A-4147-A177-3AD203B41FA5}">
                      <a16:colId xmlns:a16="http://schemas.microsoft.com/office/drawing/2014/main" val="3132878675"/>
                    </a:ext>
                  </a:extLst>
                </a:gridCol>
                <a:gridCol w="2903447">
                  <a:extLst>
                    <a:ext uri="{9D8B030D-6E8A-4147-A177-3AD203B41FA5}">
                      <a16:colId xmlns:a16="http://schemas.microsoft.com/office/drawing/2014/main" val="2822607790"/>
                    </a:ext>
                  </a:extLst>
                </a:gridCol>
              </a:tblGrid>
              <a:tr h="225645">
                <a:tc>
                  <a:txBody>
                    <a:bodyPr/>
                    <a:lstStyle/>
                    <a:p>
                      <a:r>
                        <a:rPr lang="en-US" sz="1100" b="1" i="0" dirty="0">
                          <a:solidFill>
                            <a:schemeClr val="accent3"/>
                          </a:solidFill>
                          <a:latin typeface="Amare Walter Neue Halbfett"/>
                        </a:rPr>
                        <a:t>BENEFITS</a:t>
                      </a:r>
                    </a:p>
                  </a:txBody>
                  <a:tcPr marL="182880" marR="18288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US" sz="1100" b="1" i="0" dirty="0">
                          <a:solidFill>
                            <a:schemeClr val="accent3"/>
                          </a:solidFill>
                          <a:latin typeface="Amare Walter Neue Halbfett"/>
                        </a:rPr>
                        <a:t>FEATURES</a:t>
                      </a:r>
                    </a:p>
                  </a:txBody>
                  <a:tcPr marL="182880" marR="18288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706474637"/>
                  </a:ext>
                </a:extLst>
              </a:tr>
              <a:tr h="225645">
                <a:tc>
                  <a:txBody>
                    <a:bodyPr/>
                    <a:lstStyle/>
                    <a:p>
                      <a:pPr marL="171450" indent="-171450">
                        <a:buFont typeface="Arial" panose="020B0604020202020204" pitchFamily="34" charset="0"/>
                        <a:buChar char="•"/>
                        <a:tabLst/>
                      </a:pPr>
                      <a:r>
                        <a:rPr lang="en-US" sz="1100" b="0" i="0" dirty="0">
                          <a:solidFill>
                            <a:schemeClr val="accent3"/>
                          </a:solidFill>
                          <a:latin typeface="Amare Walter Neue Mager"/>
                        </a:rPr>
                        <a:t>Visible brightening</a:t>
                      </a:r>
                    </a:p>
                  </a:txBody>
                  <a:tcPr marL="182880" marR="18288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171450" indent="-171450">
                        <a:buFont typeface="Arial" panose="020B0604020202020204" pitchFamily="34" charset="0"/>
                        <a:buChar char="•"/>
                        <a:tabLst/>
                      </a:pPr>
                      <a:r>
                        <a:rPr lang="en-US" sz="1100" b="0" i="0" dirty="0">
                          <a:solidFill>
                            <a:schemeClr val="accent3"/>
                          </a:solidFill>
                          <a:latin typeface="Amare Walter Neue Mager"/>
                        </a:rPr>
                        <a:t>Lightweight serum</a:t>
                      </a:r>
                    </a:p>
                  </a:txBody>
                  <a:tcPr marL="182880" marR="18288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251780852"/>
                  </a:ext>
                </a:extLst>
              </a:tr>
              <a:tr h="225645">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100" b="0" i="0" dirty="0">
                          <a:solidFill>
                            <a:schemeClr val="accent3"/>
                          </a:solidFill>
                          <a:latin typeface="Amare Walter Neue Mager"/>
                        </a:rPr>
                        <a:t>Visible fine line reduction</a:t>
                      </a:r>
                    </a:p>
                  </a:txBody>
                  <a:tcPr marL="182880" marR="18288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100" b="0" i="0" dirty="0">
                          <a:solidFill>
                            <a:schemeClr val="accent3"/>
                          </a:solidFill>
                          <a:latin typeface="Amare Walter Neue Mager"/>
                        </a:rPr>
                        <a:t>Layers well with makeup</a:t>
                      </a:r>
                    </a:p>
                  </a:txBody>
                  <a:tcPr marL="182880" marR="18288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691063468"/>
                  </a:ext>
                </a:extLst>
              </a:tr>
              <a:tr h="221172">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100" b="0" i="0" dirty="0">
                          <a:solidFill>
                            <a:schemeClr val="accent3"/>
                          </a:solidFill>
                          <a:latin typeface="Amare Walter Neue Mager"/>
                        </a:rPr>
                        <a:t>Improvement in the look of hydration + plumpness</a:t>
                      </a:r>
                    </a:p>
                  </a:txBody>
                  <a:tcPr marL="182880" marR="18288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100" b="0" i="0" dirty="0">
                          <a:solidFill>
                            <a:schemeClr val="accent3"/>
                          </a:solidFill>
                          <a:latin typeface="Amare Walter Neue Mager"/>
                        </a:rPr>
                        <a:t>Absorbs</a:t>
                      </a:r>
                    </a:p>
                  </a:txBody>
                  <a:tcPr marL="182880" marR="18288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847632028"/>
                  </a:ext>
                </a:extLst>
              </a:tr>
              <a:tr h="225645">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100" b="0" i="0" dirty="0">
                          <a:solidFill>
                            <a:schemeClr val="accent3"/>
                          </a:solidFill>
                          <a:latin typeface="Amare Walter Neue Mager"/>
                        </a:rPr>
                        <a:t>Skin barrier support</a:t>
                      </a:r>
                    </a:p>
                  </a:txBody>
                  <a:tcPr marL="182880" marR="18288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100" b="0" i="0" dirty="0">
                          <a:solidFill>
                            <a:schemeClr val="accent3"/>
                          </a:solidFill>
                          <a:latin typeface="Amare Walter Neue Mager"/>
                        </a:rPr>
                        <a:t>Feel-good sensation for skin + self</a:t>
                      </a:r>
                    </a:p>
                  </a:txBody>
                  <a:tcPr marL="182880" marR="18288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507683431"/>
                  </a:ext>
                </a:extLst>
              </a:tr>
              <a:tr h="225645">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100" b="0" i="0">
                        <a:solidFill>
                          <a:schemeClr val="accent3"/>
                        </a:solidFill>
                        <a:latin typeface="Amare Walter Neue Mager" panose="020B0403040202060203" pitchFamily="34" charset="77"/>
                      </a:endParaRPr>
                    </a:p>
                  </a:txBody>
                  <a:tcPr marL="182880" marR="18288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100" b="0" i="0" dirty="0">
                          <a:solidFill>
                            <a:schemeClr val="accent3"/>
                          </a:solidFill>
                          <a:latin typeface="Amare Walter Neue Mager"/>
                        </a:rPr>
                        <a:t>Skin microbiome friendly formula</a:t>
                      </a:r>
                    </a:p>
                  </a:txBody>
                  <a:tcPr marL="182880" marR="18288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7475775"/>
                  </a:ext>
                </a:extLst>
              </a:tr>
              <a:tr h="225645">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100" b="0" i="0">
                        <a:solidFill>
                          <a:schemeClr val="accent3"/>
                        </a:solidFill>
                        <a:latin typeface="Amare Walter Neue Mager" panose="020B0403040202060203" pitchFamily="34" charset="77"/>
                      </a:endParaRPr>
                    </a:p>
                  </a:txBody>
                  <a:tcPr marL="182880" marR="18288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100" b="0" i="0" dirty="0">
                          <a:solidFill>
                            <a:schemeClr val="accent3"/>
                          </a:solidFill>
                          <a:latin typeface="Amare Walter Neue Mager"/>
                        </a:rPr>
                        <a:t>Non-comedogenic</a:t>
                      </a:r>
                    </a:p>
                  </a:txBody>
                  <a:tcPr marL="182880" marR="18288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549596751"/>
                  </a:ext>
                </a:extLst>
              </a:tr>
            </a:tbl>
          </a:graphicData>
        </a:graphic>
      </p:graphicFrame>
      <p:sp>
        <p:nvSpPr>
          <p:cNvPr id="15" name="Rounded Rectangle 14">
            <a:extLst>
              <a:ext uri="{FF2B5EF4-FFF2-40B4-BE49-F238E27FC236}">
                <a16:creationId xmlns:a16="http://schemas.microsoft.com/office/drawing/2014/main" id="{6CE5F26C-8771-D6A0-D3AC-CCAB6C7876BA}"/>
              </a:ext>
            </a:extLst>
          </p:cNvPr>
          <p:cNvSpPr/>
          <p:nvPr/>
        </p:nvSpPr>
        <p:spPr>
          <a:xfrm>
            <a:off x="4493747" y="4009382"/>
            <a:ext cx="2757600" cy="1994400"/>
          </a:xfrm>
          <a:prstGeom prst="roundRect">
            <a:avLst>
              <a:gd name="adj" fmla="val 4129"/>
            </a:avLst>
          </a:prstGeom>
          <a:noFill/>
          <a:ln w="28575">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lIns="182880" tIns="274320" rIns="182880" bIns="274320" rtlCol="0" anchor="t"/>
          <a:lstStyle/>
          <a:p>
            <a:endParaRPr lang="en-US" sz="1200">
              <a:solidFill>
                <a:schemeClr val="accent3"/>
              </a:solidFill>
              <a:latin typeface="Amare Walter Neue Mager" panose="020B0403040202060203" pitchFamily="34" charset="77"/>
            </a:endParaRPr>
          </a:p>
        </p:txBody>
      </p:sp>
      <p:sp>
        <p:nvSpPr>
          <p:cNvPr id="3" name="TextBox 2">
            <a:extLst>
              <a:ext uri="{FF2B5EF4-FFF2-40B4-BE49-F238E27FC236}">
                <a16:creationId xmlns:a16="http://schemas.microsoft.com/office/drawing/2014/main" id="{B42FBDD5-A05A-C1A0-8C83-3C973B9C3CCC}"/>
              </a:ext>
            </a:extLst>
          </p:cNvPr>
          <p:cNvSpPr txBox="1"/>
          <p:nvPr/>
        </p:nvSpPr>
        <p:spPr>
          <a:xfrm>
            <a:off x="4626326" y="4060392"/>
            <a:ext cx="2492442" cy="1878143"/>
          </a:xfrm>
          <a:prstGeom prst="rect">
            <a:avLst/>
          </a:prstGeom>
          <a:noFill/>
        </p:spPr>
        <p:txBody>
          <a:bodyPr wrap="square" lIns="91440" tIns="45720" rIns="91440" bIns="45720" anchor="t">
            <a:spAutoFit/>
          </a:bodyPr>
          <a:lstStyle/>
          <a:p>
            <a:pPr marL="0" marR="0" lvl="0" indent="0" algn="l" defTabSz="914400" rtl="0" eaLnBrk="1" fontAlgn="auto" latinLnBrk="0" hangingPunct="1">
              <a:lnSpc>
                <a:spcPts val="2220"/>
              </a:lnSpc>
              <a:spcBef>
                <a:spcPts val="0"/>
              </a:spcBef>
              <a:spcAft>
                <a:spcPts val="0"/>
              </a:spcAft>
              <a:buClrTx/>
              <a:buSzTx/>
              <a:buFontTx/>
              <a:buNone/>
              <a:tabLst/>
              <a:defRPr/>
            </a:pPr>
            <a:r>
              <a:rPr kumimoji="0" lang="en-US" sz="1100" b="1" i="0" u="none" strike="noStrike" kern="1200" cap="none" spc="0" normalizeH="0" baseline="0" noProof="0" dirty="0">
                <a:ln>
                  <a:noFill/>
                </a:ln>
                <a:solidFill>
                  <a:schemeClr val="accent3"/>
                </a:solidFill>
                <a:effectLst/>
                <a:uLnTx/>
                <a:uFillTx/>
                <a:latin typeface="Amare Walter Neue"/>
                <a:ea typeface="+mn-lt"/>
                <a:cs typeface="+mn-lt"/>
              </a:rPr>
              <a:t>HOW TO USE</a:t>
            </a:r>
          </a:p>
          <a:p>
            <a:pPr>
              <a:lnSpc>
                <a:spcPts val="1740"/>
              </a:lnSpc>
              <a:defRPr/>
            </a:pPr>
            <a:r>
              <a:rPr lang="en-US" sz="1100" dirty="0">
                <a:solidFill>
                  <a:schemeClr val="accent3"/>
                </a:solidFill>
                <a:latin typeface="Amare Walter Neue Mager"/>
              </a:rPr>
              <a:t>Apply 2-4 pumps to clean skin every morning. Gently massage into face + neck until completely absorbed to uplift skin + spirit for the day ahead. Follow with moisturizer and sunscreen</a:t>
            </a:r>
            <a:r>
              <a:rPr lang="en-US" sz="1100" b="1" dirty="0">
                <a:solidFill>
                  <a:schemeClr val="accent3"/>
                </a:solidFill>
                <a:latin typeface="Amare Walter Neue"/>
                <a:ea typeface="+mn-lt"/>
                <a:cs typeface="+mn-lt"/>
              </a:rPr>
              <a:t>. Each evening use </a:t>
            </a:r>
            <a:r>
              <a:rPr lang="en-US" sz="1100" b="1" dirty="0" err="1">
                <a:solidFill>
                  <a:schemeClr val="accent3"/>
                </a:solidFill>
                <a:latin typeface="Amare Walter Neue"/>
                <a:ea typeface="+mn-lt"/>
                <a:cs typeface="+mn-lt"/>
              </a:rPr>
              <a:t>NeuNight</a:t>
            </a:r>
            <a:r>
              <a:rPr lang="en-US" sz="1100" b="1" dirty="0">
                <a:solidFill>
                  <a:schemeClr val="accent3"/>
                </a:solidFill>
                <a:latin typeface="Amare Walter Neue"/>
                <a:ea typeface="+mn-lt"/>
                <a:cs typeface="+mn-lt"/>
              </a:rPr>
              <a:t> Serum.</a:t>
            </a:r>
          </a:p>
        </p:txBody>
      </p:sp>
      <p:pic>
        <p:nvPicPr>
          <p:cNvPr id="6" name="Picture 5" descr="A bubble with iridescent colors&#10;&#10;AI-generated content may be incorrect.">
            <a:extLst>
              <a:ext uri="{FF2B5EF4-FFF2-40B4-BE49-F238E27FC236}">
                <a16:creationId xmlns:a16="http://schemas.microsoft.com/office/drawing/2014/main" id="{47364640-1EFD-84F2-F117-A11DF2EEA657}"/>
              </a:ext>
            </a:extLst>
          </p:cNvPr>
          <p:cNvPicPr>
            <a:picLocks noChangeAspect="1"/>
          </p:cNvPicPr>
          <p:nvPr/>
        </p:nvPicPr>
        <p:blipFill>
          <a:blip r:embed="rId4"/>
          <a:srcRect l="41588" t="43084" r="29995" b="56539"/>
          <a:stretch>
            <a:fillRect/>
          </a:stretch>
        </p:blipFill>
        <p:spPr>
          <a:xfrm>
            <a:off x="0" y="1"/>
            <a:ext cx="12192000" cy="71561"/>
          </a:xfrm>
          <a:prstGeom prst="rect">
            <a:avLst/>
          </a:prstGeom>
        </p:spPr>
      </p:pic>
      <p:pic>
        <p:nvPicPr>
          <p:cNvPr id="5" name="Picture 4" descr="A white bottle with a gold cap&#10;&#10;AI-generated content may be incorrect.">
            <a:extLst>
              <a:ext uri="{FF2B5EF4-FFF2-40B4-BE49-F238E27FC236}">
                <a16:creationId xmlns:a16="http://schemas.microsoft.com/office/drawing/2014/main" id="{8D29A193-81A5-A586-AA32-F9B7D6F1791A}"/>
              </a:ext>
            </a:extLst>
          </p:cNvPr>
          <p:cNvPicPr>
            <a:picLocks noChangeAspect="1"/>
          </p:cNvPicPr>
          <p:nvPr/>
        </p:nvPicPr>
        <p:blipFill>
          <a:blip r:embed="rId5"/>
          <a:stretch>
            <a:fillRect/>
          </a:stretch>
        </p:blipFill>
        <p:spPr>
          <a:xfrm>
            <a:off x="8925600" y="35781"/>
            <a:ext cx="3352800" cy="6858000"/>
          </a:xfrm>
          <a:prstGeom prst="rect">
            <a:avLst/>
          </a:prstGeom>
        </p:spPr>
      </p:pic>
      <p:pic>
        <p:nvPicPr>
          <p:cNvPr id="4" name="Picture 3" descr="A white bottle with a gold cap&#10;&#10;AI-generated content may be incorrect.">
            <a:extLst>
              <a:ext uri="{FF2B5EF4-FFF2-40B4-BE49-F238E27FC236}">
                <a16:creationId xmlns:a16="http://schemas.microsoft.com/office/drawing/2014/main" id="{C2F65AD2-2F8E-D221-B857-91D83E68EA4A}"/>
              </a:ext>
            </a:extLst>
          </p:cNvPr>
          <p:cNvPicPr>
            <a:picLocks noChangeAspect="1"/>
          </p:cNvPicPr>
          <p:nvPr/>
        </p:nvPicPr>
        <p:blipFill>
          <a:blip r:embed="rId6"/>
          <a:srcRect l="13866" r="18379"/>
          <a:stretch>
            <a:fillRect/>
          </a:stretch>
        </p:blipFill>
        <p:spPr>
          <a:xfrm>
            <a:off x="7593843" y="71562"/>
            <a:ext cx="4598157" cy="6786437"/>
          </a:xfrm>
          <a:prstGeom prst="rect">
            <a:avLst/>
          </a:prstGeom>
        </p:spPr>
      </p:pic>
    </p:spTree>
    <p:extLst>
      <p:ext uri="{BB962C8B-B14F-4D97-AF65-F5344CB8AC3E}">
        <p14:creationId xmlns:p14="http://schemas.microsoft.com/office/powerpoint/2010/main" val="40072828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71328A-06EC-FD02-EBFA-E111A1665BCD}"/>
            </a:ext>
          </a:extLst>
        </p:cNvPr>
        <p:cNvGrpSpPr/>
        <p:nvPr/>
      </p:nvGrpSpPr>
      <p:grpSpPr>
        <a:xfrm>
          <a:off x="0" y="0"/>
          <a:ext cx="0" cy="0"/>
          <a:chOff x="0" y="0"/>
          <a:chExt cx="0" cy="0"/>
        </a:xfrm>
      </p:grpSpPr>
      <p:sp>
        <p:nvSpPr>
          <p:cNvPr id="14" name="Rounded Rectangle 13">
            <a:extLst>
              <a:ext uri="{FF2B5EF4-FFF2-40B4-BE49-F238E27FC236}">
                <a16:creationId xmlns:a16="http://schemas.microsoft.com/office/drawing/2014/main" id="{1E5CB4FA-C14E-7532-E905-5ED2E1980F6E}"/>
              </a:ext>
            </a:extLst>
          </p:cNvPr>
          <p:cNvSpPr/>
          <p:nvPr/>
        </p:nvSpPr>
        <p:spPr>
          <a:xfrm>
            <a:off x="306583" y="2075198"/>
            <a:ext cx="6711663" cy="1620600"/>
          </a:xfrm>
          <a:prstGeom prst="roundRect">
            <a:avLst>
              <a:gd name="adj" fmla="val 4129"/>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182880" tIns="274320" rIns="182880" bIns="274320" rtlCol="0" anchor="t"/>
          <a:lstStyle/>
          <a:p>
            <a:endParaRPr lang="en-US" sz="1200">
              <a:solidFill>
                <a:schemeClr val="accent3"/>
              </a:solidFill>
              <a:latin typeface="Amare Walter Neue Mager" panose="020B0403040202060203" pitchFamily="34" charset="77"/>
            </a:endParaRPr>
          </a:p>
        </p:txBody>
      </p:sp>
      <p:sp>
        <p:nvSpPr>
          <p:cNvPr id="13" name="TextBox 12">
            <a:extLst>
              <a:ext uri="{FF2B5EF4-FFF2-40B4-BE49-F238E27FC236}">
                <a16:creationId xmlns:a16="http://schemas.microsoft.com/office/drawing/2014/main" id="{273B6D2C-C6CF-E3A2-B5FD-50495DA69ED6}"/>
              </a:ext>
            </a:extLst>
          </p:cNvPr>
          <p:cNvSpPr txBox="1"/>
          <p:nvPr/>
        </p:nvSpPr>
        <p:spPr>
          <a:xfrm>
            <a:off x="201979" y="979813"/>
            <a:ext cx="7461867" cy="951543"/>
          </a:xfrm>
          <a:prstGeom prst="rect">
            <a:avLst/>
          </a:prstGeom>
          <a:noFill/>
        </p:spPr>
        <p:txBody>
          <a:bodyPr wrap="square" lIns="91440" tIns="45720" rIns="91440" bIns="45720" anchor="t">
            <a:spAutoFit/>
          </a:bodyPr>
          <a:lstStyle/>
          <a:p>
            <a:pPr>
              <a:lnSpc>
                <a:spcPts val="1740"/>
              </a:lnSpc>
            </a:pPr>
            <a:r>
              <a:rPr lang="en-US" sz="1100" b="1" dirty="0">
                <a:solidFill>
                  <a:schemeClr val="accent3"/>
                </a:solidFill>
                <a:latin typeface="Amare Walter Neue Halbfett"/>
                <a:cs typeface="Poppins"/>
              </a:rPr>
              <a:t>BOUNCE BACK FROM A STRESSFUL DAY</a:t>
            </a:r>
            <a:br>
              <a:rPr lang="en-US" sz="1100" dirty="0">
                <a:latin typeface="Amare Walter Neue" panose="020B0503040202060203" pitchFamily="34" charset="77"/>
              </a:rPr>
            </a:br>
            <a:r>
              <a:rPr lang="en-US" sz="1100" dirty="0">
                <a:solidFill>
                  <a:schemeClr val="accent3"/>
                </a:solidFill>
                <a:latin typeface="Amare Walter Neue Mager"/>
              </a:rPr>
              <a:t>Powered by </a:t>
            </a:r>
            <a:r>
              <a:rPr lang="en-US" sz="1100" dirty="0" err="1">
                <a:solidFill>
                  <a:schemeClr val="accent3"/>
                </a:solidFill>
                <a:latin typeface="Amare Walter Neue Mager"/>
              </a:rPr>
              <a:t>HuG</a:t>
            </a:r>
            <a:r>
              <a:rPr lang="en-US" sz="1100" dirty="0">
                <a:solidFill>
                  <a:schemeClr val="accent3"/>
                </a:solidFill>
                <a:latin typeface="Amare Walter Neue Mager"/>
              </a:rPr>
              <a:t> Cell</a:t>
            </a:r>
            <a:r>
              <a:rPr lang="en-US" sz="1100" baseline="30000" dirty="0">
                <a:solidFill>
                  <a:schemeClr val="accent3"/>
                </a:solidFill>
                <a:latin typeface="Amare Walter Neue Mager"/>
              </a:rPr>
              <a:t>™</a:t>
            </a:r>
            <a:r>
              <a:rPr lang="en-US" sz="1100" dirty="0">
                <a:solidFill>
                  <a:schemeClr val="accent3"/>
                </a:solidFill>
                <a:latin typeface="Amare Walter Neue Mager"/>
              </a:rPr>
              <a:t> (our proprietary Rhodiola + L-Theanine skin resilience plant cell technology), </a:t>
            </a:r>
            <a:br>
              <a:rPr lang="en-US" sz="1100" dirty="0">
                <a:latin typeface="Amare Walter Neue Mager" panose="020B0403040202060203" pitchFamily="34" charset="77"/>
              </a:rPr>
            </a:br>
            <a:r>
              <a:rPr lang="en-US" sz="1100" dirty="0">
                <a:solidFill>
                  <a:schemeClr val="accent3"/>
                </a:solidFill>
                <a:latin typeface="Amare Walter Neue Mager"/>
              </a:rPr>
              <a:t>this rich, cream serum supports overnight moisture renewal, reduces the look of fine lines + supports firm, </a:t>
            </a:r>
            <a:br>
              <a:rPr lang="en-US" sz="1100" dirty="0">
                <a:latin typeface="Amare Walter Neue Mager" panose="020B0403040202060203" pitchFamily="34" charset="77"/>
              </a:rPr>
            </a:br>
            <a:r>
              <a:rPr lang="en-US" sz="1100" dirty="0">
                <a:solidFill>
                  <a:schemeClr val="accent3"/>
                </a:solidFill>
                <a:latin typeface="Amare Walter Neue Mager"/>
              </a:rPr>
              <a:t>youthful-looking skin. Bliss </a:t>
            </a:r>
            <a:r>
              <a:rPr lang="en-US" sz="1100" dirty="0" err="1">
                <a:solidFill>
                  <a:schemeClr val="accent3"/>
                </a:solidFill>
                <a:latin typeface="Amare Walter Neue Mager"/>
              </a:rPr>
              <a:t>Neuroscent</a:t>
            </a:r>
            <a:r>
              <a:rPr lang="en-US" sz="1100" dirty="0">
                <a:solidFill>
                  <a:schemeClr val="accent3"/>
                </a:solidFill>
                <a:latin typeface="Amare Walter Neue Mager"/>
              </a:rPr>
              <a:t> promotes feelings of peace and calm in your nighttime ritual. </a:t>
            </a:r>
          </a:p>
        </p:txBody>
      </p:sp>
      <p:sp>
        <p:nvSpPr>
          <p:cNvPr id="2" name="Google Shape;404;p19">
            <a:extLst>
              <a:ext uri="{FF2B5EF4-FFF2-40B4-BE49-F238E27FC236}">
                <a16:creationId xmlns:a16="http://schemas.microsoft.com/office/drawing/2014/main" id="{055A8880-8CEF-9FD8-CC26-C550E93F23C9}"/>
              </a:ext>
            </a:extLst>
          </p:cNvPr>
          <p:cNvSpPr txBox="1"/>
          <p:nvPr/>
        </p:nvSpPr>
        <p:spPr>
          <a:xfrm>
            <a:off x="247846" y="3854800"/>
            <a:ext cx="4307221" cy="2769979"/>
          </a:xfrm>
          <a:prstGeom prst="rect">
            <a:avLst/>
          </a:prstGeom>
          <a:noFill/>
          <a:ln>
            <a:noFill/>
          </a:ln>
        </p:spPr>
        <p:txBody>
          <a:bodyPr spcFirstLastPara="1" wrap="square" lIns="60950" tIns="30475" rIns="60950" bIns="30475" numCol="1" anchor="t" anchorCtr="0">
            <a:spAutoFit/>
          </a:bodyPr>
          <a:lstStyle/>
          <a:p>
            <a:pPr marL="0" marR="0" lvl="0" indent="0" algn="l" rtl="0">
              <a:spcBef>
                <a:spcPts val="0"/>
              </a:spcBef>
              <a:spcAft>
                <a:spcPts val="0"/>
              </a:spcAft>
              <a:buClr>
                <a:srgbClr val="000000"/>
              </a:buClr>
              <a:buSzPts val="1300"/>
              <a:buFont typeface="Arial"/>
              <a:buNone/>
            </a:pPr>
            <a:r>
              <a:rPr lang="en-US" sz="1100" b="1" i="0" u="none" strike="noStrike" cap="none">
                <a:solidFill>
                  <a:schemeClr val="accent3"/>
                </a:solidFill>
                <a:latin typeface="Amare Walter Neue" panose="020B0503040202060203" pitchFamily="34" charset="77"/>
                <a:ea typeface="Arial"/>
                <a:cs typeface="Arial"/>
                <a:sym typeface="Arial"/>
              </a:rPr>
              <a:t>KEY TECHNOLOGIES </a:t>
            </a:r>
            <a:br>
              <a:rPr lang="en-US" sz="900" b="1" i="0" u="none" strike="noStrike" cap="none">
                <a:solidFill>
                  <a:schemeClr val="accent3"/>
                </a:solidFill>
                <a:latin typeface="Amare Walter Neue" panose="020B0503040202060203" pitchFamily="34" charset="77"/>
                <a:ea typeface="Arial"/>
                <a:cs typeface="Arial"/>
                <a:sym typeface="Arial"/>
              </a:rPr>
            </a:br>
            <a:endParaRPr sz="900" b="0" i="0" u="none" strike="noStrike" cap="none">
              <a:solidFill>
                <a:schemeClr val="accent3"/>
              </a:solidFill>
              <a:latin typeface="Amare Walter Neue" panose="020B0503040202060203" pitchFamily="34" charset="77"/>
              <a:ea typeface="Arial"/>
              <a:cs typeface="Arial"/>
              <a:sym typeface="Arial"/>
            </a:endParaRPr>
          </a:p>
          <a:p>
            <a:pPr marL="171450" marR="0" lvl="0" indent="-171450">
              <a:spcAft>
                <a:spcPts val="600"/>
              </a:spcAft>
              <a:buSzPts val="1000"/>
              <a:buFont typeface="Symbol" pitchFamily="2" charset="2"/>
              <a:buChar char=""/>
              <a:tabLst>
                <a:tab pos="457200" algn="l"/>
              </a:tabLst>
            </a:pPr>
            <a:r>
              <a:rPr lang="en-US" sz="900" b="1" kern="0">
                <a:solidFill>
                  <a:schemeClr val="accent3"/>
                </a:solidFill>
                <a:latin typeface="Amare Walter Neue Halbfett" panose="020B0503040202060203" pitchFamily="34" charset="77"/>
                <a:ea typeface="Times New Roman" panose="02020603050405020304" pitchFamily="18" charset="0"/>
                <a:cs typeface="Times New Roman" panose="02020603050405020304" pitchFamily="18" charset="0"/>
              </a:rPr>
              <a:t>The </a:t>
            </a:r>
            <a:r>
              <a:rPr lang="en-US" sz="900" b="1" kern="0" err="1">
                <a:solidFill>
                  <a:schemeClr val="accent3"/>
                </a:solidFill>
                <a:latin typeface="Amare Walter Neue Halbfett" panose="020B0503040202060203" pitchFamily="34" charset="77"/>
                <a:ea typeface="Times New Roman" panose="02020603050405020304" pitchFamily="18" charset="0"/>
                <a:cs typeface="Times New Roman" panose="02020603050405020304" pitchFamily="18" charset="0"/>
              </a:rPr>
              <a:t>HuG</a:t>
            </a:r>
            <a:r>
              <a:rPr lang="en-US" sz="900" b="1" kern="0">
                <a:solidFill>
                  <a:schemeClr val="accent3"/>
                </a:solidFill>
                <a:latin typeface="Amare Walter Neue Halbfett" panose="020B0503040202060203" pitchFamily="34" charset="77"/>
                <a:ea typeface="Times New Roman" panose="02020603050405020304" pitchFamily="18" charset="0"/>
                <a:cs typeface="Times New Roman" panose="02020603050405020304" pitchFamily="18" charset="0"/>
              </a:rPr>
              <a:t> Cell</a:t>
            </a:r>
            <a:r>
              <a:rPr lang="en-US" sz="900" baseline="30000">
                <a:solidFill>
                  <a:schemeClr val="accent3"/>
                </a:solidFill>
                <a:latin typeface="Amare Walter Neue Mager" panose="020B0403040202060203" pitchFamily="34" charset="77"/>
              </a:rPr>
              <a:t>™</a:t>
            </a:r>
            <a:br>
              <a:rPr lang="en-US" sz="900" kern="0">
                <a:solidFill>
                  <a:schemeClr val="accent3"/>
                </a:solidFill>
                <a:latin typeface="Amare Walter Neue Mager" panose="020B0403040202060203" pitchFamily="34" charset="77"/>
                <a:ea typeface="Times New Roman" panose="02020603050405020304" pitchFamily="18" charset="0"/>
                <a:cs typeface="Times New Roman" panose="02020603050405020304" pitchFamily="18" charset="0"/>
              </a:rPr>
            </a:br>
            <a:r>
              <a:rPr lang="en-US" sz="900" kern="0">
                <a:solidFill>
                  <a:schemeClr val="accent3"/>
                </a:solidFill>
                <a:latin typeface="Amare Walter Neue Mager" panose="020B0403040202060203" pitchFamily="34" charset="77"/>
                <a:ea typeface="Times New Roman" panose="02020603050405020304" pitchFamily="18" charset="0"/>
                <a:cs typeface="Times New Roman" panose="02020603050405020304" pitchFamily="18" charset="0"/>
              </a:rPr>
              <a:t>Skin resilience plant cell technology with Rhodiola Plant Cell + L-Theanine. </a:t>
            </a:r>
          </a:p>
          <a:p>
            <a:pPr marL="171450" marR="0" lvl="0" indent="-171450">
              <a:spcAft>
                <a:spcPts val="600"/>
              </a:spcAft>
              <a:buSzPts val="1000"/>
              <a:buFont typeface="Symbol" pitchFamily="2" charset="2"/>
              <a:buChar char=""/>
              <a:tabLst>
                <a:tab pos="457200" algn="l"/>
              </a:tabLst>
            </a:pPr>
            <a:r>
              <a:rPr lang="en-US" sz="900" b="1" kern="0" err="1">
                <a:solidFill>
                  <a:schemeClr val="accent3"/>
                </a:solidFill>
                <a:latin typeface="Amare Walter Neue Halbfett" panose="020B0503040202060203" pitchFamily="34" charset="77"/>
                <a:ea typeface="Times New Roman" panose="02020603050405020304" pitchFamily="18" charset="0"/>
                <a:cs typeface="Times New Roman" panose="02020603050405020304" pitchFamily="18" charset="0"/>
              </a:rPr>
              <a:t>SeaMist</a:t>
            </a:r>
            <a:r>
              <a:rPr lang="en-US" sz="900" b="1" kern="0">
                <a:solidFill>
                  <a:schemeClr val="accent3"/>
                </a:solidFill>
                <a:latin typeface="Amare Walter Neue Halbfett" panose="020B0503040202060203" pitchFamily="34" charset="77"/>
                <a:ea typeface="Times New Roman" panose="02020603050405020304" pitchFamily="18" charset="0"/>
                <a:cs typeface="Times New Roman" panose="02020603050405020304" pitchFamily="18" charset="0"/>
              </a:rPr>
              <a:t> Ferment</a:t>
            </a:r>
            <a:br>
              <a:rPr lang="en-US" sz="900" kern="0">
                <a:solidFill>
                  <a:schemeClr val="accent3"/>
                </a:solidFill>
                <a:latin typeface="Amare Walter Neue Mager" panose="020B0403040202060203" pitchFamily="34" charset="77"/>
                <a:ea typeface="Times New Roman" panose="02020603050405020304" pitchFamily="18" charset="0"/>
                <a:cs typeface="Times New Roman" panose="02020603050405020304" pitchFamily="18" charset="0"/>
              </a:rPr>
            </a:br>
            <a:r>
              <a:rPr lang="en-US" sz="900" kern="0">
                <a:solidFill>
                  <a:schemeClr val="accent3"/>
                </a:solidFill>
                <a:latin typeface="Amare Walter Neue Mager" panose="020B0403040202060203" pitchFamily="34" charset="77"/>
                <a:ea typeface="Times New Roman" panose="02020603050405020304" pitchFamily="18" charset="0"/>
                <a:cs typeface="Times New Roman" panose="02020603050405020304" pitchFamily="18" charset="0"/>
              </a:rPr>
              <a:t>Our marine-based ferment that helps protect skin from stress-related factors while promoting a smoother, healthier-looking complexion. </a:t>
            </a:r>
          </a:p>
          <a:p>
            <a:pPr marL="171450" marR="0" lvl="0" indent="-171450">
              <a:spcAft>
                <a:spcPts val="600"/>
              </a:spcAft>
              <a:buSzPts val="1000"/>
              <a:buFont typeface="Symbol" pitchFamily="2" charset="2"/>
              <a:buChar char=""/>
              <a:tabLst>
                <a:tab pos="457200" algn="l"/>
              </a:tabLst>
            </a:pPr>
            <a:r>
              <a:rPr lang="en-US" sz="900" b="1" kern="0">
                <a:solidFill>
                  <a:schemeClr val="accent3"/>
                </a:solidFill>
                <a:latin typeface="Amare Walter Neue Halbfett" panose="020B0503040202060203" pitchFamily="34" charset="77"/>
                <a:ea typeface="Times New Roman" panose="02020603050405020304" pitchFamily="18" charset="0"/>
                <a:cs typeface="Times New Roman" panose="02020603050405020304" pitchFamily="18" charset="0"/>
              </a:rPr>
              <a:t>Polypeptide-2 shOligopeptide-1</a:t>
            </a:r>
            <a:br>
              <a:rPr lang="en-US" sz="900" kern="0">
                <a:solidFill>
                  <a:schemeClr val="accent3"/>
                </a:solidFill>
                <a:latin typeface="Amare Walter Neue Mager" panose="020B0403040202060203" pitchFamily="34" charset="77"/>
                <a:ea typeface="Times New Roman" panose="02020603050405020304" pitchFamily="18" charset="0"/>
                <a:cs typeface="Times New Roman" panose="02020603050405020304" pitchFamily="18" charset="0"/>
              </a:rPr>
            </a:br>
            <a:r>
              <a:rPr lang="en-US" sz="900" kern="0">
                <a:solidFill>
                  <a:schemeClr val="accent3"/>
                </a:solidFill>
                <a:latin typeface="Amare Walter Neue Mager" panose="020B0403040202060203" pitchFamily="34" charset="77"/>
                <a:ea typeface="Times New Roman" panose="02020603050405020304" pitchFamily="18" charset="0"/>
                <a:cs typeface="Times New Roman" panose="02020603050405020304" pitchFamily="18" charset="0"/>
              </a:rPr>
              <a:t>Plant produced peptides support firmer, smoother-looking skin.</a:t>
            </a:r>
          </a:p>
          <a:p>
            <a:pPr marL="171450" marR="0" lvl="0" indent="-171450">
              <a:spcAft>
                <a:spcPts val="600"/>
              </a:spcAft>
              <a:buSzPts val="1000"/>
              <a:buFont typeface="Symbol" pitchFamily="2" charset="2"/>
              <a:buChar char=""/>
              <a:tabLst>
                <a:tab pos="457200" algn="l"/>
              </a:tabLst>
            </a:pPr>
            <a:r>
              <a:rPr lang="en-US" sz="900" b="1" kern="0">
                <a:solidFill>
                  <a:schemeClr val="accent3"/>
                </a:solidFill>
                <a:latin typeface="Amare Walter Neue Halbfett" panose="020B0503040202060203" pitchFamily="34" charset="77"/>
                <a:ea typeface="Times New Roman" panose="02020603050405020304" pitchFamily="18" charset="0"/>
                <a:cs typeface="Times New Roman" panose="02020603050405020304" pitchFamily="18" charset="0"/>
              </a:rPr>
              <a:t>Bakuchiol</a:t>
            </a:r>
            <a:br>
              <a:rPr lang="en-US" sz="900" b="1" kern="0">
                <a:solidFill>
                  <a:schemeClr val="accent3"/>
                </a:solidFill>
                <a:latin typeface="Amare Walter Neue Halbfett" panose="020B0503040202060203" pitchFamily="34" charset="77"/>
                <a:ea typeface="Times New Roman" panose="02020603050405020304" pitchFamily="18" charset="0"/>
                <a:cs typeface="Times New Roman" panose="02020603050405020304" pitchFamily="18" charset="0"/>
              </a:rPr>
            </a:br>
            <a:r>
              <a:rPr lang="en-US" sz="900" kern="0">
                <a:solidFill>
                  <a:schemeClr val="accent3"/>
                </a:solidFill>
                <a:latin typeface="Amare Walter Neue Mager" panose="020B0403040202060203" pitchFamily="34" charset="77"/>
                <a:ea typeface="Times New Roman" panose="02020603050405020304" pitchFamily="18" charset="0"/>
                <a:cs typeface="Times New Roman" panose="02020603050405020304" pitchFamily="18" charset="0"/>
              </a:rPr>
              <a:t>Retinal alternative provides the anti-aging benefits of retinol without irritation.</a:t>
            </a:r>
          </a:p>
          <a:p>
            <a:pPr marL="171450" marR="0" lvl="0" indent="-171450">
              <a:spcAft>
                <a:spcPts val="600"/>
              </a:spcAft>
              <a:buSzPts val="1000"/>
              <a:buFont typeface="Symbol" pitchFamily="2" charset="2"/>
              <a:buChar char=""/>
              <a:tabLst>
                <a:tab pos="457200" algn="l"/>
              </a:tabLst>
            </a:pPr>
            <a:r>
              <a:rPr lang="en-US" sz="900" b="1" kern="0">
                <a:solidFill>
                  <a:schemeClr val="accent3"/>
                </a:solidFill>
                <a:latin typeface="Amare Walter Neue Halbfett" panose="020B0503040202060203" pitchFamily="34" charset="77"/>
                <a:ea typeface="Times New Roman" panose="02020603050405020304" pitchFamily="18" charset="0"/>
                <a:cs typeface="Times New Roman" panose="02020603050405020304" pitchFamily="18" charset="0"/>
              </a:rPr>
              <a:t>Cloudberry Seed Oil</a:t>
            </a:r>
            <a:br>
              <a:rPr lang="en-US" sz="900" b="1" kern="0">
                <a:solidFill>
                  <a:schemeClr val="accent3"/>
                </a:solidFill>
                <a:latin typeface="Amare Walter Neue Halbfett" panose="020B0503040202060203" pitchFamily="34" charset="77"/>
                <a:ea typeface="Times New Roman" panose="02020603050405020304" pitchFamily="18" charset="0"/>
                <a:cs typeface="Times New Roman" panose="02020603050405020304" pitchFamily="18" charset="0"/>
              </a:rPr>
            </a:br>
            <a:r>
              <a:rPr lang="en-US" sz="900" kern="0">
                <a:solidFill>
                  <a:schemeClr val="accent3"/>
                </a:solidFill>
                <a:latin typeface="Amare Walter Neue Mager" panose="020B0403040202060203" pitchFamily="34" charset="77"/>
                <a:ea typeface="Times New Roman" panose="02020603050405020304" pitchFamily="18" charset="0"/>
                <a:cs typeface="Times New Roman" panose="02020603050405020304" pitchFamily="18" charset="0"/>
              </a:rPr>
              <a:t>Rich in fatty acids for skin that’s soft and smooth.</a:t>
            </a:r>
          </a:p>
          <a:p>
            <a:pPr marL="171450" marR="0" lvl="0" indent="-171450">
              <a:spcAft>
                <a:spcPts val="600"/>
              </a:spcAft>
              <a:buSzPts val="1000"/>
              <a:buFont typeface="Symbol" pitchFamily="2" charset="2"/>
              <a:buChar char=""/>
              <a:tabLst>
                <a:tab pos="457200" algn="l"/>
              </a:tabLst>
            </a:pPr>
            <a:r>
              <a:rPr lang="en-US" sz="900" b="1" kern="0">
                <a:solidFill>
                  <a:schemeClr val="accent3"/>
                </a:solidFill>
                <a:latin typeface="Amare Walter Neue Halbfett" panose="020B0503040202060203" pitchFamily="34" charset="77"/>
                <a:ea typeface="Times New Roman" panose="02020603050405020304" pitchFamily="18" charset="0"/>
                <a:cs typeface="Times New Roman" panose="02020603050405020304" pitchFamily="18" charset="0"/>
              </a:rPr>
              <a:t>Hydration Blend (HA, PGA, Panthenol)</a:t>
            </a:r>
            <a:br>
              <a:rPr lang="en-US" sz="900" b="1" kern="0">
                <a:solidFill>
                  <a:schemeClr val="accent3"/>
                </a:solidFill>
                <a:latin typeface="Amare Walter Neue Halbfett" panose="020B0503040202060203" pitchFamily="34" charset="77"/>
                <a:ea typeface="Times New Roman" panose="02020603050405020304" pitchFamily="18" charset="0"/>
                <a:cs typeface="Times New Roman" panose="02020603050405020304" pitchFamily="18" charset="0"/>
              </a:rPr>
            </a:br>
            <a:r>
              <a:rPr lang="en-US" sz="900" kern="0">
                <a:solidFill>
                  <a:schemeClr val="accent3"/>
                </a:solidFill>
                <a:latin typeface="Amare Walter Neue Mager" panose="020B0403040202060203" pitchFamily="34" charset="77"/>
                <a:ea typeface="Times New Roman" panose="02020603050405020304" pitchFamily="18" charset="0"/>
                <a:cs typeface="Times New Roman" panose="02020603050405020304" pitchFamily="18" charset="0"/>
              </a:rPr>
              <a:t>Supports skin barrier health, promote hydration +  moisture and boost elasticity.</a:t>
            </a:r>
          </a:p>
        </p:txBody>
      </p:sp>
      <p:sp>
        <p:nvSpPr>
          <p:cNvPr id="10" name="Content Placeholder 2">
            <a:extLst>
              <a:ext uri="{FF2B5EF4-FFF2-40B4-BE49-F238E27FC236}">
                <a16:creationId xmlns:a16="http://schemas.microsoft.com/office/drawing/2014/main" id="{887A1D0F-73FD-B09C-E528-C20197E7D788}"/>
              </a:ext>
            </a:extLst>
          </p:cNvPr>
          <p:cNvSpPr txBox="1">
            <a:spLocks/>
          </p:cNvSpPr>
          <p:nvPr>
            <p:custDataLst>
              <p:tags r:id="rId1"/>
            </p:custDataLst>
          </p:nvPr>
        </p:nvSpPr>
        <p:spPr>
          <a:xfrm>
            <a:off x="201909" y="472856"/>
            <a:ext cx="6816337" cy="538399"/>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US" sz="2400" b="1" err="1">
                <a:solidFill>
                  <a:schemeClr val="accent3"/>
                </a:solidFill>
                <a:latin typeface="Amare Walter Neue Halbfett"/>
              </a:rPr>
              <a:t>NeuNight</a:t>
            </a:r>
            <a:r>
              <a:rPr lang="en-US" sz="2400" baseline="30000">
                <a:solidFill>
                  <a:schemeClr val="accent3"/>
                </a:solidFill>
                <a:latin typeface="Amare Walter Neue Mager" panose="020B0403040202060203" pitchFamily="34" charset="77"/>
              </a:rPr>
              <a:t>™</a:t>
            </a:r>
            <a:r>
              <a:rPr lang="en-US" sz="2400" b="1">
                <a:solidFill>
                  <a:schemeClr val="accent3"/>
                </a:solidFill>
                <a:latin typeface="Amare Walter Neue Halbfett"/>
              </a:rPr>
              <a:t> Restore + Renew Serum</a:t>
            </a:r>
          </a:p>
        </p:txBody>
      </p:sp>
      <p:graphicFrame>
        <p:nvGraphicFramePr>
          <p:cNvPr id="11" name="Table 10">
            <a:extLst>
              <a:ext uri="{FF2B5EF4-FFF2-40B4-BE49-F238E27FC236}">
                <a16:creationId xmlns:a16="http://schemas.microsoft.com/office/drawing/2014/main" id="{0E69E840-03C4-559E-B325-3E9C492C652C}"/>
              </a:ext>
            </a:extLst>
          </p:cNvPr>
          <p:cNvGraphicFramePr>
            <a:graphicFrameLocks noGrp="1"/>
          </p:cNvGraphicFramePr>
          <p:nvPr/>
        </p:nvGraphicFramePr>
        <p:xfrm>
          <a:off x="333711" y="2156798"/>
          <a:ext cx="6879888" cy="1501630"/>
        </p:xfrm>
        <a:graphic>
          <a:graphicData uri="http://schemas.openxmlformats.org/drawingml/2006/table">
            <a:tbl>
              <a:tblPr>
                <a:tableStyleId>{5C22544A-7EE6-4342-B048-85BDC9FD1C3A}</a:tableStyleId>
              </a:tblPr>
              <a:tblGrid>
                <a:gridCol w="3439944">
                  <a:extLst>
                    <a:ext uri="{9D8B030D-6E8A-4147-A177-3AD203B41FA5}">
                      <a16:colId xmlns:a16="http://schemas.microsoft.com/office/drawing/2014/main" val="3132878675"/>
                    </a:ext>
                  </a:extLst>
                </a:gridCol>
                <a:gridCol w="3439944">
                  <a:extLst>
                    <a:ext uri="{9D8B030D-6E8A-4147-A177-3AD203B41FA5}">
                      <a16:colId xmlns:a16="http://schemas.microsoft.com/office/drawing/2014/main" val="2822607790"/>
                    </a:ext>
                  </a:extLst>
                </a:gridCol>
              </a:tblGrid>
              <a:tr h="209447">
                <a:tc>
                  <a:txBody>
                    <a:bodyPr/>
                    <a:lstStyle/>
                    <a:p>
                      <a:r>
                        <a:rPr lang="en-US" sz="1100" b="1" i="0">
                          <a:solidFill>
                            <a:schemeClr val="accent3"/>
                          </a:solidFill>
                          <a:latin typeface="Amare Walter Neue Halbfett" panose="020B0503040202060203" pitchFamily="34" charset="77"/>
                        </a:rPr>
                        <a:t>BENEFITS</a:t>
                      </a:r>
                    </a:p>
                  </a:txBody>
                  <a:tcPr marL="182880" marR="18288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US" sz="1100" b="1" i="0">
                          <a:solidFill>
                            <a:schemeClr val="accent3"/>
                          </a:solidFill>
                          <a:latin typeface="Amare Walter Neue Halbfett" panose="020B0503040202060203" pitchFamily="34" charset="77"/>
                        </a:rPr>
                        <a:t>FEATURES</a:t>
                      </a:r>
                    </a:p>
                  </a:txBody>
                  <a:tcPr marL="182880" marR="18288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706474637"/>
                  </a:ext>
                </a:extLst>
              </a:tr>
              <a:tr h="237408">
                <a:tc>
                  <a:txBody>
                    <a:bodyPr/>
                    <a:lstStyle/>
                    <a:p>
                      <a:pPr marL="171450" indent="-171450">
                        <a:buFont typeface="Arial" panose="020B0604020202020204" pitchFamily="34" charset="0"/>
                        <a:buChar char="•"/>
                        <a:tabLst/>
                      </a:pPr>
                      <a:r>
                        <a:rPr lang="en-US" sz="1000" b="0" i="0">
                          <a:solidFill>
                            <a:schemeClr val="accent3"/>
                          </a:solidFill>
                          <a:latin typeface="Amare Walter Neue Mager" panose="020B0403040202060203" pitchFamily="34" charset="77"/>
                        </a:rPr>
                        <a:t>Enhances overnight moisture restoration</a:t>
                      </a:r>
                    </a:p>
                  </a:txBody>
                  <a:tcPr marL="182880" marR="18288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171450" indent="-171450">
                        <a:buFont typeface="Arial" panose="020B0604020202020204" pitchFamily="34" charset="0"/>
                        <a:buChar char="•"/>
                        <a:tabLst/>
                      </a:pPr>
                      <a:r>
                        <a:rPr lang="en-US" sz="1000" b="0" i="0">
                          <a:solidFill>
                            <a:schemeClr val="accent3"/>
                          </a:solidFill>
                          <a:latin typeface="Amare Walter Neue Mager" panose="020B0403040202060203" pitchFamily="34" charset="77"/>
                        </a:rPr>
                        <a:t>Comforting, rich cream texture</a:t>
                      </a:r>
                    </a:p>
                  </a:txBody>
                  <a:tcPr marL="182880" marR="18288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251780852"/>
                  </a:ext>
                </a:extLst>
              </a:tr>
              <a:tr h="237408">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000" b="0" i="0">
                          <a:solidFill>
                            <a:schemeClr val="accent3"/>
                          </a:solidFill>
                          <a:latin typeface="Amare Walter Neue Mager" panose="020B0403040202060203" pitchFamily="34" charset="77"/>
                        </a:rPr>
                        <a:t>Reduces the look of lines and wrinkles</a:t>
                      </a:r>
                    </a:p>
                  </a:txBody>
                  <a:tcPr marL="182880" marR="18288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000" b="0" i="0">
                          <a:solidFill>
                            <a:schemeClr val="accent3"/>
                          </a:solidFill>
                          <a:latin typeface="Amare Walter Neue Mager" panose="020B0403040202060203" pitchFamily="34" charset="77"/>
                        </a:rPr>
                        <a:t>Powerhouse overnight formula</a:t>
                      </a:r>
                    </a:p>
                  </a:txBody>
                  <a:tcPr marL="182880" marR="18288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691063468"/>
                  </a:ext>
                </a:extLst>
              </a:tr>
              <a:tr h="342551">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000" b="0" i="0">
                          <a:solidFill>
                            <a:schemeClr val="accent3"/>
                          </a:solidFill>
                          <a:latin typeface="Amare Walter Neue Mager" panose="020B0403040202060203" pitchFamily="34" charset="77"/>
                        </a:rPr>
                        <a:t>Visibly improves uneven skin tone and texture</a:t>
                      </a:r>
                    </a:p>
                  </a:txBody>
                  <a:tcPr marL="182880" marR="18288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000" b="0" i="0">
                          <a:solidFill>
                            <a:schemeClr val="accent3"/>
                          </a:solidFill>
                          <a:latin typeface="Amare Walter Neue Mager" panose="020B0403040202060203" pitchFamily="34" charset="77"/>
                        </a:rPr>
                        <a:t>Calming, relaxing sensation for skin + self</a:t>
                      </a:r>
                    </a:p>
                  </a:txBody>
                  <a:tcPr marL="182880" marR="18288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847632028"/>
                  </a:ext>
                </a:extLst>
              </a:tr>
              <a:tr h="237408">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000" b="0" i="0">
                          <a:solidFill>
                            <a:schemeClr val="accent3"/>
                          </a:solidFill>
                          <a:latin typeface="Amare Walter Neue Mager" panose="020B0403040202060203" pitchFamily="34" charset="77"/>
                        </a:rPr>
                        <a:t>Hydrates and visibly plumps</a:t>
                      </a:r>
                    </a:p>
                  </a:txBody>
                  <a:tcPr marL="182880" marR="18288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000" b="0" i="0">
                          <a:solidFill>
                            <a:schemeClr val="accent3"/>
                          </a:solidFill>
                          <a:latin typeface="Amare Walter Neue Mager" panose="020B0403040202060203" pitchFamily="34" charset="77"/>
                        </a:rPr>
                        <a:t>Skin microbiome friendly formula</a:t>
                      </a:r>
                    </a:p>
                  </a:txBody>
                  <a:tcPr marL="182880" marR="18288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507683431"/>
                  </a:ext>
                </a:extLst>
              </a:tr>
              <a:tr h="237408">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000" b="0" i="0">
                          <a:solidFill>
                            <a:schemeClr val="accent3"/>
                          </a:solidFill>
                          <a:latin typeface="Amare Walter Neue Mager" panose="020B0403040202060203" pitchFamily="34" charset="77"/>
                        </a:rPr>
                        <a:t>Soothes and calms, visible due to dryness</a:t>
                      </a:r>
                    </a:p>
                  </a:txBody>
                  <a:tcPr marL="182880" marR="18288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000" b="0" i="0">
                          <a:solidFill>
                            <a:schemeClr val="accent3"/>
                          </a:solidFill>
                          <a:latin typeface="Amare Walter Neue Mager" panose="020B0403040202060203" pitchFamily="34" charset="77"/>
                        </a:rPr>
                        <a:t>Non-comedogenic</a:t>
                      </a:r>
                    </a:p>
                  </a:txBody>
                  <a:tcPr marL="182880" marR="18288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7475775"/>
                  </a:ext>
                </a:extLst>
              </a:tr>
            </a:tbl>
          </a:graphicData>
        </a:graphic>
      </p:graphicFrame>
      <p:sp>
        <p:nvSpPr>
          <p:cNvPr id="15" name="Rounded Rectangle 14">
            <a:extLst>
              <a:ext uri="{FF2B5EF4-FFF2-40B4-BE49-F238E27FC236}">
                <a16:creationId xmlns:a16="http://schemas.microsoft.com/office/drawing/2014/main" id="{4E68B8A5-FCB9-B987-0669-A704D090F640}"/>
              </a:ext>
            </a:extLst>
          </p:cNvPr>
          <p:cNvSpPr/>
          <p:nvPr/>
        </p:nvSpPr>
        <p:spPr>
          <a:xfrm>
            <a:off x="4859021" y="4084428"/>
            <a:ext cx="2473958" cy="2082568"/>
          </a:xfrm>
          <a:prstGeom prst="roundRect">
            <a:avLst>
              <a:gd name="adj" fmla="val 4129"/>
            </a:avLst>
          </a:prstGeom>
          <a:noFill/>
          <a:ln w="28575">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lIns="182880" tIns="274320" rIns="182880" bIns="274320" rtlCol="0" anchor="t"/>
          <a:lstStyle/>
          <a:p>
            <a:endParaRPr lang="en-US" sz="1200">
              <a:solidFill>
                <a:schemeClr val="accent3"/>
              </a:solidFill>
              <a:latin typeface="Amare Walter Neue Mager" panose="020B0403040202060203" pitchFamily="34" charset="77"/>
            </a:endParaRPr>
          </a:p>
        </p:txBody>
      </p:sp>
      <p:sp>
        <p:nvSpPr>
          <p:cNvPr id="3" name="TextBox 2">
            <a:extLst>
              <a:ext uri="{FF2B5EF4-FFF2-40B4-BE49-F238E27FC236}">
                <a16:creationId xmlns:a16="http://schemas.microsoft.com/office/drawing/2014/main" id="{D6C6D75B-82C6-B558-9830-A6B1E960BE01}"/>
              </a:ext>
            </a:extLst>
          </p:cNvPr>
          <p:cNvSpPr txBox="1"/>
          <p:nvPr/>
        </p:nvSpPr>
        <p:spPr>
          <a:xfrm>
            <a:off x="4946748" y="4121798"/>
            <a:ext cx="2298504" cy="2096151"/>
          </a:xfrm>
          <a:prstGeom prst="rect">
            <a:avLst/>
          </a:prstGeom>
          <a:noFill/>
        </p:spPr>
        <p:txBody>
          <a:bodyPr wrap="square" lIns="91440" tIns="45720" rIns="91440" bIns="45720" anchor="t">
            <a:spAutoFit/>
          </a:bodyPr>
          <a:lstStyle/>
          <a:p>
            <a:pPr marL="0" marR="0" lvl="0" indent="0" algn="l" defTabSz="914400" rtl="0" eaLnBrk="1" fontAlgn="auto" latinLnBrk="0" hangingPunct="1">
              <a:lnSpc>
                <a:spcPts val="2220"/>
              </a:lnSpc>
              <a:spcBef>
                <a:spcPts val="0"/>
              </a:spcBef>
              <a:spcAft>
                <a:spcPts val="0"/>
              </a:spcAft>
              <a:buClrTx/>
              <a:buSzTx/>
              <a:buFontTx/>
              <a:buNone/>
              <a:tabLst/>
              <a:defRPr/>
            </a:pPr>
            <a:r>
              <a:rPr kumimoji="0" lang="en-US" sz="1100" b="1" i="0" u="none" strike="noStrike" kern="1200" cap="none" spc="0" normalizeH="0" baseline="0" noProof="0" dirty="0">
                <a:ln>
                  <a:noFill/>
                </a:ln>
                <a:solidFill>
                  <a:schemeClr val="accent3"/>
                </a:solidFill>
                <a:effectLst/>
                <a:uLnTx/>
                <a:uFillTx/>
                <a:latin typeface="Amare Walter Neue"/>
                <a:ea typeface="+mn-lt"/>
                <a:cs typeface="+mn-lt"/>
              </a:rPr>
              <a:t>HOW TO USE</a:t>
            </a:r>
          </a:p>
          <a:p>
            <a:pPr>
              <a:lnSpc>
                <a:spcPts val="1740"/>
              </a:lnSpc>
              <a:defRPr/>
            </a:pPr>
            <a:r>
              <a:rPr lang="en-US" sz="1100" dirty="0">
                <a:solidFill>
                  <a:schemeClr val="accent3"/>
                </a:solidFill>
                <a:latin typeface="Amare Walter Neue Mager"/>
              </a:rPr>
              <a:t>Apply 2-4 pumps to clean skin nightly. Gently massage into face, neck and chest until completely absorbed to help you relax, unwind and get ready for renewal. Follow with moisturizer or facial oil as needed. Each morning use </a:t>
            </a:r>
            <a:r>
              <a:rPr lang="en-US" sz="1100" dirty="0" err="1">
                <a:solidFill>
                  <a:schemeClr val="accent3"/>
                </a:solidFill>
                <a:latin typeface="Amare Walter Neue Mager"/>
              </a:rPr>
              <a:t>NeuDay</a:t>
            </a:r>
            <a:r>
              <a:rPr lang="en-US" sz="1100" dirty="0">
                <a:solidFill>
                  <a:schemeClr val="accent3"/>
                </a:solidFill>
                <a:latin typeface="Amare Walter Neue Mager"/>
              </a:rPr>
              <a:t> Serum.</a:t>
            </a:r>
          </a:p>
        </p:txBody>
      </p:sp>
      <p:pic>
        <p:nvPicPr>
          <p:cNvPr id="5" name="Picture 4" descr="A bubble with iridescent colors&#10;&#10;AI-generated content may be incorrect.">
            <a:extLst>
              <a:ext uri="{FF2B5EF4-FFF2-40B4-BE49-F238E27FC236}">
                <a16:creationId xmlns:a16="http://schemas.microsoft.com/office/drawing/2014/main" id="{E4C86D71-5208-14BC-206D-7C851398A987}"/>
              </a:ext>
            </a:extLst>
          </p:cNvPr>
          <p:cNvPicPr>
            <a:picLocks noChangeAspect="1"/>
          </p:cNvPicPr>
          <p:nvPr/>
        </p:nvPicPr>
        <p:blipFill>
          <a:blip r:embed="rId3"/>
          <a:srcRect l="41588" t="43084" r="29995" b="56539"/>
          <a:stretch>
            <a:fillRect/>
          </a:stretch>
        </p:blipFill>
        <p:spPr>
          <a:xfrm>
            <a:off x="0" y="1"/>
            <a:ext cx="12192000" cy="71561"/>
          </a:xfrm>
          <a:prstGeom prst="rect">
            <a:avLst/>
          </a:prstGeom>
        </p:spPr>
      </p:pic>
      <p:pic>
        <p:nvPicPr>
          <p:cNvPr id="6" name="Picture 5" descr="A white line on a black background&#10;&#10;AI-generated content may be incorrect.">
            <a:extLst>
              <a:ext uri="{FF2B5EF4-FFF2-40B4-BE49-F238E27FC236}">
                <a16:creationId xmlns:a16="http://schemas.microsoft.com/office/drawing/2014/main" id="{1DF2710C-3EF6-6856-CB1A-26A776486531}"/>
              </a:ext>
            </a:extLst>
          </p:cNvPr>
          <p:cNvPicPr>
            <a:picLocks noChangeAspect="1"/>
          </p:cNvPicPr>
          <p:nvPr/>
        </p:nvPicPr>
        <p:blipFill>
          <a:blip r:embed="rId4"/>
          <a:srcRect t="38896" r="3054"/>
          <a:stretch>
            <a:fillRect/>
          </a:stretch>
        </p:blipFill>
        <p:spPr>
          <a:xfrm>
            <a:off x="8841600" y="71561"/>
            <a:ext cx="3357137" cy="6816014"/>
          </a:xfrm>
          <a:prstGeom prst="rect">
            <a:avLst/>
          </a:prstGeom>
        </p:spPr>
      </p:pic>
      <p:pic>
        <p:nvPicPr>
          <p:cNvPr id="8" name="Picture 7" descr="A white bottle with a silver cap&#10;&#10;AI-generated content may be incorrect.">
            <a:extLst>
              <a:ext uri="{FF2B5EF4-FFF2-40B4-BE49-F238E27FC236}">
                <a16:creationId xmlns:a16="http://schemas.microsoft.com/office/drawing/2014/main" id="{6A29871C-3C11-49C4-846E-5866657576A5}"/>
              </a:ext>
            </a:extLst>
          </p:cNvPr>
          <p:cNvPicPr>
            <a:picLocks noChangeAspect="1"/>
          </p:cNvPicPr>
          <p:nvPr/>
        </p:nvPicPr>
        <p:blipFill>
          <a:blip r:embed="rId5"/>
          <a:srcRect t="4147" r="3136"/>
          <a:stretch>
            <a:fillRect/>
          </a:stretch>
        </p:blipFill>
        <p:spPr>
          <a:xfrm>
            <a:off x="8845937" y="83964"/>
            <a:ext cx="3352800" cy="6786440"/>
          </a:xfrm>
          <a:prstGeom prst="rect">
            <a:avLst/>
          </a:prstGeom>
        </p:spPr>
      </p:pic>
      <p:pic>
        <p:nvPicPr>
          <p:cNvPr id="9" name="Picture 8">
            <a:extLst>
              <a:ext uri="{FF2B5EF4-FFF2-40B4-BE49-F238E27FC236}">
                <a16:creationId xmlns:a16="http://schemas.microsoft.com/office/drawing/2014/main" id="{433A46B3-F1B3-FDBD-ED4E-CE4BBC0F8C8B}"/>
              </a:ext>
            </a:extLst>
          </p:cNvPr>
          <p:cNvPicPr>
            <a:picLocks noChangeAspect="1"/>
          </p:cNvPicPr>
          <p:nvPr/>
        </p:nvPicPr>
        <p:blipFill>
          <a:blip r:embed="rId6"/>
          <a:srcRect l="8660" r="23542"/>
          <a:stretch>
            <a:fillRect/>
          </a:stretch>
        </p:blipFill>
        <p:spPr>
          <a:xfrm>
            <a:off x="7566748" y="68460"/>
            <a:ext cx="4625252" cy="6822218"/>
          </a:xfrm>
          <a:prstGeom prst="rect">
            <a:avLst/>
          </a:prstGeom>
        </p:spPr>
      </p:pic>
    </p:spTree>
    <p:extLst>
      <p:ext uri="{BB962C8B-B14F-4D97-AF65-F5344CB8AC3E}">
        <p14:creationId xmlns:p14="http://schemas.microsoft.com/office/powerpoint/2010/main" val="149621610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2316A9-793A-E86D-6045-95B0214023D0}"/>
            </a:ext>
          </a:extLst>
        </p:cNvPr>
        <p:cNvGrpSpPr/>
        <p:nvPr/>
      </p:nvGrpSpPr>
      <p:grpSpPr>
        <a:xfrm>
          <a:off x="0" y="0"/>
          <a:ext cx="0" cy="0"/>
          <a:chOff x="0" y="0"/>
          <a:chExt cx="0" cy="0"/>
        </a:xfrm>
      </p:grpSpPr>
      <p:pic>
        <p:nvPicPr>
          <p:cNvPr id="13" name="Picture 12" descr="A bubble with iridescent colors&#10;&#10;AI-generated content may be incorrect.">
            <a:extLst>
              <a:ext uri="{FF2B5EF4-FFF2-40B4-BE49-F238E27FC236}">
                <a16:creationId xmlns:a16="http://schemas.microsoft.com/office/drawing/2014/main" id="{937C2BD4-ABB7-6C2A-C89A-C0142E4EE865}"/>
              </a:ext>
            </a:extLst>
          </p:cNvPr>
          <p:cNvPicPr>
            <a:picLocks noChangeAspect="1"/>
          </p:cNvPicPr>
          <p:nvPr/>
        </p:nvPicPr>
        <p:blipFill>
          <a:blip r:embed="rId3"/>
          <a:srcRect l="41588" t="43084" r="29995" b="56539"/>
          <a:stretch>
            <a:fillRect/>
          </a:stretch>
        </p:blipFill>
        <p:spPr>
          <a:xfrm>
            <a:off x="0" y="1"/>
            <a:ext cx="12192000" cy="71561"/>
          </a:xfrm>
          <a:prstGeom prst="rect">
            <a:avLst/>
          </a:prstGeom>
        </p:spPr>
      </p:pic>
      <p:sp>
        <p:nvSpPr>
          <p:cNvPr id="7" name="TextBox 6">
            <a:extLst>
              <a:ext uri="{FF2B5EF4-FFF2-40B4-BE49-F238E27FC236}">
                <a16:creationId xmlns:a16="http://schemas.microsoft.com/office/drawing/2014/main" id="{B58D9DA2-A1BA-CEA1-F861-395336116C38}"/>
              </a:ext>
            </a:extLst>
          </p:cNvPr>
          <p:cNvSpPr txBox="1"/>
          <p:nvPr/>
        </p:nvSpPr>
        <p:spPr>
          <a:xfrm>
            <a:off x="360078" y="3176845"/>
            <a:ext cx="5634322" cy="2339358"/>
          </a:xfrm>
          <a:prstGeom prst="rect">
            <a:avLst/>
          </a:prstGeom>
          <a:noFill/>
        </p:spPr>
        <p:txBody>
          <a:bodyPr wrap="square" lIns="91440" tIns="45720" rIns="91440" bIns="45720" anchor="t">
            <a:spAutoFit/>
          </a:bodyPr>
          <a:lstStyle/>
          <a:p>
            <a:pPr marL="457200" indent="-457200" fontAlgn="base">
              <a:lnSpc>
                <a:spcPts val="1875"/>
              </a:lnSpc>
              <a:buAutoNum type="arabicPeriod"/>
            </a:pPr>
            <a:r>
              <a:rPr lang="en-US" sz="2400">
                <a:solidFill>
                  <a:srgbClr val="5F2656"/>
                </a:solidFill>
                <a:latin typeface="Amare Walter Neue Mager"/>
              </a:rPr>
              <a:t>Clinical Instrumentation Testing</a:t>
            </a:r>
            <a:endParaRPr lang="en-US" sz="2400">
              <a:solidFill>
                <a:srgbClr val="5F2656"/>
              </a:solidFill>
              <a:latin typeface="Amare Walter Neue Mager" panose="020B0403040202060203" pitchFamily="34" charset="77"/>
            </a:endParaRPr>
          </a:p>
          <a:p>
            <a:pPr marL="457200" indent="-457200">
              <a:lnSpc>
                <a:spcPts val="1875"/>
              </a:lnSpc>
              <a:buAutoNum type="arabicPeriod"/>
            </a:pPr>
            <a:endParaRPr lang="en-US" sz="2400">
              <a:solidFill>
                <a:srgbClr val="5F2656"/>
              </a:solidFill>
              <a:latin typeface="Amare Walter Neue Mager"/>
            </a:endParaRPr>
          </a:p>
          <a:p>
            <a:pPr marL="457200" indent="-457200">
              <a:lnSpc>
                <a:spcPts val="1875"/>
              </a:lnSpc>
              <a:buAutoNum type="arabicPeriod"/>
            </a:pPr>
            <a:r>
              <a:rPr lang="en-US" sz="2400">
                <a:solidFill>
                  <a:srgbClr val="5F2656"/>
                </a:solidFill>
                <a:latin typeface="Amare Walter Neue Mager"/>
              </a:rPr>
              <a:t>Consumer Perception Testing</a:t>
            </a:r>
          </a:p>
          <a:p>
            <a:pPr marL="457200" indent="-457200">
              <a:lnSpc>
                <a:spcPts val="1875"/>
              </a:lnSpc>
              <a:buAutoNum type="arabicPeriod"/>
            </a:pPr>
            <a:endParaRPr lang="en-US" sz="2400">
              <a:solidFill>
                <a:srgbClr val="5F2656"/>
              </a:solidFill>
              <a:latin typeface="Amare Walter Neue Mager"/>
            </a:endParaRPr>
          </a:p>
          <a:p>
            <a:pPr marL="457200" indent="-457200">
              <a:lnSpc>
                <a:spcPts val="1875"/>
              </a:lnSpc>
              <a:buAutoNum type="arabicPeriod"/>
            </a:pPr>
            <a:r>
              <a:rPr lang="en-US" sz="2400">
                <a:solidFill>
                  <a:srgbClr val="5F2656"/>
                </a:solidFill>
                <a:latin typeface="Amare Walter Neue Mager"/>
              </a:rPr>
              <a:t>Emotional Response Testing</a:t>
            </a:r>
            <a:endParaRPr lang="en-US"/>
          </a:p>
          <a:p>
            <a:pPr algn="l" rtl="0" fontAlgn="base">
              <a:lnSpc>
                <a:spcPts val="2175"/>
              </a:lnSpc>
              <a:buNone/>
            </a:pPr>
            <a:r>
              <a:rPr lang="en-US" sz="1800" u="none" strike="noStrike">
                <a:solidFill>
                  <a:srgbClr val="000000"/>
                </a:solidFill>
                <a:effectLst/>
                <a:latin typeface="Amare Walter Neue Leicht"/>
              </a:rPr>
              <a:t>​</a:t>
            </a:r>
            <a:endParaRPr lang="en-US" u="none" strike="noStrike">
              <a:solidFill>
                <a:srgbClr val="000000"/>
              </a:solidFill>
              <a:effectLst/>
              <a:latin typeface="Amare Walter Neue Leicht"/>
            </a:endParaRPr>
          </a:p>
          <a:p>
            <a:pPr algn="l" rtl="0" fontAlgn="base">
              <a:lnSpc>
                <a:spcPts val="2175"/>
              </a:lnSpc>
              <a:buNone/>
            </a:pPr>
            <a:r>
              <a:rPr lang="en-US" sz="1800" u="none" strike="noStrike">
                <a:solidFill>
                  <a:srgbClr val="000000"/>
                </a:solidFill>
                <a:effectLst/>
                <a:latin typeface="Amare Walter Neue Leicht"/>
              </a:rPr>
              <a:t>​</a:t>
            </a:r>
            <a:endParaRPr lang="en-US" u="none" strike="noStrike">
              <a:solidFill>
                <a:srgbClr val="000000"/>
              </a:solidFill>
              <a:effectLst/>
              <a:latin typeface="Amare Walter Neue Leicht"/>
            </a:endParaRPr>
          </a:p>
          <a:p>
            <a:pPr algn="l" rtl="0" fontAlgn="base">
              <a:lnSpc>
                <a:spcPts val="1875"/>
              </a:lnSpc>
              <a:buNone/>
            </a:pPr>
            <a:r>
              <a:rPr lang="en-US" sz="1800" u="none" strike="noStrike">
                <a:solidFill>
                  <a:srgbClr val="000000"/>
                </a:solidFill>
                <a:effectLst/>
                <a:latin typeface="Amare Walter Neue Leicht"/>
              </a:rPr>
              <a:t>​</a:t>
            </a:r>
            <a:endParaRPr lang="en-US" u="none" strike="noStrike">
              <a:solidFill>
                <a:srgbClr val="000000"/>
              </a:solidFill>
              <a:effectLst/>
              <a:latin typeface="Amare Walter Neue Leicht"/>
            </a:endParaRPr>
          </a:p>
          <a:p>
            <a:pPr algn="l" rtl="0" fontAlgn="base">
              <a:lnSpc>
                <a:spcPts val="1650"/>
              </a:lnSpc>
              <a:buNone/>
            </a:pPr>
            <a:r>
              <a:rPr lang="en-US" sz="1600" u="none" strike="noStrike">
                <a:solidFill>
                  <a:srgbClr val="000000"/>
                </a:solidFill>
                <a:effectLst/>
                <a:latin typeface="Amare Walter Neue Leicht"/>
              </a:rPr>
              <a:t>​</a:t>
            </a:r>
            <a:endParaRPr lang="en-US" u="none" strike="noStrike">
              <a:solidFill>
                <a:srgbClr val="000000"/>
              </a:solidFill>
              <a:effectLst/>
              <a:latin typeface="Amare Walter Neue Leicht"/>
            </a:endParaRPr>
          </a:p>
        </p:txBody>
      </p:sp>
      <p:sp>
        <p:nvSpPr>
          <p:cNvPr id="11" name="TextBox 10">
            <a:extLst>
              <a:ext uri="{FF2B5EF4-FFF2-40B4-BE49-F238E27FC236}">
                <a16:creationId xmlns:a16="http://schemas.microsoft.com/office/drawing/2014/main" id="{4C67E2D7-7B56-6041-394C-B2F0DD630627}"/>
              </a:ext>
            </a:extLst>
          </p:cNvPr>
          <p:cNvSpPr txBox="1"/>
          <p:nvPr/>
        </p:nvSpPr>
        <p:spPr>
          <a:xfrm>
            <a:off x="360078" y="2300543"/>
            <a:ext cx="6100762" cy="636713"/>
          </a:xfrm>
          <a:prstGeom prst="rect">
            <a:avLst/>
          </a:prstGeom>
          <a:noFill/>
        </p:spPr>
        <p:txBody>
          <a:bodyPr wrap="square">
            <a:spAutoFit/>
          </a:bodyPr>
          <a:lstStyle/>
          <a:p>
            <a:pPr marL="0" indent="0" fontAlgn="base">
              <a:lnSpc>
                <a:spcPts val="4400"/>
              </a:lnSpc>
              <a:buNone/>
            </a:pPr>
            <a:r>
              <a:rPr lang="en-US" sz="3200" b="1">
                <a:solidFill>
                  <a:schemeClr val="accent3"/>
                </a:solidFill>
                <a:latin typeface="Amare Walter Neue Halbfett" panose="020B0503040202060203" pitchFamily="34" charset="77"/>
              </a:rPr>
              <a:t>Rigorous Clinical Testing</a:t>
            </a:r>
          </a:p>
        </p:txBody>
      </p:sp>
      <p:pic>
        <p:nvPicPr>
          <p:cNvPr id="3" name="Picture 2" descr="A person in a room with a computer screen&#10;&#10;AI-generated content may be incorrect.">
            <a:extLst>
              <a:ext uri="{FF2B5EF4-FFF2-40B4-BE49-F238E27FC236}">
                <a16:creationId xmlns:a16="http://schemas.microsoft.com/office/drawing/2014/main" id="{04151030-C350-872E-1727-B9C88BFA0D03}"/>
              </a:ext>
            </a:extLst>
          </p:cNvPr>
          <p:cNvPicPr>
            <a:picLocks noChangeAspect="1"/>
          </p:cNvPicPr>
          <p:nvPr/>
        </p:nvPicPr>
        <p:blipFill>
          <a:blip r:embed="rId4"/>
          <a:srcRect l="17983" r="31954"/>
          <a:stretch>
            <a:fillRect/>
          </a:stretch>
        </p:blipFill>
        <p:spPr>
          <a:xfrm>
            <a:off x="6090556" y="0"/>
            <a:ext cx="6101443" cy="6858000"/>
          </a:xfrm>
          <a:prstGeom prst="rect">
            <a:avLst/>
          </a:prstGeom>
        </p:spPr>
      </p:pic>
      <p:sp>
        <p:nvSpPr>
          <p:cNvPr id="2" name="Rectangle 1">
            <a:extLst>
              <a:ext uri="{FF2B5EF4-FFF2-40B4-BE49-F238E27FC236}">
                <a16:creationId xmlns:a16="http://schemas.microsoft.com/office/drawing/2014/main" id="{CB5EDAA5-C2E9-9A08-1BA5-86A8F735414B}"/>
              </a:ext>
            </a:extLst>
          </p:cNvPr>
          <p:cNvSpPr/>
          <p:nvPr/>
        </p:nvSpPr>
        <p:spPr>
          <a:xfrm>
            <a:off x="6090557" y="0"/>
            <a:ext cx="6101443" cy="6858000"/>
          </a:xfrm>
          <a:prstGeom prst="rect">
            <a:avLst/>
          </a:prstGeom>
          <a:gradFill>
            <a:gsLst>
              <a:gs pos="62000">
                <a:schemeClr val="accent1">
                  <a:lumMod val="0"/>
                  <a:alpha val="0"/>
                </a:schemeClr>
              </a:gs>
              <a:gs pos="100000">
                <a:schemeClr val="accent3">
                  <a:alpha val="81744"/>
                </a:schemeClr>
              </a:gs>
            </a:gsLst>
            <a:lin ang="2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162187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BF90EC-C53E-CB82-9310-58ED8EC78108}"/>
            </a:ext>
          </a:extLst>
        </p:cNvPr>
        <p:cNvGrpSpPr/>
        <p:nvPr/>
      </p:nvGrpSpPr>
      <p:grpSpPr>
        <a:xfrm>
          <a:off x="0" y="0"/>
          <a:ext cx="0" cy="0"/>
          <a:chOff x="0" y="0"/>
          <a:chExt cx="0" cy="0"/>
        </a:xfrm>
      </p:grpSpPr>
      <p:pic>
        <p:nvPicPr>
          <p:cNvPr id="13" name="Picture 12" descr="A bubble with iridescent colors&#10;&#10;AI-generated content may be incorrect.">
            <a:extLst>
              <a:ext uri="{FF2B5EF4-FFF2-40B4-BE49-F238E27FC236}">
                <a16:creationId xmlns:a16="http://schemas.microsoft.com/office/drawing/2014/main" id="{3DB2C07A-57B1-DA6A-6673-F2C9595249DA}"/>
              </a:ext>
            </a:extLst>
          </p:cNvPr>
          <p:cNvPicPr>
            <a:picLocks noChangeAspect="1"/>
          </p:cNvPicPr>
          <p:nvPr/>
        </p:nvPicPr>
        <p:blipFill>
          <a:blip r:embed="rId3"/>
          <a:srcRect l="41588" t="43084" r="29995" b="56539"/>
          <a:stretch>
            <a:fillRect/>
          </a:stretch>
        </p:blipFill>
        <p:spPr>
          <a:xfrm>
            <a:off x="0" y="1"/>
            <a:ext cx="12192000" cy="71561"/>
          </a:xfrm>
          <a:prstGeom prst="rect">
            <a:avLst/>
          </a:prstGeom>
        </p:spPr>
      </p:pic>
      <p:pic>
        <p:nvPicPr>
          <p:cNvPr id="4" name="Picture 3" descr="A group of white containers with gold caps&#10;&#10;AI-generated content may be incorrect.">
            <a:extLst>
              <a:ext uri="{FF2B5EF4-FFF2-40B4-BE49-F238E27FC236}">
                <a16:creationId xmlns:a16="http://schemas.microsoft.com/office/drawing/2014/main" id="{80C5D75E-5F2F-EFF8-AED1-DF1041B54677}"/>
              </a:ext>
            </a:extLst>
          </p:cNvPr>
          <p:cNvPicPr>
            <a:picLocks noChangeAspect="1"/>
          </p:cNvPicPr>
          <p:nvPr/>
        </p:nvPicPr>
        <p:blipFill>
          <a:blip r:embed="rId4"/>
          <a:srcRect l="5694" r="5417"/>
          <a:stretch>
            <a:fillRect/>
          </a:stretch>
        </p:blipFill>
        <p:spPr>
          <a:xfrm>
            <a:off x="6129867" y="71562"/>
            <a:ext cx="6062134" cy="6781800"/>
          </a:xfrm>
          <a:prstGeom prst="rect">
            <a:avLst/>
          </a:prstGeom>
        </p:spPr>
      </p:pic>
      <p:sp>
        <p:nvSpPr>
          <p:cNvPr id="7" name="TextBox 6">
            <a:extLst>
              <a:ext uri="{FF2B5EF4-FFF2-40B4-BE49-F238E27FC236}">
                <a16:creationId xmlns:a16="http://schemas.microsoft.com/office/drawing/2014/main" id="{1994C243-BBE4-D76F-07D5-A86FED490FF5}"/>
              </a:ext>
            </a:extLst>
          </p:cNvPr>
          <p:cNvSpPr txBox="1"/>
          <p:nvPr/>
        </p:nvSpPr>
        <p:spPr>
          <a:xfrm>
            <a:off x="309959" y="756242"/>
            <a:ext cx="5753893" cy="3600986"/>
          </a:xfrm>
          <a:prstGeom prst="rect">
            <a:avLst/>
          </a:prstGeom>
          <a:noFill/>
        </p:spPr>
        <p:txBody>
          <a:bodyPr wrap="square" lIns="91440" tIns="45720" rIns="91440" bIns="45720" anchor="t">
            <a:spAutoFit/>
          </a:bodyPr>
          <a:lstStyle/>
          <a:p>
            <a:pPr fontAlgn="base"/>
            <a:r>
              <a:rPr lang="en-US" sz="2800" b="1" u="none" strike="noStrike">
                <a:solidFill>
                  <a:srgbClr val="5F2656"/>
                </a:solidFill>
                <a:effectLst/>
                <a:latin typeface="Amare Walter Neue Halbfett"/>
              </a:rPr>
              <a:t>100% </a:t>
            </a:r>
            <a:endParaRPr lang="en-US" sz="2800">
              <a:latin typeface="Amare Walter Neue Halbfett"/>
            </a:endParaRPr>
          </a:p>
          <a:p>
            <a:pPr algn="l">
              <a:buNone/>
            </a:pPr>
            <a:r>
              <a:rPr lang="en-US" u="none" strike="noStrike">
                <a:solidFill>
                  <a:srgbClr val="5F2656"/>
                </a:solidFill>
                <a:effectLst/>
                <a:latin typeface="Amare Walter Neue Mager"/>
              </a:rPr>
              <a:t>of participants showed </a:t>
            </a:r>
            <a:r>
              <a:rPr lang="en-US" b="1" u="none" strike="noStrike">
                <a:solidFill>
                  <a:srgbClr val="5F2656"/>
                </a:solidFill>
                <a:effectLst/>
                <a:latin typeface="Amare Walter Neue Halbfett"/>
              </a:rPr>
              <a:t>IMMEDIATE IMPROVEMENT </a:t>
            </a:r>
            <a:r>
              <a:rPr lang="en-US" u="none" strike="noStrike">
                <a:solidFill>
                  <a:srgbClr val="5F2656"/>
                </a:solidFill>
                <a:effectLst/>
                <a:latin typeface="Amare Walter Neue Mager"/>
              </a:rPr>
              <a:t>in skin radiance with </a:t>
            </a:r>
            <a:r>
              <a:rPr lang="en-US" u="none" strike="noStrike" err="1">
                <a:solidFill>
                  <a:srgbClr val="5F2656"/>
                </a:solidFill>
                <a:effectLst/>
                <a:latin typeface="Amare Walter Neue Mager"/>
              </a:rPr>
              <a:t>OptiMIST</a:t>
            </a:r>
            <a:r>
              <a:rPr lang="en-US" u="none" strike="noStrike">
                <a:solidFill>
                  <a:srgbClr val="5F2656"/>
                </a:solidFill>
                <a:effectLst/>
                <a:latin typeface="Amare Walter Neue Mager"/>
              </a:rPr>
              <a:t>*​</a:t>
            </a:r>
            <a:br>
              <a:rPr lang="en-US" sz="2000" u="none" strike="noStrike">
                <a:effectLst/>
                <a:latin typeface="Amare Walter Neue Leicht" panose="020B0303040202060203" pitchFamily="34" charset="77"/>
              </a:rPr>
            </a:br>
            <a:r>
              <a:rPr lang="en-US" sz="2000">
                <a:solidFill>
                  <a:srgbClr val="5F2656"/>
                </a:solidFill>
                <a:latin typeface="Amare Walter Neue Mager"/>
              </a:rPr>
              <a:t>After</a:t>
            </a:r>
            <a:r>
              <a:rPr lang="en-US" sz="2000" u="none" strike="noStrike">
                <a:solidFill>
                  <a:srgbClr val="5F2656"/>
                </a:solidFill>
                <a:effectLst/>
                <a:latin typeface="Amare Walter Neue Mager"/>
              </a:rPr>
              <a:t> just 4 </a:t>
            </a:r>
            <a:r>
              <a:rPr lang="en-US" sz="2000">
                <a:solidFill>
                  <a:srgbClr val="5F2656"/>
                </a:solidFill>
                <a:latin typeface="Amare Walter Neue Mager"/>
              </a:rPr>
              <a:t>weeks:</a:t>
            </a:r>
          </a:p>
          <a:p>
            <a:r>
              <a:rPr lang="en-US" sz="2800" b="1">
                <a:solidFill>
                  <a:srgbClr val="5F2656"/>
                </a:solidFill>
                <a:latin typeface="Amare Walter Neue Halbfett"/>
              </a:rPr>
              <a:t>100</a:t>
            </a:r>
            <a:r>
              <a:rPr lang="en-US" sz="2800" b="1" u="none" strike="noStrike">
                <a:solidFill>
                  <a:srgbClr val="5F2656"/>
                </a:solidFill>
                <a:effectLst/>
                <a:latin typeface="Amare Walter Neue Halbfett"/>
              </a:rPr>
              <a:t>%</a:t>
            </a:r>
            <a:r>
              <a:rPr lang="en-US" sz="2000" b="1" u="none" strike="noStrike">
                <a:solidFill>
                  <a:srgbClr val="5F2656"/>
                </a:solidFill>
                <a:effectLst/>
                <a:latin typeface="Amare Walter Neue Halbfett"/>
              </a:rPr>
              <a:t> </a:t>
            </a:r>
            <a:r>
              <a:rPr lang="en-US" u="none" strike="noStrike">
                <a:solidFill>
                  <a:srgbClr val="5F2656"/>
                </a:solidFill>
                <a:effectLst/>
                <a:latin typeface="Amare Walter Neue Mager"/>
              </a:rPr>
              <a:t>of participants showed </a:t>
            </a:r>
            <a:endParaRPr lang="en-US">
              <a:solidFill>
                <a:srgbClr val="000000"/>
              </a:solidFill>
              <a:latin typeface="Arial" panose="020B0604020202020204"/>
              <a:cs typeface="Arial" panose="020B0604020202020204"/>
            </a:endParaRPr>
          </a:p>
          <a:p>
            <a:r>
              <a:rPr lang="en-US" b="1" u="none" strike="noStrike">
                <a:solidFill>
                  <a:srgbClr val="5F2656"/>
                </a:solidFill>
                <a:effectLst/>
                <a:latin typeface="Amare Walter Neue Halbfett"/>
              </a:rPr>
              <a:t>IMPROVEMENT in fine lines</a:t>
            </a:r>
            <a:r>
              <a:rPr lang="en-US" u="none" strike="noStrike">
                <a:solidFill>
                  <a:srgbClr val="5F2656"/>
                </a:solidFill>
                <a:effectLst/>
                <a:latin typeface="Amare Walter Neue Mager"/>
              </a:rPr>
              <a:t> with </a:t>
            </a:r>
            <a:r>
              <a:rPr lang="en-US" u="none" strike="noStrike" err="1">
                <a:solidFill>
                  <a:srgbClr val="5F2656"/>
                </a:solidFill>
                <a:effectLst/>
                <a:latin typeface="Amare Walter Neue Mager"/>
              </a:rPr>
              <a:t>NeuDay</a:t>
            </a:r>
            <a:r>
              <a:rPr lang="en-US" u="none" strike="noStrike">
                <a:solidFill>
                  <a:srgbClr val="5F2656"/>
                </a:solidFill>
                <a:effectLst/>
                <a:latin typeface="Amare Walter Neue Mager"/>
              </a:rPr>
              <a:t> and </a:t>
            </a:r>
            <a:r>
              <a:rPr lang="en-US" u="none" strike="noStrike" err="1">
                <a:solidFill>
                  <a:srgbClr val="5F2656"/>
                </a:solidFill>
                <a:effectLst/>
                <a:latin typeface="Amare Walter Neue Mager"/>
              </a:rPr>
              <a:t>NeuNight</a:t>
            </a:r>
            <a:r>
              <a:rPr lang="en-US">
                <a:solidFill>
                  <a:srgbClr val="5F2656"/>
                </a:solidFill>
                <a:latin typeface="Amare Walter Neue Mager" panose="020B0403040202060203" pitchFamily="34" charset="77"/>
              </a:rPr>
              <a:t>**</a:t>
            </a:r>
            <a:endParaRPr lang="en-US">
              <a:solidFill>
                <a:srgbClr val="5F2656"/>
              </a:solidFill>
              <a:latin typeface="Amare Walter Neue Mager" panose="020B0403040202060203" pitchFamily="34" charset="77"/>
              <a:cs typeface="Arial"/>
            </a:endParaRPr>
          </a:p>
          <a:p>
            <a:pPr algn="l" rtl="0" fontAlgn="base">
              <a:buNone/>
            </a:pPr>
            <a:r>
              <a:rPr lang="en-US" sz="2000" u="none" strike="noStrike">
                <a:solidFill>
                  <a:srgbClr val="000000"/>
                </a:solidFill>
                <a:effectLst/>
                <a:latin typeface="Amare Walter Neue Leicht"/>
              </a:rPr>
              <a:t>​</a:t>
            </a:r>
          </a:p>
          <a:p>
            <a:pPr algn="l" rtl="0" fontAlgn="base">
              <a:buNone/>
            </a:pPr>
            <a:r>
              <a:rPr lang="en-US" sz="2000" u="none" strike="noStrike">
                <a:solidFill>
                  <a:srgbClr val="000000"/>
                </a:solidFill>
                <a:effectLst/>
                <a:latin typeface="Amare Walter Neue Leicht"/>
              </a:rPr>
              <a:t>​</a:t>
            </a:r>
          </a:p>
          <a:p>
            <a:pPr algn="l" rtl="0" fontAlgn="base">
              <a:buNone/>
            </a:pPr>
            <a:r>
              <a:rPr lang="en-US" sz="2000" u="none" strike="noStrike">
                <a:solidFill>
                  <a:srgbClr val="000000"/>
                </a:solidFill>
                <a:effectLst/>
                <a:latin typeface="Amare Walter Neue Leicht"/>
              </a:rPr>
              <a:t>​</a:t>
            </a:r>
          </a:p>
          <a:p>
            <a:pPr algn="l" rtl="0" fontAlgn="base">
              <a:buNone/>
            </a:pPr>
            <a:r>
              <a:rPr lang="en-US" u="none" strike="noStrike">
                <a:solidFill>
                  <a:srgbClr val="000000"/>
                </a:solidFill>
                <a:effectLst/>
                <a:latin typeface="Amare Walter Neue Leicht"/>
              </a:rPr>
              <a:t>​</a:t>
            </a:r>
            <a:endParaRPr lang="en-US" sz="2000" u="none" strike="noStrike">
              <a:solidFill>
                <a:srgbClr val="000000"/>
              </a:solidFill>
              <a:effectLst/>
              <a:latin typeface="Amare Walter Neue Leicht"/>
            </a:endParaRPr>
          </a:p>
        </p:txBody>
      </p:sp>
      <p:sp>
        <p:nvSpPr>
          <p:cNvPr id="11" name="TextBox 10">
            <a:extLst>
              <a:ext uri="{FF2B5EF4-FFF2-40B4-BE49-F238E27FC236}">
                <a16:creationId xmlns:a16="http://schemas.microsoft.com/office/drawing/2014/main" id="{616BD41A-B009-B168-C0E3-D96973F1ED97}"/>
              </a:ext>
            </a:extLst>
          </p:cNvPr>
          <p:cNvSpPr txBox="1"/>
          <p:nvPr/>
        </p:nvSpPr>
        <p:spPr>
          <a:xfrm>
            <a:off x="309959" y="184155"/>
            <a:ext cx="6100762" cy="636713"/>
          </a:xfrm>
          <a:prstGeom prst="rect">
            <a:avLst/>
          </a:prstGeom>
          <a:noFill/>
        </p:spPr>
        <p:txBody>
          <a:bodyPr wrap="square">
            <a:spAutoFit/>
          </a:bodyPr>
          <a:lstStyle/>
          <a:p>
            <a:pPr marL="0" indent="0" fontAlgn="base">
              <a:lnSpc>
                <a:spcPts val="4400"/>
              </a:lnSpc>
              <a:buNone/>
            </a:pPr>
            <a:r>
              <a:rPr lang="en-US" sz="2800" b="1">
                <a:solidFill>
                  <a:schemeClr val="accent3"/>
                </a:solidFill>
                <a:latin typeface="Amare Walter Neue Halbfett" panose="020B0503040202060203" pitchFamily="34" charset="77"/>
              </a:rPr>
              <a:t>Results You Can See</a:t>
            </a:r>
          </a:p>
        </p:txBody>
      </p:sp>
      <p:sp>
        <p:nvSpPr>
          <p:cNvPr id="14" name="TextBox 13">
            <a:extLst>
              <a:ext uri="{FF2B5EF4-FFF2-40B4-BE49-F238E27FC236}">
                <a16:creationId xmlns:a16="http://schemas.microsoft.com/office/drawing/2014/main" id="{B6D06ED5-48CA-89B3-B61A-17C69D96CE25}"/>
              </a:ext>
            </a:extLst>
          </p:cNvPr>
          <p:cNvSpPr txBox="1"/>
          <p:nvPr/>
        </p:nvSpPr>
        <p:spPr>
          <a:xfrm>
            <a:off x="340121" y="3572191"/>
            <a:ext cx="5808280" cy="1969770"/>
          </a:xfrm>
          <a:prstGeom prst="rect">
            <a:avLst/>
          </a:prstGeom>
          <a:noFill/>
        </p:spPr>
        <p:txBody>
          <a:bodyPr wrap="square" lIns="91440" tIns="45720" rIns="91440" bIns="45720" anchor="t">
            <a:spAutoFit/>
          </a:bodyPr>
          <a:lstStyle/>
          <a:p>
            <a:pPr fontAlgn="base"/>
            <a:r>
              <a:rPr lang="en-US" sz="2800" b="1" u="none" strike="noStrike">
                <a:solidFill>
                  <a:srgbClr val="5F2656"/>
                </a:solidFill>
                <a:effectLst/>
                <a:latin typeface="Amare Walter Neue Halbfett"/>
              </a:rPr>
              <a:t>94%</a:t>
            </a:r>
            <a:r>
              <a:rPr lang="en-US" sz="2800" b="1">
                <a:solidFill>
                  <a:srgbClr val="5F2656"/>
                </a:solidFill>
                <a:latin typeface="Amare Walter Neue Halbfett"/>
              </a:rPr>
              <a:t> </a:t>
            </a:r>
            <a:r>
              <a:rPr lang="en-US" u="none" strike="noStrike">
                <a:solidFill>
                  <a:srgbClr val="5F2656"/>
                </a:solidFill>
                <a:effectLst/>
                <a:latin typeface="Amare Walter Neue Mager"/>
              </a:rPr>
              <a:t>of users agreed that </a:t>
            </a:r>
            <a:r>
              <a:rPr lang="en-US" u="none" strike="noStrike" err="1">
                <a:solidFill>
                  <a:srgbClr val="5F2656"/>
                </a:solidFill>
                <a:effectLst/>
                <a:latin typeface="Amare Walter Neue Mager"/>
              </a:rPr>
              <a:t>OptiMIST</a:t>
            </a:r>
            <a:r>
              <a:rPr lang="en-US" u="none" strike="noStrike">
                <a:solidFill>
                  <a:srgbClr val="5F2656"/>
                </a:solidFill>
                <a:effectLst/>
                <a:latin typeface="Amare Walter Neue Mager"/>
              </a:rPr>
              <a:t> is like </a:t>
            </a:r>
            <a:endParaRPr lang="en-US"/>
          </a:p>
          <a:p>
            <a:r>
              <a:rPr lang="en-US" u="none" strike="noStrike">
                <a:solidFill>
                  <a:srgbClr val="5F2656"/>
                </a:solidFill>
                <a:effectLst/>
                <a:latin typeface="Amare Walter Neue Mager"/>
              </a:rPr>
              <a:t>a </a:t>
            </a:r>
            <a:r>
              <a:rPr lang="en-US" b="1" u="none" strike="noStrike">
                <a:solidFill>
                  <a:srgbClr val="5F2656"/>
                </a:solidFill>
                <a:effectLst/>
                <a:latin typeface="Amare Walter Neue Halbfett"/>
              </a:rPr>
              <a:t>reset moment for skin and mind</a:t>
            </a:r>
            <a:r>
              <a:rPr lang="en-US" u="none" strike="noStrike">
                <a:solidFill>
                  <a:srgbClr val="5F2656"/>
                </a:solidFill>
                <a:effectLst/>
                <a:latin typeface="Amare Walter Neue Mager"/>
              </a:rPr>
              <a:t>.​</a:t>
            </a:r>
            <a:r>
              <a:rPr lang="en-US" sz="2000">
                <a:solidFill>
                  <a:srgbClr val="5F2656"/>
                </a:solidFill>
                <a:latin typeface="Amare Walter Neue Mager" panose="020B0403040202060203" pitchFamily="34" charset="77"/>
              </a:rPr>
              <a:t>†</a:t>
            </a:r>
            <a:br>
              <a:rPr lang="en-US" sz="1200">
                <a:latin typeface="Amare Walter Neue Leicht" panose="020B0303040202060203" pitchFamily="34" charset="77"/>
              </a:rPr>
            </a:br>
            <a:r>
              <a:rPr lang="en-US" u="none" strike="noStrike" err="1">
                <a:solidFill>
                  <a:srgbClr val="5F2656"/>
                </a:solidFill>
                <a:effectLst/>
                <a:latin typeface="Amare Walter Neue Mager"/>
              </a:rPr>
              <a:t>NeuDay</a:t>
            </a:r>
            <a:r>
              <a:rPr lang="en-US" u="none" strike="noStrike">
                <a:solidFill>
                  <a:srgbClr val="5F2656"/>
                </a:solidFill>
                <a:effectLst/>
                <a:latin typeface="Amare Walter Neue Mager"/>
              </a:rPr>
              <a:t> enhanced internal </a:t>
            </a:r>
            <a:r>
              <a:rPr lang="en-US" b="1" u="none" strike="noStrike">
                <a:solidFill>
                  <a:srgbClr val="5F2656"/>
                </a:solidFill>
                <a:effectLst/>
                <a:latin typeface="Amare Walter Neue Halbfett"/>
              </a:rPr>
              <a:t>focus and mental clarity</a:t>
            </a:r>
            <a:r>
              <a:rPr lang="en-US" u="none" strike="noStrike">
                <a:solidFill>
                  <a:srgbClr val="5F2656"/>
                </a:solidFill>
                <a:effectLst/>
                <a:latin typeface="Amare Walter Neue Leicht"/>
              </a:rPr>
              <a:t> </a:t>
            </a:r>
            <a:r>
              <a:rPr lang="en-US" u="none" strike="noStrike">
                <a:solidFill>
                  <a:srgbClr val="5F2656"/>
                </a:solidFill>
                <a:effectLst/>
                <a:latin typeface="Amare Walter Neue Mager"/>
              </a:rPr>
              <a:t>and helped </a:t>
            </a:r>
            <a:r>
              <a:rPr lang="en-US" b="1" u="none" strike="noStrike">
                <a:solidFill>
                  <a:srgbClr val="5F2656"/>
                </a:solidFill>
                <a:effectLst/>
                <a:latin typeface="Amare Walter Neue Mager"/>
              </a:rPr>
              <a:t>uplift</a:t>
            </a:r>
            <a:r>
              <a:rPr lang="en-US" u="none" strike="noStrike">
                <a:solidFill>
                  <a:srgbClr val="5F2656"/>
                </a:solidFill>
                <a:effectLst/>
                <a:latin typeface="Amare Walter Neue Mager"/>
              </a:rPr>
              <a:t> one’s spirit​</a:t>
            </a:r>
            <a:r>
              <a:rPr lang="en-US" sz="1400">
                <a:solidFill>
                  <a:srgbClr val="5F2656"/>
                </a:solidFill>
                <a:latin typeface="Amare Walter Neue Mager" panose="020B0403040202060203" pitchFamily="34" charset="77"/>
              </a:rPr>
              <a:t>‡</a:t>
            </a:r>
            <a:endParaRPr lang="en-US">
              <a:solidFill>
                <a:srgbClr val="5F2656"/>
              </a:solidFill>
              <a:latin typeface="Amare Walter Neue Mager" panose="020B0403040202060203" pitchFamily="34" charset="77"/>
            </a:endParaRPr>
          </a:p>
          <a:p>
            <a:r>
              <a:rPr lang="en-US" err="1">
                <a:solidFill>
                  <a:srgbClr val="5F2656"/>
                </a:solidFill>
                <a:latin typeface="Amare Walter Neue Mager"/>
              </a:rPr>
              <a:t>NeuNight</a:t>
            </a:r>
            <a:r>
              <a:rPr lang="en-US" u="none" strike="noStrike">
                <a:solidFill>
                  <a:srgbClr val="5F2656"/>
                </a:solidFill>
                <a:effectLst/>
                <a:latin typeface="Amare Walter Neue Mager"/>
              </a:rPr>
              <a:t> promoted</a:t>
            </a:r>
            <a:r>
              <a:rPr lang="en-US" b="1" u="none" strike="noStrike">
                <a:solidFill>
                  <a:srgbClr val="5F2656"/>
                </a:solidFill>
                <a:effectLst/>
                <a:latin typeface="Amare Walter Neue Mager"/>
              </a:rPr>
              <a:t> relaxation and a </a:t>
            </a:r>
            <a:r>
              <a:rPr lang="en-US" b="1" u="none" strike="noStrike">
                <a:solidFill>
                  <a:srgbClr val="5F2656"/>
                </a:solidFill>
                <a:effectLst/>
                <a:latin typeface="Amare Walter Neue Halbfett"/>
              </a:rPr>
              <a:t>state of calm </a:t>
            </a:r>
            <a:r>
              <a:rPr lang="en-US" u="none" strike="noStrike">
                <a:solidFill>
                  <a:srgbClr val="5F2656"/>
                </a:solidFill>
                <a:effectLst/>
                <a:latin typeface="Amare Walter Neue Mager"/>
              </a:rPr>
              <a:t>and helped them </a:t>
            </a:r>
            <a:r>
              <a:rPr lang="en-US" b="1" u="none" strike="noStrike">
                <a:solidFill>
                  <a:srgbClr val="5F2656"/>
                </a:solidFill>
                <a:effectLst/>
                <a:latin typeface="Amare Walter Neue Mager"/>
              </a:rPr>
              <a:t>wind down​</a:t>
            </a:r>
            <a:r>
              <a:rPr lang="en-US" sz="2000" u="none" strike="noStrike">
                <a:solidFill>
                  <a:srgbClr val="5F2656"/>
                </a:solidFill>
                <a:effectLst/>
                <a:latin typeface="Amare Walter Neue Leicht"/>
              </a:rPr>
              <a:t>​</a:t>
            </a:r>
            <a:r>
              <a:rPr lang="en-US" sz="2000">
                <a:solidFill>
                  <a:srgbClr val="5F2656"/>
                </a:solidFill>
                <a:latin typeface="Amare Walter Neue Mager"/>
              </a:rPr>
              <a:t>​</a:t>
            </a:r>
            <a:r>
              <a:rPr lang="en-US" sz="1600">
                <a:solidFill>
                  <a:srgbClr val="5F2656"/>
                </a:solidFill>
                <a:latin typeface="Amare Walter Neue Mager" panose="020B0403040202060203" pitchFamily="34" charset="77"/>
              </a:rPr>
              <a:t>‡</a:t>
            </a:r>
            <a:endParaRPr lang="en-US" sz="2000">
              <a:solidFill>
                <a:srgbClr val="5F2656"/>
              </a:solidFill>
              <a:latin typeface="Amare Walter Neue Mager" panose="020B0403040202060203" pitchFamily="34" charset="77"/>
            </a:endParaRPr>
          </a:p>
        </p:txBody>
      </p:sp>
      <p:sp>
        <p:nvSpPr>
          <p:cNvPr id="15" name="TextBox 14">
            <a:extLst>
              <a:ext uri="{FF2B5EF4-FFF2-40B4-BE49-F238E27FC236}">
                <a16:creationId xmlns:a16="http://schemas.microsoft.com/office/drawing/2014/main" id="{78A4F8E3-3453-7514-E6A4-EE28D5D5DAA2}"/>
              </a:ext>
            </a:extLst>
          </p:cNvPr>
          <p:cNvSpPr txBox="1"/>
          <p:nvPr/>
        </p:nvSpPr>
        <p:spPr>
          <a:xfrm>
            <a:off x="309959" y="3059843"/>
            <a:ext cx="6100762" cy="636713"/>
          </a:xfrm>
          <a:prstGeom prst="rect">
            <a:avLst/>
          </a:prstGeom>
          <a:noFill/>
        </p:spPr>
        <p:txBody>
          <a:bodyPr wrap="square">
            <a:spAutoFit/>
          </a:bodyPr>
          <a:lstStyle/>
          <a:p>
            <a:pPr marL="0" indent="0" fontAlgn="base">
              <a:lnSpc>
                <a:spcPts val="4400"/>
              </a:lnSpc>
              <a:buNone/>
            </a:pPr>
            <a:r>
              <a:rPr lang="en-US" sz="2800" b="1">
                <a:solidFill>
                  <a:schemeClr val="accent3"/>
                </a:solidFill>
                <a:latin typeface="Amare Walter Neue Halbfett" panose="020B0503040202060203" pitchFamily="34" charset="77"/>
              </a:rPr>
              <a:t>And Feel</a:t>
            </a:r>
          </a:p>
        </p:txBody>
      </p:sp>
      <p:sp>
        <p:nvSpPr>
          <p:cNvPr id="3" name="TextBox 2">
            <a:extLst>
              <a:ext uri="{FF2B5EF4-FFF2-40B4-BE49-F238E27FC236}">
                <a16:creationId xmlns:a16="http://schemas.microsoft.com/office/drawing/2014/main" id="{D533EA02-D358-396C-B977-8534E99B8814}"/>
              </a:ext>
            </a:extLst>
          </p:cNvPr>
          <p:cNvSpPr txBox="1"/>
          <p:nvPr/>
        </p:nvSpPr>
        <p:spPr>
          <a:xfrm>
            <a:off x="340121" y="5590154"/>
            <a:ext cx="6248400" cy="584775"/>
          </a:xfrm>
          <a:prstGeom prst="rect">
            <a:avLst/>
          </a:prstGeom>
          <a:noFill/>
        </p:spPr>
        <p:txBody>
          <a:bodyPr wrap="square">
            <a:spAutoFit/>
          </a:bodyPr>
          <a:lstStyle/>
          <a:p>
            <a:r>
              <a:rPr lang="en-US" sz="800">
                <a:solidFill>
                  <a:srgbClr val="5F2656"/>
                </a:solidFill>
                <a:effectLst/>
                <a:latin typeface="Amare Walter Neue Mager" panose="020B0403040202060203" pitchFamily="34" charset="77"/>
              </a:rPr>
              <a:t>*Based on expert grading evaluation on 36 panelists after 1 application of </a:t>
            </a:r>
            <a:r>
              <a:rPr lang="en-US" sz="800" err="1">
                <a:solidFill>
                  <a:srgbClr val="5F2656"/>
                </a:solidFill>
                <a:effectLst/>
                <a:latin typeface="Amare Walter Neue Mager" panose="020B0403040202060203" pitchFamily="34" charset="77"/>
              </a:rPr>
              <a:t>OptiMIST</a:t>
            </a:r>
            <a:r>
              <a:rPr lang="en-US" sz="800">
                <a:solidFill>
                  <a:srgbClr val="5F2656"/>
                </a:solidFill>
                <a:effectLst/>
                <a:latin typeface="Amare Walter Neue Mager" panose="020B0403040202060203" pitchFamily="34" charset="77"/>
              </a:rPr>
              <a:t>. </a:t>
            </a:r>
            <a:br>
              <a:rPr lang="en-US" sz="800">
                <a:solidFill>
                  <a:srgbClr val="5F2656"/>
                </a:solidFill>
                <a:effectLst/>
                <a:latin typeface="Amare Walter Neue Mager" panose="020B0403040202060203" pitchFamily="34" charset="77"/>
              </a:rPr>
            </a:br>
            <a:r>
              <a:rPr lang="en-US" sz="800">
                <a:solidFill>
                  <a:srgbClr val="5F2656"/>
                </a:solidFill>
                <a:effectLst/>
                <a:latin typeface="Amare Walter Neue Mager" panose="020B0403040202060203" pitchFamily="34" charset="77"/>
              </a:rPr>
              <a:t>†Based on consumer testing on 36 participants after 1 application of </a:t>
            </a:r>
            <a:r>
              <a:rPr lang="en-US" sz="800" err="1">
                <a:solidFill>
                  <a:srgbClr val="5F2656"/>
                </a:solidFill>
                <a:effectLst/>
                <a:latin typeface="Amare Walter Neue Mager" panose="020B0403040202060203" pitchFamily="34" charset="77"/>
              </a:rPr>
              <a:t>OptiMIST</a:t>
            </a:r>
            <a:r>
              <a:rPr lang="en-US" sz="800">
                <a:solidFill>
                  <a:srgbClr val="5F2656"/>
                </a:solidFill>
                <a:latin typeface="Amare Walter Neue Mager" panose="020B0403040202060203" pitchFamily="34" charset="77"/>
              </a:rPr>
              <a:t>. .</a:t>
            </a:r>
            <a:br>
              <a:rPr lang="en-US" sz="800">
                <a:solidFill>
                  <a:srgbClr val="5F2656"/>
                </a:solidFill>
                <a:latin typeface="Amare Walter Neue Mager" panose="020B0403040202060203" pitchFamily="34" charset="77"/>
              </a:rPr>
            </a:br>
            <a:r>
              <a:rPr lang="en-US" sz="800">
                <a:solidFill>
                  <a:srgbClr val="5F2656"/>
                </a:solidFill>
                <a:latin typeface="Amare Walter Neue Mager" panose="020B0403040202060203" pitchFamily="34" charset="77"/>
              </a:rPr>
              <a:t>**Based on expert grading evaluation on 36 panelists after use of </a:t>
            </a:r>
            <a:r>
              <a:rPr lang="en-US" sz="800" err="1">
                <a:solidFill>
                  <a:srgbClr val="5F2656"/>
                </a:solidFill>
                <a:latin typeface="Amare Walter Neue Mager" panose="020B0403040202060203" pitchFamily="34" charset="77"/>
              </a:rPr>
              <a:t>NeuDay</a:t>
            </a:r>
            <a:r>
              <a:rPr lang="en-US" sz="800">
                <a:solidFill>
                  <a:srgbClr val="5F2656"/>
                </a:solidFill>
                <a:latin typeface="Amare Walter Neue Mager" panose="020B0403040202060203" pitchFamily="34" charset="77"/>
              </a:rPr>
              <a:t> and </a:t>
            </a:r>
            <a:r>
              <a:rPr lang="en-US" sz="800" err="1">
                <a:solidFill>
                  <a:srgbClr val="5F2656"/>
                </a:solidFill>
                <a:latin typeface="Amare Walter Neue Mager" panose="020B0403040202060203" pitchFamily="34" charset="77"/>
              </a:rPr>
              <a:t>NeuNight</a:t>
            </a:r>
            <a:r>
              <a:rPr lang="en-US" sz="800">
                <a:solidFill>
                  <a:srgbClr val="5F2656"/>
                </a:solidFill>
                <a:latin typeface="Amare Walter Neue Mager" panose="020B0403040202060203" pitchFamily="34" charset="77"/>
              </a:rPr>
              <a:t> for 4 weeks.</a:t>
            </a:r>
            <a:br>
              <a:rPr lang="en-US" sz="800">
                <a:solidFill>
                  <a:srgbClr val="5F2656"/>
                </a:solidFill>
                <a:latin typeface="Amare Walter Neue Mager" panose="020B0403040202060203" pitchFamily="34" charset="77"/>
              </a:rPr>
            </a:br>
            <a:r>
              <a:rPr lang="en-US" sz="800">
                <a:solidFill>
                  <a:srgbClr val="5F2656"/>
                </a:solidFill>
                <a:latin typeface="Amare Walter Neue Mager"/>
              </a:rPr>
              <a:t>​</a:t>
            </a:r>
            <a:r>
              <a:rPr lang="en-US" sz="800">
                <a:solidFill>
                  <a:srgbClr val="5F2656"/>
                </a:solidFill>
                <a:latin typeface="Amare Walter Neue Mager" panose="020B0403040202060203" pitchFamily="34" charset="77"/>
              </a:rPr>
              <a:t>‡ Based on consumer testing on 36 panelists after use of </a:t>
            </a:r>
            <a:r>
              <a:rPr lang="en-US" sz="800" err="1">
                <a:solidFill>
                  <a:srgbClr val="5F2656"/>
                </a:solidFill>
                <a:latin typeface="Amare Walter Neue Mager" panose="020B0403040202060203" pitchFamily="34" charset="77"/>
              </a:rPr>
              <a:t>NeuDay</a:t>
            </a:r>
            <a:r>
              <a:rPr lang="en-US" sz="800">
                <a:solidFill>
                  <a:srgbClr val="5F2656"/>
                </a:solidFill>
                <a:latin typeface="Amare Walter Neue Mager" panose="020B0403040202060203" pitchFamily="34" charset="77"/>
              </a:rPr>
              <a:t> and </a:t>
            </a:r>
            <a:r>
              <a:rPr lang="en-US" sz="800" err="1">
                <a:solidFill>
                  <a:srgbClr val="5F2656"/>
                </a:solidFill>
                <a:latin typeface="Amare Walter Neue Mager" panose="020B0403040202060203" pitchFamily="34" charset="77"/>
              </a:rPr>
              <a:t>NeuNight</a:t>
            </a:r>
            <a:r>
              <a:rPr lang="en-US" sz="800">
                <a:solidFill>
                  <a:srgbClr val="5F2656"/>
                </a:solidFill>
                <a:latin typeface="Amare Walter Neue Mager" panose="020B0403040202060203" pitchFamily="34" charset="77"/>
              </a:rPr>
              <a:t> for 4 weeks.</a:t>
            </a:r>
          </a:p>
        </p:txBody>
      </p:sp>
    </p:spTree>
    <p:extLst>
      <p:ext uri="{BB962C8B-B14F-4D97-AF65-F5344CB8AC3E}">
        <p14:creationId xmlns:p14="http://schemas.microsoft.com/office/powerpoint/2010/main" val="33831189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A group of white bottles on a glass shelf&#10;&#10;AI-generated content may be incorrect.">
            <a:extLst>
              <a:ext uri="{FF2B5EF4-FFF2-40B4-BE49-F238E27FC236}">
                <a16:creationId xmlns:a16="http://schemas.microsoft.com/office/drawing/2014/main" id="{E6D6D51B-B26C-302F-3A64-B79FB2AB4E86}"/>
              </a:ext>
            </a:extLst>
          </p:cNvPr>
          <p:cNvPicPr>
            <a:picLocks noChangeAspect="1"/>
          </p:cNvPicPr>
          <p:nvPr/>
        </p:nvPicPr>
        <p:blipFill>
          <a:blip r:embed="rId3"/>
          <a:srcRect l="2125" t="5220" r="28226" b="2128"/>
          <a:stretch>
            <a:fillRect/>
          </a:stretch>
        </p:blipFill>
        <p:spPr>
          <a:xfrm>
            <a:off x="0" y="-19817"/>
            <a:ext cx="12192000" cy="6877818"/>
          </a:xfrm>
          <a:prstGeom prst="rect">
            <a:avLst/>
          </a:prstGeom>
        </p:spPr>
      </p:pic>
      <p:sp>
        <p:nvSpPr>
          <p:cNvPr id="7" name="Content Placeholder 2">
            <a:extLst>
              <a:ext uri="{FF2B5EF4-FFF2-40B4-BE49-F238E27FC236}">
                <a16:creationId xmlns:a16="http://schemas.microsoft.com/office/drawing/2014/main" id="{F56AFF65-7AC6-4178-431E-FF42A11D2AC7}"/>
              </a:ext>
            </a:extLst>
          </p:cNvPr>
          <p:cNvSpPr txBox="1">
            <a:spLocks/>
          </p:cNvSpPr>
          <p:nvPr>
            <p:custDataLst>
              <p:tags r:id="rId1"/>
            </p:custDataLst>
          </p:nvPr>
        </p:nvSpPr>
        <p:spPr>
          <a:xfrm>
            <a:off x="208430" y="2407992"/>
            <a:ext cx="5887570" cy="1806561"/>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fontAlgn="base">
              <a:lnSpc>
                <a:spcPts val="5880"/>
              </a:lnSpc>
              <a:buNone/>
            </a:pPr>
            <a:r>
              <a:rPr lang="en-US" sz="5400" b="1">
                <a:solidFill>
                  <a:schemeClr val="accent3"/>
                </a:solidFill>
                <a:latin typeface="Amare Walter Neue Halbfett" panose="020B0503040202060203" pitchFamily="34" charset="77"/>
              </a:rPr>
              <a:t>Skincare Built</a:t>
            </a:r>
            <a:br>
              <a:rPr lang="en-US" sz="5400" b="1">
                <a:solidFill>
                  <a:schemeClr val="accent3"/>
                </a:solidFill>
                <a:latin typeface="Amare Walter Neue Halbfett" panose="020B0503040202060203" pitchFamily="34" charset="77"/>
              </a:rPr>
            </a:br>
            <a:r>
              <a:rPr lang="en-US" sz="5400" b="1">
                <a:solidFill>
                  <a:schemeClr val="accent3"/>
                </a:solidFill>
                <a:latin typeface="Amare Walter Neue Halbfett" panose="020B0503040202060203" pitchFamily="34" charset="77"/>
              </a:rPr>
              <a:t>on </a:t>
            </a:r>
            <a:r>
              <a:rPr lang="en-US" sz="5400" b="1">
                <a:solidFill>
                  <a:schemeClr val="accent3">
                    <a:lumMod val="60000"/>
                    <a:lumOff val="40000"/>
                  </a:schemeClr>
                </a:solidFill>
                <a:latin typeface="Amare Walter Neue Halbfett" panose="020B0503040202060203" pitchFamily="34" charset="77"/>
              </a:rPr>
              <a:t>Neuroscience</a:t>
            </a:r>
            <a:endParaRPr lang="en-US" sz="2000">
              <a:solidFill>
                <a:schemeClr val="accent3"/>
              </a:solidFill>
              <a:latin typeface="Amare Walter Neue Mager" panose="020B0403040202060203" pitchFamily="34" charset="77"/>
            </a:endParaRPr>
          </a:p>
          <a:p>
            <a:pPr marL="0" indent="0" fontAlgn="base">
              <a:lnSpc>
                <a:spcPct val="100000"/>
              </a:lnSpc>
              <a:buNone/>
            </a:pPr>
            <a:endParaRPr lang="en-US" sz="2000">
              <a:solidFill>
                <a:schemeClr val="accent3"/>
              </a:solidFill>
              <a:latin typeface="Amare Walter Neue Mager" panose="020B0403040202060203" pitchFamily="34" charset="77"/>
            </a:endParaRPr>
          </a:p>
          <a:p>
            <a:pPr marL="0" indent="0" fontAlgn="base">
              <a:lnSpc>
                <a:spcPct val="100000"/>
              </a:lnSpc>
              <a:buNone/>
            </a:pPr>
            <a:endParaRPr lang="en-US" sz="2000">
              <a:solidFill>
                <a:schemeClr val="accent3"/>
              </a:solidFill>
              <a:latin typeface="Amare Walter Neue Mager" panose="020B0403040202060203" pitchFamily="34" charset="77"/>
            </a:endParaRPr>
          </a:p>
        </p:txBody>
      </p:sp>
      <p:pic>
        <p:nvPicPr>
          <p:cNvPr id="17" name="Picture 16" descr="A bubble with iridescent colors&#10;&#10;AI-generated content may be incorrect.">
            <a:extLst>
              <a:ext uri="{FF2B5EF4-FFF2-40B4-BE49-F238E27FC236}">
                <a16:creationId xmlns:a16="http://schemas.microsoft.com/office/drawing/2014/main" id="{3F6DA68B-13B3-5D6E-A00F-196A68FCDD8C}"/>
              </a:ext>
            </a:extLst>
          </p:cNvPr>
          <p:cNvPicPr>
            <a:picLocks noChangeAspect="1"/>
          </p:cNvPicPr>
          <p:nvPr/>
        </p:nvPicPr>
        <p:blipFill>
          <a:blip r:embed="rId4"/>
          <a:srcRect l="41588" t="43084" r="29995" b="56539"/>
          <a:stretch>
            <a:fillRect/>
          </a:stretch>
        </p:blipFill>
        <p:spPr>
          <a:xfrm>
            <a:off x="0" y="1"/>
            <a:ext cx="12192000" cy="71561"/>
          </a:xfrm>
          <a:prstGeom prst="rect">
            <a:avLst/>
          </a:prstGeom>
        </p:spPr>
      </p:pic>
      <p:pic>
        <p:nvPicPr>
          <p:cNvPr id="3" name="Picture 2" descr="A purple letter on a black background&#10;&#10;Description automatically generated">
            <a:extLst>
              <a:ext uri="{FF2B5EF4-FFF2-40B4-BE49-F238E27FC236}">
                <a16:creationId xmlns:a16="http://schemas.microsoft.com/office/drawing/2014/main" id="{F2D94715-E5D2-3164-22D9-FB2ECC1B96F2}"/>
              </a:ext>
            </a:extLst>
          </p:cNvPr>
          <p:cNvPicPr>
            <a:picLocks noChangeAspect="1"/>
          </p:cNvPicPr>
          <p:nvPr/>
        </p:nvPicPr>
        <p:blipFill>
          <a:blip r:embed="rId5"/>
          <a:stretch>
            <a:fillRect/>
          </a:stretch>
        </p:blipFill>
        <p:spPr>
          <a:xfrm>
            <a:off x="245723" y="6429613"/>
            <a:ext cx="1184953" cy="218597"/>
          </a:xfrm>
          <a:prstGeom prst="rect">
            <a:avLst/>
          </a:prstGeom>
        </p:spPr>
      </p:pic>
    </p:spTree>
    <p:extLst>
      <p:ext uri="{BB962C8B-B14F-4D97-AF65-F5344CB8AC3E}">
        <p14:creationId xmlns:p14="http://schemas.microsoft.com/office/powerpoint/2010/main" val="23833480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group of beauty products&#10;&#10;AI-generated content may be incorrect.">
            <a:extLst>
              <a:ext uri="{FF2B5EF4-FFF2-40B4-BE49-F238E27FC236}">
                <a16:creationId xmlns:a16="http://schemas.microsoft.com/office/drawing/2014/main" id="{6019F259-B911-F6C4-6DD4-7A2627F3FCD8}"/>
              </a:ext>
            </a:extLst>
          </p:cNvPr>
          <p:cNvPicPr>
            <a:picLocks noChangeAspect="1"/>
          </p:cNvPicPr>
          <p:nvPr/>
        </p:nvPicPr>
        <p:blipFill>
          <a:blip r:embed="rId2"/>
          <a:stretch>
            <a:fillRect/>
          </a:stretch>
        </p:blipFill>
        <p:spPr>
          <a:xfrm>
            <a:off x="471422" y="0"/>
            <a:ext cx="5489111" cy="6858000"/>
          </a:xfrm>
          <a:prstGeom prst="rect">
            <a:avLst/>
          </a:prstGeom>
        </p:spPr>
      </p:pic>
      <p:pic>
        <p:nvPicPr>
          <p:cNvPr id="3" name="Picture 2" descr="A group of white containers with gold lids&#10;&#10;AI-generated content may be incorrect.">
            <a:extLst>
              <a:ext uri="{FF2B5EF4-FFF2-40B4-BE49-F238E27FC236}">
                <a16:creationId xmlns:a16="http://schemas.microsoft.com/office/drawing/2014/main" id="{DDF2F30B-ADE1-84ED-DE1D-7C62FABA763C}"/>
              </a:ext>
            </a:extLst>
          </p:cNvPr>
          <p:cNvPicPr>
            <a:picLocks noChangeAspect="1"/>
          </p:cNvPicPr>
          <p:nvPr/>
        </p:nvPicPr>
        <p:blipFill>
          <a:blip r:embed="rId3"/>
          <a:stretch>
            <a:fillRect/>
          </a:stretch>
        </p:blipFill>
        <p:spPr>
          <a:xfrm>
            <a:off x="6231467" y="0"/>
            <a:ext cx="5489111" cy="6858000"/>
          </a:xfrm>
          <a:prstGeom prst="rect">
            <a:avLst/>
          </a:prstGeom>
        </p:spPr>
      </p:pic>
    </p:spTree>
    <p:extLst>
      <p:ext uri="{BB962C8B-B14F-4D97-AF65-F5344CB8AC3E}">
        <p14:creationId xmlns:p14="http://schemas.microsoft.com/office/powerpoint/2010/main" val="35090687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FCFD3EC7-D1E2-207F-39A9-12C700D8A3AA}"/>
              </a:ext>
            </a:extLst>
          </p:cNvPr>
          <p:cNvSpPr txBox="1">
            <a:spLocks/>
          </p:cNvSpPr>
          <p:nvPr>
            <p:custDataLst>
              <p:tags r:id="rId1"/>
            </p:custDataLst>
          </p:nvPr>
        </p:nvSpPr>
        <p:spPr>
          <a:xfrm>
            <a:off x="243811" y="223501"/>
            <a:ext cx="5559981" cy="1116102"/>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ts val="4000"/>
              </a:lnSpc>
              <a:buNone/>
            </a:pPr>
            <a:r>
              <a:rPr lang="en-US" sz="2000">
                <a:solidFill>
                  <a:schemeClr val="accent3"/>
                </a:solidFill>
                <a:latin typeface="Amare Walter Neue Leicht" panose="020B0303040202060203" pitchFamily="34" charset="77"/>
              </a:rPr>
              <a:t>Top Tips to Introduce Into Your Routine</a:t>
            </a:r>
          </a:p>
        </p:txBody>
      </p:sp>
      <p:sp>
        <p:nvSpPr>
          <p:cNvPr id="7" name="TextBox 6">
            <a:extLst>
              <a:ext uri="{FF2B5EF4-FFF2-40B4-BE49-F238E27FC236}">
                <a16:creationId xmlns:a16="http://schemas.microsoft.com/office/drawing/2014/main" id="{BBFC40DC-1653-7998-595A-A31A46675453}"/>
              </a:ext>
            </a:extLst>
          </p:cNvPr>
          <p:cNvSpPr txBox="1"/>
          <p:nvPr/>
        </p:nvSpPr>
        <p:spPr>
          <a:xfrm>
            <a:off x="458810" y="2375094"/>
            <a:ext cx="5767819" cy="5171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3000"/>
              </a:lnSpc>
            </a:pPr>
            <a:r>
              <a:rPr lang="en-US" sz="3600">
                <a:solidFill>
                  <a:srgbClr val="5F2756"/>
                </a:solidFill>
                <a:latin typeface="Amare Walter Neue Mittel" panose="020B0503040202060203" pitchFamily="34" charset="77"/>
                <a:cs typeface="Segoe UI"/>
              </a:rPr>
              <a:t>Types of Skincare Users</a:t>
            </a:r>
          </a:p>
        </p:txBody>
      </p:sp>
      <p:sp>
        <p:nvSpPr>
          <p:cNvPr id="14" name="TextBox 13">
            <a:extLst>
              <a:ext uri="{FF2B5EF4-FFF2-40B4-BE49-F238E27FC236}">
                <a16:creationId xmlns:a16="http://schemas.microsoft.com/office/drawing/2014/main" id="{5433AB6B-0FEC-6407-9358-8D4A5AC54A42}"/>
              </a:ext>
            </a:extLst>
          </p:cNvPr>
          <p:cNvSpPr txBox="1"/>
          <p:nvPr/>
        </p:nvSpPr>
        <p:spPr>
          <a:xfrm>
            <a:off x="458810" y="2961372"/>
            <a:ext cx="6098720" cy="978025"/>
          </a:xfrm>
          <a:prstGeom prst="rect">
            <a:avLst/>
          </a:prstGeom>
          <a:noFill/>
        </p:spPr>
        <p:txBody>
          <a:bodyPr wrap="square">
            <a:spAutoFit/>
          </a:bodyPr>
          <a:lstStyle/>
          <a:p>
            <a:pPr marL="285750" indent="-285750">
              <a:lnSpc>
                <a:spcPts val="1725"/>
              </a:lnSpc>
              <a:buFont typeface="Arial"/>
              <a:buChar char="•"/>
            </a:pPr>
            <a:r>
              <a:rPr lang="en-US">
                <a:solidFill>
                  <a:srgbClr val="5F2756"/>
                </a:solidFill>
                <a:latin typeface="Amare Walter Neue Mager"/>
                <a:cs typeface="Segoe UI"/>
              </a:rPr>
              <a:t>New to Skincare</a:t>
            </a:r>
          </a:p>
          <a:p>
            <a:pPr marL="285750" indent="-285750">
              <a:lnSpc>
                <a:spcPts val="1725"/>
              </a:lnSpc>
              <a:buFont typeface="Arial"/>
              <a:buChar char="•"/>
            </a:pPr>
            <a:r>
              <a:rPr lang="en-US">
                <a:solidFill>
                  <a:srgbClr val="5F2756"/>
                </a:solidFill>
                <a:latin typeface="Amare Walter Neue Mager"/>
                <a:cs typeface="Segoe UI"/>
              </a:rPr>
              <a:t>Daily Skincare User</a:t>
            </a:r>
          </a:p>
          <a:p>
            <a:pPr marL="285750" indent="-285750">
              <a:lnSpc>
                <a:spcPts val="1725"/>
              </a:lnSpc>
              <a:buFont typeface="Arial"/>
              <a:buChar char="•"/>
            </a:pPr>
            <a:r>
              <a:rPr lang="en-US">
                <a:solidFill>
                  <a:srgbClr val="5F2756"/>
                </a:solidFill>
                <a:latin typeface="Amare Walter Neue Mager"/>
                <a:cs typeface="Segoe UI"/>
              </a:rPr>
              <a:t>Elevated Skincare User</a:t>
            </a:r>
          </a:p>
          <a:p>
            <a:pPr marL="285750" indent="-285750">
              <a:lnSpc>
                <a:spcPts val="1725"/>
              </a:lnSpc>
              <a:buFont typeface="Arial"/>
              <a:buChar char="•"/>
            </a:pPr>
            <a:r>
              <a:rPr lang="en-US">
                <a:solidFill>
                  <a:srgbClr val="5F2756"/>
                </a:solidFill>
                <a:latin typeface="Amare Walter Neue Mager"/>
                <a:cs typeface="Segoe UI"/>
              </a:rPr>
              <a:t>Sensitive or Acne Prone</a:t>
            </a:r>
          </a:p>
        </p:txBody>
      </p:sp>
      <p:pic>
        <p:nvPicPr>
          <p:cNvPr id="16" name="Picture 15" descr="A group of white containers with gold caps&#10;&#10;AI-generated content may be incorrect.">
            <a:extLst>
              <a:ext uri="{FF2B5EF4-FFF2-40B4-BE49-F238E27FC236}">
                <a16:creationId xmlns:a16="http://schemas.microsoft.com/office/drawing/2014/main" id="{DF35820E-05A4-D12C-2134-B84A41B5AF00}"/>
              </a:ext>
            </a:extLst>
          </p:cNvPr>
          <p:cNvPicPr>
            <a:picLocks noChangeAspect="1"/>
          </p:cNvPicPr>
          <p:nvPr/>
        </p:nvPicPr>
        <p:blipFill>
          <a:blip r:embed="rId3"/>
          <a:srcRect l="6746" r="9150"/>
          <a:stretch>
            <a:fillRect/>
          </a:stretch>
        </p:blipFill>
        <p:spPr>
          <a:xfrm>
            <a:off x="6388209" y="0"/>
            <a:ext cx="5803791" cy="6900770"/>
          </a:xfrm>
          <a:prstGeom prst="rect">
            <a:avLst/>
          </a:prstGeom>
        </p:spPr>
      </p:pic>
    </p:spTree>
    <p:extLst>
      <p:ext uri="{BB962C8B-B14F-4D97-AF65-F5344CB8AC3E}">
        <p14:creationId xmlns:p14="http://schemas.microsoft.com/office/powerpoint/2010/main" val="2108133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271F62-19D1-C4CE-4C47-0163C02A53D9}"/>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8075C80A-97F9-CDBB-2E14-D9110106F63C}"/>
              </a:ext>
            </a:extLst>
          </p:cNvPr>
          <p:cNvSpPr txBox="1"/>
          <p:nvPr/>
        </p:nvSpPr>
        <p:spPr>
          <a:xfrm>
            <a:off x="390072" y="1845789"/>
            <a:ext cx="5863771" cy="42344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ts val="1725"/>
              </a:lnSpc>
              <a:buFont typeface="Arial"/>
              <a:buChar char="•"/>
            </a:pPr>
            <a:r>
              <a:rPr lang="en-US" sz="1600" b="1">
                <a:solidFill>
                  <a:srgbClr val="5F2756"/>
                </a:solidFill>
                <a:ea typeface="+mn-lt"/>
                <a:cs typeface="+mn-lt"/>
              </a:rPr>
              <a:t>Pair the application</a:t>
            </a:r>
            <a:r>
              <a:rPr lang="en-US" sz="1600">
                <a:solidFill>
                  <a:srgbClr val="5F2756"/>
                </a:solidFill>
                <a:ea typeface="+mn-lt"/>
                <a:cs typeface="+mn-lt"/>
              </a:rPr>
              <a:t>: Identify an existing habit in the morning and evening to habit stack this new routine with. For example, if you drink your Happy Juice in the morning, pair that with applying </a:t>
            </a:r>
            <a:r>
              <a:rPr lang="en-US" sz="1600" err="1">
                <a:solidFill>
                  <a:srgbClr val="5F2756"/>
                </a:solidFill>
                <a:ea typeface="+mn-lt"/>
                <a:cs typeface="+mn-lt"/>
              </a:rPr>
              <a:t>OptiMIST</a:t>
            </a:r>
            <a:r>
              <a:rPr lang="en-US" sz="1600">
                <a:solidFill>
                  <a:srgbClr val="5F2756"/>
                </a:solidFill>
                <a:ea typeface="+mn-lt"/>
                <a:cs typeface="+mn-lt"/>
              </a:rPr>
              <a:t>™ and </a:t>
            </a:r>
            <a:r>
              <a:rPr lang="en-US" sz="1600" err="1">
                <a:solidFill>
                  <a:srgbClr val="5F2756"/>
                </a:solidFill>
                <a:ea typeface="+mn-lt"/>
                <a:cs typeface="+mn-lt"/>
              </a:rPr>
              <a:t>NeuDay</a:t>
            </a:r>
            <a:r>
              <a:rPr lang="en-US" sz="1600">
                <a:solidFill>
                  <a:srgbClr val="5F2756"/>
                </a:solidFill>
                <a:ea typeface="+mn-lt"/>
                <a:cs typeface="+mn-lt"/>
              </a:rPr>
              <a:t>™.</a:t>
            </a:r>
            <a:endParaRPr lang="en-US">
              <a:ea typeface="+mn-lt"/>
              <a:cs typeface="+mn-lt"/>
            </a:endParaRPr>
          </a:p>
          <a:p>
            <a:pPr marL="285750" indent="-285750">
              <a:lnSpc>
                <a:spcPts val="1725"/>
              </a:lnSpc>
              <a:buFont typeface="Arial"/>
              <a:buChar char="•"/>
            </a:pPr>
            <a:r>
              <a:rPr lang="en-US" sz="1600" b="1">
                <a:solidFill>
                  <a:srgbClr val="5F2756"/>
                </a:solidFill>
                <a:ea typeface="+mn-lt"/>
                <a:cs typeface="+mn-lt"/>
              </a:rPr>
              <a:t>Layer into current routine:</a:t>
            </a:r>
            <a:r>
              <a:rPr lang="en-US" sz="1600">
                <a:solidFill>
                  <a:srgbClr val="5F2756"/>
                </a:solidFill>
                <a:ea typeface="+mn-lt"/>
                <a:cs typeface="+mn-lt"/>
              </a:rPr>
              <a:t> Don't change all products at once. Continue using current routine and only add or swap out any targeted serums for </a:t>
            </a:r>
            <a:r>
              <a:rPr lang="en-US" sz="1600" err="1">
                <a:solidFill>
                  <a:srgbClr val="5F2756"/>
                </a:solidFill>
                <a:ea typeface="+mn-lt"/>
                <a:cs typeface="+mn-lt"/>
              </a:rPr>
              <a:t>NeuDay</a:t>
            </a:r>
            <a:r>
              <a:rPr lang="en-US" sz="1600">
                <a:solidFill>
                  <a:srgbClr val="5F2756"/>
                </a:solidFill>
                <a:ea typeface="+mn-lt"/>
                <a:cs typeface="+mn-lt"/>
              </a:rPr>
              <a:t>™ +</a:t>
            </a:r>
            <a:r>
              <a:rPr lang="en-US" sz="1600" err="1">
                <a:solidFill>
                  <a:srgbClr val="5F2756"/>
                </a:solidFill>
                <a:ea typeface="+mn-lt"/>
                <a:cs typeface="+mn-lt"/>
              </a:rPr>
              <a:t>NeuNight</a:t>
            </a:r>
            <a:r>
              <a:rPr lang="en-US" sz="1600">
                <a:solidFill>
                  <a:srgbClr val="5F2756"/>
                </a:solidFill>
                <a:ea typeface="+mn-lt"/>
                <a:cs typeface="+mn-lt"/>
              </a:rPr>
              <a:t>™ while adding the step of </a:t>
            </a:r>
            <a:r>
              <a:rPr lang="en-US" sz="1600" err="1">
                <a:solidFill>
                  <a:srgbClr val="5F2756"/>
                </a:solidFill>
                <a:ea typeface="+mn-lt"/>
                <a:cs typeface="+mn-lt"/>
              </a:rPr>
              <a:t>OptiMIST</a:t>
            </a:r>
            <a:r>
              <a:rPr lang="en-US" sz="1600">
                <a:solidFill>
                  <a:srgbClr val="5F2756"/>
                </a:solidFill>
                <a:ea typeface="+mn-lt"/>
                <a:cs typeface="+mn-lt"/>
              </a:rPr>
              <a:t>™ before the application of serums.</a:t>
            </a:r>
            <a:endParaRPr lang="en-US" sz="1600">
              <a:solidFill>
                <a:srgbClr val="5F2756"/>
              </a:solidFill>
              <a:latin typeface="Amare Walter Neue Mager"/>
              <a:cs typeface="Segoe UI"/>
            </a:endParaRPr>
          </a:p>
          <a:p>
            <a:pPr marL="285750" indent="-285750">
              <a:lnSpc>
                <a:spcPts val="1725"/>
              </a:lnSpc>
              <a:buFont typeface="Arial"/>
              <a:buChar char="•"/>
            </a:pPr>
            <a:r>
              <a:rPr lang="en-US" sz="1600" b="1">
                <a:solidFill>
                  <a:srgbClr val="5F2756"/>
                </a:solidFill>
                <a:ea typeface="+mn-lt"/>
                <a:cs typeface="+mn-lt"/>
              </a:rPr>
              <a:t>Incorporate a sense of wellbeing</a:t>
            </a:r>
            <a:r>
              <a:rPr lang="en-US" sz="1600">
                <a:solidFill>
                  <a:srgbClr val="5F2756"/>
                </a:solidFill>
                <a:ea typeface="+mn-lt"/>
                <a:cs typeface="+mn-lt"/>
              </a:rPr>
              <a:t>: Position as your wellbeing step in routine. Focus on the added benefits outside of just skincare results and lean into the application of </a:t>
            </a:r>
            <a:r>
              <a:rPr lang="en-US" sz="1600" err="1">
                <a:solidFill>
                  <a:srgbClr val="5F2756"/>
                </a:solidFill>
                <a:ea typeface="+mn-lt"/>
                <a:cs typeface="+mn-lt"/>
              </a:rPr>
              <a:t>OptiMIST</a:t>
            </a:r>
            <a:r>
              <a:rPr lang="en-US" sz="1600">
                <a:solidFill>
                  <a:srgbClr val="5F2756"/>
                </a:solidFill>
                <a:ea typeface="+mn-lt"/>
                <a:cs typeface="+mn-lt"/>
              </a:rPr>
              <a:t>™ throughout the day.</a:t>
            </a:r>
            <a:endParaRPr lang="en-US" sz="1600">
              <a:solidFill>
                <a:srgbClr val="5F2756"/>
              </a:solidFill>
              <a:latin typeface="Amare Walter Neue Mager"/>
              <a:cs typeface="Segoe UI"/>
            </a:endParaRPr>
          </a:p>
          <a:p>
            <a:pPr marL="285750" indent="-285750">
              <a:lnSpc>
                <a:spcPts val="1725"/>
              </a:lnSpc>
              <a:buFont typeface="Arial"/>
              <a:buChar char="•"/>
            </a:pPr>
            <a:r>
              <a:rPr lang="en-US" sz="1600" b="1">
                <a:solidFill>
                  <a:srgbClr val="5F2756"/>
                </a:solidFill>
                <a:ea typeface="+mn-lt"/>
                <a:cs typeface="+mn-lt"/>
              </a:rPr>
              <a:t>If sensitive, patch test and start slow: </a:t>
            </a:r>
            <a:r>
              <a:rPr lang="en-US" sz="1600">
                <a:solidFill>
                  <a:srgbClr val="5F2756"/>
                </a:solidFill>
                <a:ea typeface="+mn-lt"/>
                <a:cs typeface="+mn-lt"/>
              </a:rPr>
              <a:t>If you have sensitives or are prone to reactions patch test each product. Some may considering slowly introducing 1 product each week into their existing routine. You may also choose to start with using </a:t>
            </a:r>
            <a:r>
              <a:rPr lang="en-US" sz="1600" err="1">
                <a:solidFill>
                  <a:srgbClr val="5F2756"/>
                </a:solidFill>
                <a:ea typeface="+mn-lt"/>
                <a:cs typeface="+mn-lt"/>
              </a:rPr>
              <a:t>NeuNight</a:t>
            </a:r>
            <a:r>
              <a:rPr lang="en-US" sz="1600">
                <a:solidFill>
                  <a:srgbClr val="5F2756"/>
                </a:solidFill>
                <a:ea typeface="+mn-lt"/>
                <a:cs typeface="+mn-lt"/>
              </a:rPr>
              <a:t> ever 2-3 days for the first few weeks. </a:t>
            </a:r>
          </a:p>
        </p:txBody>
      </p:sp>
      <p:sp>
        <p:nvSpPr>
          <p:cNvPr id="2" name="Content Placeholder 2">
            <a:extLst>
              <a:ext uri="{FF2B5EF4-FFF2-40B4-BE49-F238E27FC236}">
                <a16:creationId xmlns:a16="http://schemas.microsoft.com/office/drawing/2014/main" id="{3EEA26D6-F670-D783-A913-020677ABCF81}"/>
              </a:ext>
            </a:extLst>
          </p:cNvPr>
          <p:cNvSpPr txBox="1">
            <a:spLocks/>
          </p:cNvSpPr>
          <p:nvPr>
            <p:custDataLst>
              <p:tags r:id="rId1"/>
            </p:custDataLst>
          </p:nvPr>
        </p:nvSpPr>
        <p:spPr>
          <a:xfrm>
            <a:off x="243811" y="223501"/>
            <a:ext cx="5559981" cy="1116102"/>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ts val="4000"/>
              </a:lnSpc>
              <a:buNone/>
            </a:pPr>
            <a:r>
              <a:rPr lang="en-US" sz="2000">
                <a:solidFill>
                  <a:schemeClr val="accent3"/>
                </a:solidFill>
                <a:latin typeface="Amare Walter Neue Leicht" panose="020B0303040202060203" pitchFamily="34" charset="77"/>
              </a:rPr>
              <a:t>Top Tips to Introduce Into Your Routine</a:t>
            </a:r>
          </a:p>
        </p:txBody>
      </p:sp>
      <p:sp>
        <p:nvSpPr>
          <p:cNvPr id="4" name="TextBox 3">
            <a:extLst>
              <a:ext uri="{FF2B5EF4-FFF2-40B4-BE49-F238E27FC236}">
                <a16:creationId xmlns:a16="http://schemas.microsoft.com/office/drawing/2014/main" id="{DDABFC3A-DDAA-0663-221D-266CB1D7C76B}"/>
              </a:ext>
            </a:extLst>
          </p:cNvPr>
          <p:cNvSpPr txBox="1"/>
          <p:nvPr/>
        </p:nvSpPr>
        <p:spPr>
          <a:xfrm>
            <a:off x="390072" y="1077223"/>
            <a:ext cx="6098720" cy="524759"/>
          </a:xfrm>
          <a:prstGeom prst="rect">
            <a:avLst/>
          </a:prstGeom>
          <a:noFill/>
        </p:spPr>
        <p:txBody>
          <a:bodyPr wrap="square">
            <a:spAutoFit/>
          </a:bodyPr>
          <a:lstStyle/>
          <a:p>
            <a:pPr>
              <a:lnSpc>
                <a:spcPts val="3000"/>
              </a:lnSpc>
            </a:pPr>
            <a:r>
              <a:rPr lang="en-US" sz="3800" b="1">
                <a:solidFill>
                  <a:srgbClr val="5F2756"/>
                </a:solidFill>
                <a:latin typeface="Amare Walter Neue Halbfett"/>
                <a:cs typeface="Segoe UI"/>
              </a:rPr>
              <a:t>Tips to Introduce</a:t>
            </a:r>
          </a:p>
        </p:txBody>
      </p:sp>
      <p:pic>
        <p:nvPicPr>
          <p:cNvPr id="9" name="Picture 8" descr="A group of white containers with pink caps&#10;&#10;AI-generated content may be incorrect.">
            <a:extLst>
              <a:ext uri="{FF2B5EF4-FFF2-40B4-BE49-F238E27FC236}">
                <a16:creationId xmlns:a16="http://schemas.microsoft.com/office/drawing/2014/main" id="{BEAE6B93-2D4F-4F24-F2B8-6E1CD6F11436}"/>
              </a:ext>
            </a:extLst>
          </p:cNvPr>
          <p:cNvPicPr>
            <a:picLocks noChangeAspect="1"/>
          </p:cNvPicPr>
          <p:nvPr/>
        </p:nvPicPr>
        <p:blipFill>
          <a:blip r:embed="rId3"/>
          <a:srcRect l="8175" r="8792"/>
          <a:stretch>
            <a:fillRect/>
          </a:stretch>
        </p:blipFill>
        <p:spPr>
          <a:xfrm>
            <a:off x="6497654" y="32194"/>
            <a:ext cx="5694346" cy="6858000"/>
          </a:xfrm>
          <a:prstGeom prst="rect">
            <a:avLst/>
          </a:prstGeom>
        </p:spPr>
      </p:pic>
    </p:spTree>
    <p:extLst>
      <p:ext uri="{BB962C8B-B14F-4D97-AF65-F5344CB8AC3E}">
        <p14:creationId xmlns:p14="http://schemas.microsoft.com/office/powerpoint/2010/main" val="420273555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LUS_ID" val="presentation_title"/>
  <p:tag name="PLUS_THEME" val="font_0"/>
</p:tagLst>
</file>

<file path=ppt/tags/tag2.xml><?xml version="1.0" encoding="utf-8"?>
<p:tagLst xmlns:a="http://schemas.openxmlformats.org/drawingml/2006/main" xmlns:r="http://schemas.openxmlformats.org/officeDocument/2006/relationships" xmlns:p="http://schemas.openxmlformats.org/presentationml/2006/main">
  <p:tag name="PLUS_ID" val="detail_0"/>
</p:tagLst>
</file>

<file path=ppt/tags/tag3.xml><?xml version="1.0" encoding="utf-8"?>
<p:tagLst xmlns:a="http://schemas.openxmlformats.org/drawingml/2006/main" xmlns:r="http://schemas.openxmlformats.org/officeDocument/2006/relationships" xmlns:p="http://schemas.openxmlformats.org/presentationml/2006/main">
  <p:tag name="PLUS_ID" val="detail_0"/>
</p:tagLst>
</file>

<file path=ppt/tags/tag4.xml><?xml version="1.0" encoding="utf-8"?>
<p:tagLst xmlns:a="http://schemas.openxmlformats.org/drawingml/2006/main" xmlns:r="http://schemas.openxmlformats.org/officeDocument/2006/relationships" xmlns:p="http://schemas.openxmlformats.org/presentationml/2006/main">
  <p:tag name="PLUS_ID" val="detail_0"/>
</p:tagLst>
</file>

<file path=ppt/tags/tag5.xml><?xml version="1.0" encoding="utf-8"?>
<p:tagLst xmlns:a="http://schemas.openxmlformats.org/drawingml/2006/main" xmlns:r="http://schemas.openxmlformats.org/officeDocument/2006/relationships" xmlns:p="http://schemas.openxmlformats.org/presentationml/2006/main">
  <p:tag name="PLUS_ID" val="detail_0"/>
</p:tagLst>
</file>

<file path=ppt/tags/tag6.xml><?xml version="1.0" encoding="utf-8"?>
<p:tagLst xmlns:a="http://schemas.openxmlformats.org/drawingml/2006/main" xmlns:r="http://schemas.openxmlformats.org/officeDocument/2006/relationships" xmlns:p="http://schemas.openxmlformats.org/presentationml/2006/main">
  <p:tag name="PLUS_ID" val="detail_0"/>
</p:tagLst>
</file>

<file path=ppt/tags/tag7.xml><?xml version="1.0" encoding="utf-8"?>
<p:tagLst xmlns:a="http://schemas.openxmlformats.org/drawingml/2006/main" xmlns:r="http://schemas.openxmlformats.org/officeDocument/2006/relationships" xmlns:p="http://schemas.openxmlformats.org/presentationml/2006/main">
  <p:tag name="PLUS_ID" val="detail_0"/>
</p:tagLst>
</file>

<file path=ppt/tags/tag8.xml><?xml version="1.0" encoding="utf-8"?>
<p:tagLst xmlns:a="http://schemas.openxmlformats.org/drawingml/2006/main" xmlns:r="http://schemas.openxmlformats.org/officeDocument/2006/relationships" xmlns:p="http://schemas.openxmlformats.org/presentationml/2006/main">
  <p:tag name="PLUS_ID" val="detail_0"/>
</p:tagLst>
</file>

<file path=ppt/tags/tag9.xml><?xml version="1.0" encoding="utf-8"?>
<p:tagLst xmlns:a="http://schemas.openxmlformats.org/drawingml/2006/main" xmlns:r="http://schemas.openxmlformats.org/officeDocument/2006/relationships" xmlns:p="http://schemas.openxmlformats.org/presentationml/2006/main">
  <p:tag name="PLUS_ID" val="detail_0"/>
</p:tagLst>
</file>

<file path=ppt/tags/tag10.xml><?xml version="1.0" encoding="utf-8"?>
<p:tagLst xmlns:a="http://schemas.openxmlformats.org/drawingml/2006/main" xmlns:r="http://schemas.openxmlformats.org/officeDocument/2006/relationships" xmlns:p="http://schemas.openxmlformats.org/presentationml/2006/main">
  <p:tag name="PLUS_ID" val="detail_0"/>
</p:tagLst>
</file>

<file path=ppt/tags/tag11.xml><?xml version="1.0" encoding="utf-8"?>
<p:tagLst xmlns:a="http://schemas.openxmlformats.org/drawingml/2006/main" xmlns:r="http://schemas.openxmlformats.org/officeDocument/2006/relationships" xmlns:p="http://schemas.openxmlformats.org/presentationml/2006/main">
  <p:tag name="PLUS_ID" val="detail_0"/>
</p:tagLst>
</file>

<file path=ppt/tags/tag12.xml><?xml version="1.0" encoding="utf-8"?>
<p:tagLst xmlns:a="http://schemas.openxmlformats.org/drawingml/2006/main" xmlns:r="http://schemas.openxmlformats.org/officeDocument/2006/relationships" xmlns:p="http://schemas.openxmlformats.org/presentationml/2006/main">
  <p:tag name="PLUS_ID" val="detail_0"/>
</p:tagLst>
</file>

<file path=ppt/tags/tag13.xml><?xml version="1.0" encoding="utf-8"?>
<p:tagLst xmlns:a="http://schemas.openxmlformats.org/drawingml/2006/main" xmlns:r="http://schemas.openxmlformats.org/officeDocument/2006/relationships" xmlns:p="http://schemas.openxmlformats.org/presentationml/2006/main">
  <p:tag name="PLUS_ID" val="detail_0"/>
</p:tagLst>
</file>

<file path=ppt/tags/tag14.xml><?xml version="1.0" encoding="utf-8"?>
<p:tagLst xmlns:a="http://schemas.openxmlformats.org/drawingml/2006/main" xmlns:r="http://schemas.openxmlformats.org/officeDocument/2006/relationships" xmlns:p="http://schemas.openxmlformats.org/presentationml/2006/main">
  <p:tag name="PLUS_ID" val="detail_0"/>
</p:tagLst>
</file>

<file path=ppt/tags/tag15.xml><?xml version="1.0" encoding="utf-8"?>
<p:tagLst xmlns:a="http://schemas.openxmlformats.org/drawingml/2006/main" xmlns:r="http://schemas.openxmlformats.org/officeDocument/2006/relationships" xmlns:p="http://schemas.openxmlformats.org/presentationml/2006/main">
  <p:tag name="PLUS_ID" val="detail_0"/>
</p:tagLst>
</file>

<file path=ppt/tags/tag16.xml><?xml version="1.0" encoding="utf-8"?>
<p:tagLst xmlns:a="http://schemas.openxmlformats.org/drawingml/2006/main" xmlns:r="http://schemas.openxmlformats.org/officeDocument/2006/relationships" xmlns:p="http://schemas.openxmlformats.org/presentationml/2006/main">
  <p:tag name="PLUS_ID" val="detail_0"/>
</p:tagLst>
</file>

<file path=ppt/tags/tag17.xml><?xml version="1.0" encoding="utf-8"?>
<p:tagLst xmlns:a="http://schemas.openxmlformats.org/drawingml/2006/main" xmlns:r="http://schemas.openxmlformats.org/officeDocument/2006/relationships" xmlns:p="http://schemas.openxmlformats.org/presentationml/2006/main">
  <p:tag name="PLUS_ID" val="detail_0"/>
</p:tagLst>
</file>

<file path=ppt/tags/tag18.xml><?xml version="1.0" encoding="utf-8"?>
<p:tagLst xmlns:a="http://schemas.openxmlformats.org/drawingml/2006/main" xmlns:r="http://schemas.openxmlformats.org/officeDocument/2006/relationships" xmlns:p="http://schemas.openxmlformats.org/presentationml/2006/main">
  <p:tag name="PLUS_ID" val="detail_0"/>
</p:tagLst>
</file>

<file path=ppt/tags/tag19.xml><?xml version="1.0" encoding="utf-8"?>
<p:tagLst xmlns:a="http://schemas.openxmlformats.org/drawingml/2006/main" xmlns:r="http://schemas.openxmlformats.org/officeDocument/2006/relationships" xmlns:p="http://schemas.openxmlformats.org/presentationml/2006/main">
  <p:tag name="PLUS_ID" val="detail_0"/>
</p:tagLst>
</file>

<file path=ppt/tags/tag20.xml><?xml version="1.0" encoding="utf-8"?>
<p:tagLst xmlns:a="http://schemas.openxmlformats.org/drawingml/2006/main" xmlns:r="http://schemas.openxmlformats.org/officeDocument/2006/relationships" xmlns:p="http://schemas.openxmlformats.org/presentationml/2006/main">
  <p:tag name="PLUS_ID" val="detail_0"/>
</p:tagLst>
</file>

<file path=ppt/tags/tag21.xml><?xml version="1.0" encoding="utf-8"?>
<p:tagLst xmlns:a="http://schemas.openxmlformats.org/drawingml/2006/main" xmlns:r="http://schemas.openxmlformats.org/officeDocument/2006/relationships" xmlns:p="http://schemas.openxmlformats.org/presentationml/2006/main">
  <p:tag name="PLUS_ID" val="detail_0"/>
</p:tagLst>
</file>

<file path=ppt/tags/tag22.xml><?xml version="1.0" encoding="utf-8"?>
<p:tagLst xmlns:a="http://schemas.openxmlformats.org/drawingml/2006/main" xmlns:r="http://schemas.openxmlformats.org/officeDocument/2006/relationships" xmlns:p="http://schemas.openxmlformats.org/presentationml/2006/main">
  <p:tag name="PLUS_ID" val="detail_0"/>
</p:tagLst>
</file>

<file path=ppt/tags/tag23.xml><?xml version="1.0" encoding="utf-8"?>
<p:tagLst xmlns:a="http://schemas.openxmlformats.org/drawingml/2006/main" xmlns:r="http://schemas.openxmlformats.org/officeDocument/2006/relationships" xmlns:p="http://schemas.openxmlformats.org/presentationml/2006/main">
  <p:tag name="PLUS_ID" val="detail_0"/>
</p:tagLst>
</file>

<file path=ppt/tags/tag24.xml><?xml version="1.0" encoding="utf-8"?>
<p:tagLst xmlns:a="http://schemas.openxmlformats.org/drawingml/2006/main" xmlns:r="http://schemas.openxmlformats.org/officeDocument/2006/relationships" xmlns:p="http://schemas.openxmlformats.org/presentationml/2006/main">
  <p:tag name="PLUS_ID" val="detail_0"/>
</p:tagLst>
</file>

<file path=ppt/tags/tag25.xml><?xml version="1.0" encoding="utf-8"?>
<p:tagLst xmlns:a="http://schemas.openxmlformats.org/drawingml/2006/main" xmlns:r="http://schemas.openxmlformats.org/officeDocument/2006/relationships" xmlns:p="http://schemas.openxmlformats.org/presentationml/2006/main">
  <p:tag name="PLUS_ID" val="detail_0"/>
</p:tagLst>
</file>

<file path=ppt/theme/theme1.xml><?xml version="1.0" encoding="utf-8"?>
<a:theme xmlns:a="http://schemas.openxmlformats.org/drawingml/2006/main" name="Skin to Mind by Amare">
  <a:themeElements>
    <a:clrScheme name="Amare">
      <a:dk1>
        <a:srgbClr val="000000"/>
      </a:dk1>
      <a:lt1>
        <a:srgbClr val="FFFFFF"/>
      </a:lt1>
      <a:dk2>
        <a:srgbClr val="434043"/>
      </a:dk2>
      <a:lt2>
        <a:srgbClr val="E7E7E0"/>
      </a:lt2>
      <a:accent1>
        <a:srgbClr val="50037F"/>
      </a:accent1>
      <a:accent2>
        <a:srgbClr val="975ED2"/>
      </a:accent2>
      <a:accent3>
        <a:srgbClr val="5F2756"/>
      </a:accent3>
      <a:accent4>
        <a:srgbClr val="FFFFFF"/>
      </a:accent4>
      <a:accent5>
        <a:srgbClr val="FFFFFF"/>
      </a:accent5>
      <a:accent6>
        <a:srgbClr val="FFFFFF"/>
      </a:accent6>
      <a:hlink>
        <a:srgbClr val="975ED2"/>
      </a:hlink>
      <a:folHlink>
        <a:srgbClr val="975ED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Amare">
  <a:themeElements>
    <a:clrScheme name="Amare">
      <a:dk1>
        <a:srgbClr val="000000"/>
      </a:dk1>
      <a:lt1>
        <a:srgbClr val="FFFFFF"/>
      </a:lt1>
      <a:dk2>
        <a:srgbClr val="434043"/>
      </a:dk2>
      <a:lt2>
        <a:srgbClr val="E7E7E0"/>
      </a:lt2>
      <a:accent1>
        <a:srgbClr val="50037F"/>
      </a:accent1>
      <a:accent2>
        <a:srgbClr val="975ED2"/>
      </a:accent2>
      <a:accent3>
        <a:srgbClr val="5F2756"/>
      </a:accent3>
      <a:accent4>
        <a:srgbClr val="FFFFFF"/>
      </a:accent4>
      <a:accent5>
        <a:srgbClr val="FFFFFF"/>
      </a:accent5>
      <a:accent6>
        <a:srgbClr val="FFFFFF"/>
      </a:accent6>
      <a:hlink>
        <a:srgbClr val="975ED2"/>
      </a:hlink>
      <a:folHlink>
        <a:srgbClr val="975ED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TotalTime>
  <Words>1721</Words>
  <Application>Microsoft Office PowerPoint</Application>
  <PresentationFormat>Widescreen</PresentationFormat>
  <Paragraphs>190</Paragraphs>
  <Slides>32</Slides>
  <Notes>16</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32</vt:i4>
      </vt:variant>
    </vt:vector>
  </HeadingPairs>
  <TitlesOfParts>
    <vt:vector size="44" baseType="lpstr">
      <vt:lpstr>Amare Walter Neue</vt:lpstr>
      <vt:lpstr>Amare Walter Neue Leicht</vt:lpstr>
      <vt:lpstr>Arial</vt:lpstr>
      <vt:lpstr>Amare Walter Neue Halbfett</vt:lpstr>
      <vt:lpstr>Symbol</vt:lpstr>
      <vt:lpstr>Amare Walter Neue Mittel</vt:lpstr>
      <vt:lpstr>Amare Walter Neue Halbfett Kurs</vt:lpstr>
      <vt:lpstr>Amare Walter Neue Mager Kursiv</vt:lpstr>
      <vt:lpstr>Amare Walter Neue Mager</vt:lpstr>
      <vt:lpstr>Aptos</vt:lpstr>
      <vt:lpstr>Skin to Mind by Amare</vt:lpstr>
      <vt:lpstr>Amare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George Lopez</dc:creator>
  <cp:lastModifiedBy>Müge Uz</cp:lastModifiedBy>
  <cp:revision>34</cp:revision>
  <dcterms:created xsi:type="dcterms:W3CDTF">2024-09-07T19:54:54Z</dcterms:created>
  <dcterms:modified xsi:type="dcterms:W3CDTF">2025-11-05T07:06:44Z</dcterms:modified>
</cp:coreProperties>
</file>