
<file path=[Content_Types].xml><?xml version="1.0" encoding="utf-8"?>
<Types xmlns="http://schemas.openxmlformats.org/package/2006/content-types">
  <Default Extension="emf" ContentType="image/x-emf"/>
  <Default Extension="fntdata" ContentType="application/x-fontdata"/>
  <Default Extension="jpg" ContentType="image/jpeg"/>
  <Default Extension="png" ContentType="image/png"/>
  <Default Extension="rels" ContentType="application/vnd.openxmlformats-package.relationships+xml"/>
  <Default Extension="svg" ContentType="image/svg+xml"/>
  <Default Extension="wdp" ContentType="image/vnd.ms-photo"/>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3.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notesSlides/notesSlide4.xml" ContentType="application/vnd.openxmlformats-officedocument.presentationml.notesSlide+xml"/>
  <Override PartName="/ppt/tags/tag8.xml" ContentType="application/vnd.openxmlformats-officedocument.presentationml.tags+xml"/>
  <Override PartName="/ppt/tags/tag9.xml" ContentType="application/vnd.openxmlformats-officedocument.presentationml.tags+xml"/>
  <Override PartName="/ppt/notesSlides/notesSlide5.xml" ContentType="application/vnd.openxmlformats-officedocument.presentationml.notesSlide+xml"/>
  <Override PartName="/ppt/tags/tag10.xml" ContentType="application/vnd.openxmlformats-officedocument.presentationml.tags+xml"/>
  <Override PartName="/ppt/tags/tag11.xml" ContentType="application/vnd.openxmlformats-officedocument.presentationml.tags+xml"/>
  <Override PartName="/ppt/notesSlides/notesSlide6.xml" ContentType="application/vnd.openxmlformats-officedocument.presentationml.notesSlide+xml"/>
  <Override PartName="/ppt/tags/tag12.xml" ContentType="application/vnd.openxmlformats-officedocument.presentationml.tags+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notesSlides/notesSlide7.xml" ContentType="application/vnd.openxmlformats-officedocument.presentationml.notesSlide+xml"/>
  <Override PartName="/ppt/tags/tag16.xml" ContentType="application/vnd.openxmlformats-officedocument.presentationml.tags+xml"/>
  <Override PartName="/ppt/tags/tag17.xml" ContentType="application/vnd.openxmlformats-officedocument.presentationml.tags+xml"/>
  <Override PartName="/ppt/tags/tag18.xml" ContentType="application/vnd.openxmlformats-officedocument.presentationml.tags+xml"/>
  <Override PartName="/ppt/tags/tag19.xml" ContentType="application/vnd.openxmlformats-officedocument.presentationml.tags+xml"/>
  <Override PartName="/ppt/tags/tag20.xml" ContentType="application/vnd.openxmlformats-officedocument.presentationml.tags+xml"/>
  <Override PartName="/ppt/tags/tag21.xml" ContentType="application/vnd.openxmlformats-officedocument.presentationml.tags+xml"/>
  <Override PartName="/ppt/tags/tag22.xml" ContentType="application/vnd.openxmlformats-officedocument.presentationml.tags+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notesSlides/notesSlide8.xml" ContentType="application/vnd.openxmlformats-officedocument.presentationml.notesSlide+xml"/>
  <Override PartName="/ppt/tags/tag26.xml" ContentType="application/vnd.openxmlformats-officedocument.presentationml.tags+xml"/>
  <Override PartName="/ppt/tags/tag27.xml" ContentType="application/vnd.openxmlformats-officedocument.presentationml.tags+xml"/>
  <Override PartName="/ppt/tags/tag28.xml" ContentType="application/vnd.openxmlformats-officedocument.presentationml.tags+xml"/>
  <Override PartName="/ppt/tags/tag29.xml" ContentType="application/vnd.openxmlformats-officedocument.presentationml.tags+xml"/>
  <Override PartName="/ppt/tags/tag30.xml" ContentType="application/vnd.openxmlformats-officedocument.presentationml.tags+xml"/>
  <Override PartName="/ppt/tags/tag31.xml" ContentType="application/vnd.openxmlformats-officedocument.presentationml.tags+xml"/>
  <Override PartName="/ppt/tags/tag32.xml" ContentType="application/vnd.openxmlformats-officedocument.presentationml.tags+xml"/>
  <Override PartName="/ppt/tags/tag33.xml" ContentType="application/vnd.openxmlformats-officedocument.presentationml.tags+xml"/>
  <Override PartName="/ppt/notesSlides/notesSlide9.xml" ContentType="application/vnd.openxmlformats-officedocument.presentationml.notesSlide+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notesSlides/notesSlide10.xml" ContentType="application/vnd.openxmlformats-officedocument.presentationml.notesSlide+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notesSlides/notesSlide11.xml" ContentType="application/vnd.openxmlformats-officedocument.presentationml.notesSlide+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notesSlides/notesSlide12.xml" ContentType="application/vnd.openxmlformats-officedocument.presentationml.notesSlide+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autoCompressPictures="0">
  <p:sldMasterIdLst>
    <p:sldMasterId id="2147483648" r:id="rId4"/>
  </p:sldMasterIdLst>
  <p:notesMasterIdLst>
    <p:notesMasterId r:id="rId23"/>
  </p:notesMasterIdLst>
  <p:sldIdLst>
    <p:sldId id="2147477942" r:id="rId5"/>
    <p:sldId id="2147477783" r:id="rId6"/>
    <p:sldId id="2147477962" r:id="rId7"/>
    <p:sldId id="2147477963" r:id="rId8"/>
    <p:sldId id="2147477969" r:id="rId9"/>
    <p:sldId id="2147477965" r:id="rId10"/>
    <p:sldId id="2147477970" r:id="rId11"/>
    <p:sldId id="2147477966" r:id="rId12"/>
    <p:sldId id="2147477971" r:id="rId13"/>
    <p:sldId id="2147477972" r:id="rId14"/>
    <p:sldId id="2147477973" r:id="rId15"/>
    <p:sldId id="2147477974" r:id="rId16"/>
    <p:sldId id="2147477968" r:id="rId17"/>
    <p:sldId id="2147477967" r:id="rId18"/>
    <p:sldId id="2147477976" r:id="rId19"/>
    <p:sldId id="2147477975" r:id="rId20"/>
    <p:sldId id="2147477977" r:id="rId21"/>
    <p:sldId id="2147477898" r:id="rId22"/>
  </p:sldIdLst>
  <p:sldSz cx="12192000" cy="6858000"/>
  <p:notesSz cx="6858000" cy="9144000"/>
  <p:embeddedFontLst>
    <p:embeddedFont>
      <p:font typeface="Amare Walter Neue" panose="020B0503040202060203" pitchFamily="34" charset="0"/>
      <p:regular r:id="rId24"/>
      <p:bold r:id="rId25"/>
      <p:italic r:id="rId26"/>
      <p:boldItalic r:id="rId27"/>
    </p:embeddedFont>
    <p:embeddedFont>
      <p:font typeface="Amare Walter Neue Halbfett" panose="020B0503040202060203" pitchFamily="34" charset="0"/>
      <p:regular r:id="rId28"/>
      <p:bold r:id="rId29"/>
    </p:embeddedFont>
    <p:embeddedFont>
      <p:font typeface="Amare Walter Neue Leicht" panose="020B0303040202060203" pitchFamily="34" charset="0"/>
      <p:regular r:id="rId30"/>
    </p:embeddedFont>
    <p:embeddedFont>
      <p:font typeface="Amare Walter Neue Mager" panose="020B0403040202060203" pitchFamily="34" charset="0"/>
      <p:regular r:id="rId31"/>
    </p:embeddedFont>
    <p:embeddedFont>
      <p:font typeface="Amare Walter Neue Mittel" panose="020B0503040202060203" pitchFamily="34" charset="0"/>
      <p:regular r:id="rId3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608B850C-6CE4-97F3-7755-DA3526E4454F}" name="Shayne Boyle" initials="SB" userId="S::sboyle@amare.com::47b8e040-fbfd-44bc-b313-f83444f86b3d" providerId="AD"/>
  <p188:author id="{6008360D-8B2E-FF8F-F660-85051C380D4B}" name="Guest User" initials="GU" userId="S::urn:spo:anon#d16863910c728f09905f99391238413ac9a56de000f218ae6e54e42fd79299e0::" providerId="AD"/>
  <p188:author id="{15F83550-AF39-ACED-CEDB-9032D0DF0D74}" name="Joel Escorpiso" initials="" userId="S::joel.e@clabsstudio.com::1c2ff144-2db8-4ec6-a84e-f1e6856767b8" providerId="AD"/>
  <p188:author id="{5FBF026F-7547-58AB-E476-15BAA33C8B0B}" name="Joel Escorpiso" initials="JE" userId="S::jescorpiso@amare.com::66e428a9-973f-4039-ab83-2da6a743ca24" providerId="AD"/>
  <p188:author id="{FFBBBB79-4B8A-1750-9776-AF565C506636}" name="Rachel Lee" initials="RL" userId="S::rachel.l_clabsstudio.com#ext#@amareglobal.onmicrosoft.com::9248060f-23e5-4415-81b6-1d931b7b33e0" providerId="AD"/>
  <p188:author id="{D89618E4-FAC8-FC56-B2A9-443630B22DEE}" name="Callie Brink-Lee" initials="CB" userId="S::cblee@amare.com::08f0102b-3e6a-4bf1-85fc-b9c19aac7238" providerId="AD"/>
</p188:authorLst>
</file>

<file path=ppt/presProps.xml><?xml version="1.0" encoding="utf-8"?>
<p:presentationPr xmlns:a="http://schemas.openxmlformats.org/drawingml/2006/main" xmlns:r="http://schemas.openxmlformats.org/officeDocument/2006/relationships" xmlns:p="http://schemas.openxmlformats.org/presentationml/2006/main">
  <p:clrMru>
    <a:srgbClr val="5F2656"/>
    <a:srgbClr val="9F7D9B"/>
    <a:srgbClr val="5D244F"/>
    <a:srgbClr val="BD5FAE"/>
    <a:srgbClr val="CCC6BB"/>
    <a:srgbClr val="313131"/>
    <a:srgbClr val="E1D6EA"/>
    <a:srgbClr val="F5A284"/>
    <a:srgbClr val="9571C2"/>
    <a:srgbClr val="975ED2"/>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7461"/>
    <p:restoredTop sz="86395"/>
  </p:normalViewPr>
  <p:slideViewPr>
    <p:cSldViewPr snapToGrid="0">
      <p:cViewPr varScale="1">
        <p:scale>
          <a:sx n="110" d="100"/>
          <a:sy n="110" d="100"/>
        </p:scale>
        <p:origin x="1056" y="168"/>
      </p:cViewPr>
      <p:guideLst/>
    </p:cSldViewPr>
  </p:slideViewPr>
  <p:outlineViewPr>
    <p:cViewPr>
      <p:scale>
        <a:sx n="33" d="100"/>
        <a:sy n="33" d="100"/>
      </p:scale>
      <p:origin x="0" y="0"/>
    </p:cViewPr>
  </p:outlineViewPr>
  <p:notesTextViewPr>
    <p:cViewPr>
      <p:scale>
        <a:sx n="1" d="1"/>
        <a:sy n="1" d="1"/>
      </p:scale>
      <p:origin x="0" y="0"/>
    </p:cViewPr>
  </p:notesTextViewPr>
  <p:sorterViewPr>
    <p:cViewPr>
      <p:scale>
        <a:sx n="80" d="100"/>
        <a:sy n="80" d="100"/>
      </p:scale>
      <p:origin x="0" y="0"/>
    </p:cViewPr>
  </p:sorterViewPr>
  <p:notesViewPr>
    <p:cSldViewPr snapToGrid="0">
      <p:cViewPr varScale="1">
        <p:scale>
          <a:sx n="96" d="100"/>
          <a:sy n="96" d="100"/>
        </p:scale>
        <p:origin x="4328" y="168"/>
      </p:cViewPr>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font" Target="fonts/font3.fntdata"/><Relationship Id="rId21" Type="http://schemas.openxmlformats.org/officeDocument/2006/relationships/slide" Target="slides/slide17.xml"/><Relationship Id="rId34"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font" Target="fonts/font2.fntdata"/><Relationship Id="rId33" Type="http://schemas.openxmlformats.org/officeDocument/2006/relationships/presProps" Target="presProp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font" Target="fonts/font6.fntdata"/><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font" Target="fonts/font1.fntdata"/><Relationship Id="rId32" Type="http://schemas.openxmlformats.org/officeDocument/2006/relationships/font" Target="fonts/font9.fntdata"/><Relationship Id="rId37" Type="http://schemas.microsoft.com/office/2018/10/relationships/authors" Target="author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notesMaster" Target="notesMasters/notesMaster1.xml"/><Relationship Id="rId28" Type="http://schemas.openxmlformats.org/officeDocument/2006/relationships/font" Target="fonts/font5.fntdata"/><Relationship Id="rId36"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font" Target="fonts/font8.fntdata"/><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font" Target="fonts/font4.fntdata"/><Relationship Id="rId30" Type="http://schemas.openxmlformats.org/officeDocument/2006/relationships/font" Target="fonts/font7.fntdata"/><Relationship Id="rId35" Type="http://schemas.openxmlformats.org/officeDocument/2006/relationships/theme" Target="theme/theme1.xml"/><Relationship Id="rId8" Type="http://schemas.openxmlformats.org/officeDocument/2006/relationships/slide" Target="slides/slide4.xml"/><Relationship Id="rId3" Type="http://schemas.openxmlformats.org/officeDocument/2006/relationships/customXml" Target="../customXml/item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243EDE8-F63B-3240-9EC2-0C60EBCC2C5F}" type="datetimeFigureOut">
              <a:rPr lang="en-US" smtClean="0"/>
              <a:t>12/30/25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02461F71-376C-674F-928F-66050F9761E2}" type="slidenum">
              <a:rPr lang="en-US" smtClean="0"/>
              <a:t>‹#›</a:t>
            </a:fld>
            <a:endParaRPr lang="en-US"/>
          </a:p>
        </p:txBody>
      </p:sp>
    </p:spTree>
    <p:extLst>
      <p:ext uri="{BB962C8B-B14F-4D97-AF65-F5344CB8AC3E}">
        <p14:creationId xmlns:p14="http://schemas.microsoft.com/office/powerpoint/2010/main" val="331076115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ayt Resmi Yer Tutucusu 1"/>
          <p:cNvSpPr>
            <a:spLocks noGrp="1" noRot="1" noChangeAspect="1"/>
          </p:cNvSpPr>
          <p:nvPr>
            <p:ph type="sldImg"/>
          </p:nvPr>
        </p:nvSpPr>
        <p:spPr/>
      </p:sp>
      <p:sp>
        <p:nvSpPr>
          <p:cNvPr id="3" name="Not Yer Tutucusu 2"/>
          <p:cNvSpPr>
            <a:spLocks noGrp="1"/>
          </p:cNvSpPr>
          <p:nvPr>
            <p:ph type="body" idx="1"/>
          </p:nvPr>
        </p:nvSpPr>
        <p:spPr/>
        <p:txBody>
          <a:bodyPr/>
          <a:lstStyle/>
          <a:p>
            <a:endParaRPr lang="tr-TR" dirty="0"/>
          </a:p>
        </p:txBody>
      </p:sp>
      <p:sp>
        <p:nvSpPr>
          <p:cNvPr id="4" name="Slayt Numarası Yer Tutucusu 3"/>
          <p:cNvSpPr>
            <a:spLocks noGrp="1"/>
          </p:cNvSpPr>
          <p:nvPr>
            <p:ph type="sldNum" sz="quarter" idx="5"/>
          </p:nvPr>
        </p:nvSpPr>
        <p:spPr/>
        <p:txBody>
          <a:bodyPr/>
          <a:lstStyle/>
          <a:p>
            <a:fld id="{02461F71-376C-674F-928F-66050F9761E2}" type="slidenum">
              <a:rPr lang="en-US" smtClean="0"/>
              <a:t>1</a:t>
            </a:fld>
            <a:endParaRPr lang="en-US"/>
          </a:p>
        </p:txBody>
      </p:sp>
    </p:spTree>
    <p:extLst>
      <p:ext uri="{BB962C8B-B14F-4D97-AF65-F5344CB8AC3E}">
        <p14:creationId xmlns:p14="http://schemas.microsoft.com/office/powerpoint/2010/main" val="77368134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10</a:t>
            </a:fld>
            <a:endParaRPr lang="en-US"/>
          </a:p>
        </p:txBody>
      </p:sp>
    </p:spTree>
    <p:extLst>
      <p:ext uri="{BB962C8B-B14F-4D97-AF65-F5344CB8AC3E}">
        <p14:creationId xmlns:p14="http://schemas.microsoft.com/office/powerpoint/2010/main" val="318421972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11</a:t>
            </a:fld>
            <a:endParaRPr lang="en-US"/>
          </a:p>
        </p:txBody>
      </p:sp>
    </p:spTree>
    <p:extLst>
      <p:ext uri="{BB962C8B-B14F-4D97-AF65-F5344CB8AC3E}">
        <p14:creationId xmlns:p14="http://schemas.microsoft.com/office/powerpoint/2010/main" val="390199976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12</a:t>
            </a:fld>
            <a:endParaRPr lang="en-US"/>
          </a:p>
        </p:txBody>
      </p:sp>
    </p:spTree>
    <p:extLst>
      <p:ext uri="{BB962C8B-B14F-4D97-AF65-F5344CB8AC3E}">
        <p14:creationId xmlns:p14="http://schemas.microsoft.com/office/powerpoint/2010/main" val="36186711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17</a:t>
            </a:fld>
            <a:endParaRPr lang="en-US"/>
          </a:p>
        </p:txBody>
      </p:sp>
    </p:spTree>
    <p:extLst>
      <p:ext uri="{BB962C8B-B14F-4D97-AF65-F5344CB8AC3E}">
        <p14:creationId xmlns:p14="http://schemas.microsoft.com/office/powerpoint/2010/main" val="2612583098"/>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A711D37-BFFE-2370-E235-0917DF42684D}"/>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53DEDF-C1AB-A447-6427-D8EB5843F5F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95A0B45F-7457-86ED-4BDE-F4EDBD299A64}"/>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0851A68-1858-EECC-3711-2FE071BD8CB9}"/>
              </a:ext>
            </a:extLst>
          </p:cNvPr>
          <p:cNvSpPr>
            <a:spLocks noGrp="1"/>
          </p:cNvSpPr>
          <p:nvPr>
            <p:ph type="sldNum" sz="quarter" idx="5"/>
          </p:nvPr>
        </p:nvSpPr>
        <p:spPr/>
        <p:txBody>
          <a:bodyPr/>
          <a:lstStyle/>
          <a:p>
            <a:fld id="{02461F71-376C-674F-928F-66050F9761E2}" type="slidenum">
              <a:rPr lang="en-US" smtClean="0"/>
              <a:t>18</a:t>
            </a:fld>
            <a:endParaRPr lang="en-US"/>
          </a:p>
        </p:txBody>
      </p:sp>
    </p:spTree>
    <p:extLst>
      <p:ext uri="{BB962C8B-B14F-4D97-AF65-F5344CB8AC3E}">
        <p14:creationId xmlns:p14="http://schemas.microsoft.com/office/powerpoint/2010/main" val="34741541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2</a:t>
            </a:fld>
            <a:endParaRPr lang="en-US"/>
          </a:p>
        </p:txBody>
      </p:sp>
    </p:spTree>
    <p:extLst>
      <p:ext uri="{BB962C8B-B14F-4D97-AF65-F5344CB8AC3E}">
        <p14:creationId xmlns:p14="http://schemas.microsoft.com/office/powerpoint/2010/main" val="28683011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7C47FB-1162-1039-7D45-B6C151975874}"/>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F6045D6-0FC2-A5BA-1A6E-F4095CC76B7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26696E0-00EA-665F-519E-EB20BBFDC5FE}"/>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C276E6A2-0E10-2D0D-0D4D-187ADB564839}"/>
              </a:ext>
            </a:extLst>
          </p:cNvPr>
          <p:cNvSpPr>
            <a:spLocks noGrp="1"/>
          </p:cNvSpPr>
          <p:nvPr>
            <p:ph type="sldNum" sz="quarter" idx="5"/>
          </p:nvPr>
        </p:nvSpPr>
        <p:spPr/>
        <p:txBody>
          <a:bodyPr/>
          <a:lstStyle/>
          <a:p>
            <a:fld id="{02461F71-376C-674F-928F-66050F9761E2}" type="slidenum">
              <a:rPr lang="en-US" smtClean="0"/>
              <a:t>3</a:t>
            </a:fld>
            <a:endParaRPr lang="en-US"/>
          </a:p>
        </p:txBody>
      </p:sp>
    </p:spTree>
    <p:extLst>
      <p:ext uri="{BB962C8B-B14F-4D97-AF65-F5344CB8AC3E}">
        <p14:creationId xmlns:p14="http://schemas.microsoft.com/office/powerpoint/2010/main" val="198965772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4</a:t>
            </a:fld>
            <a:endParaRPr lang="en-US"/>
          </a:p>
        </p:txBody>
      </p:sp>
    </p:spTree>
    <p:extLst>
      <p:ext uri="{BB962C8B-B14F-4D97-AF65-F5344CB8AC3E}">
        <p14:creationId xmlns:p14="http://schemas.microsoft.com/office/powerpoint/2010/main" val="256311786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D7A081E-F1EE-22F8-EFD0-8AACDB8101F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7169671-F0B1-5D4F-3778-A6C66528D50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64FE9BC-3C98-7021-07E4-6D3A9540D667}"/>
              </a:ext>
            </a:extLst>
          </p:cNvPr>
          <p:cNvSpPr>
            <a:spLocks noGrp="1"/>
          </p:cNvSpPr>
          <p:nvPr>
            <p:ph type="body" idx="1"/>
          </p:nvPr>
        </p:nvSpPr>
        <p:spPr/>
        <p:txBody>
          <a:bodyPr/>
          <a:lstStyle/>
          <a:p>
            <a:pPr algn="l" rtl="0" fontAlgn="base">
              <a:lnSpc>
                <a:spcPts val="1350"/>
              </a:lnSpc>
            </a:pPr>
            <a:endParaRPr lang="en-US" sz="1800" b="0" i="0">
              <a:solidFill>
                <a:srgbClr val="000000"/>
              </a:solidFill>
              <a:effectLst/>
              <a:latin typeface="Aptos" panose="020B0004020202020204" pitchFamily="34" charset="0"/>
            </a:endParaRPr>
          </a:p>
        </p:txBody>
      </p:sp>
      <p:sp>
        <p:nvSpPr>
          <p:cNvPr id="4" name="Slide Number Placeholder 3">
            <a:extLst>
              <a:ext uri="{FF2B5EF4-FFF2-40B4-BE49-F238E27FC236}">
                <a16:creationId xmlns:a16="http://schemas.microsoft.com/office/drawing/2014/main" id="{6BFBA002-82B3-303D-E2E1-188602704FCD}"/>
              </a:ext>
            </a:extLst>
          </p:cNvPr>
          <p:cNvSpPr>
            <a:spLocks noGrp="1"/>
          </p:cNvSpPr>
          <p:nvPr>
            <p:ph type="sldNum" sz="quarter" idx="5"/>
          </p:nvPr>
        </p:nvSpPr>
        <p:spPr/>
        <p:txBody>
          <a:bodyPr/>
          <a:lstStyle/>
          <a:p>
            <a:fld id="{02461F71-376C-674F-928F-66050F9761E2}" type="slidenum">
              <a:rPr lang="en-US" smtClean="0"/>
              <a:t>5</a:t>
            </a:fld>
            <a:endParaRPr lang="en-US"/>
          </a:p>
        </p:txBody>
      </p:sp>
    </p:spTree>
    <p:extLst>
      <p:ext uri="{BB962C8B-B14F-4D97-AF65-F5344CB8AC3E}">
        <p14:creationId xmlns:p14="http://schemas.microsoft.com/office/powerpoint/2010/main" val="421994322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CE51FF2-A255-277D-33B4-7B233A776E8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372ED44-1610-CE35-6AE1-9382B6A6EF8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80DCDFD-2955-AD24-880C-4B6D061EC310}"/>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678480AA-A548-4715-09AD-AE2DAC7BC4B0}"/>
              </a:ext>
            </a:extLst>
          </p:cNvPr>
          <p:cNvSpPr>
            <a:spLocks noGrp="1"/>
          </p:cNvSpPr>
          <p:nvPr>
            <p:ph type="sldNum" sz="quarter" idx="5"/>
          </p:nvPr>
        </p:nvSpPr>
        <p:spPr/>
        <p:txBody>
          <a:bodyPr/>
          <a:lstStyle/>
          <a:p>
            <a:fld id="{02461F71-376C-674F-928F-66050F9761E2}" type="slidenum">
              <a:rPr lang="en-US" smtClean="0"/>
              <a:t>6</a:t>
            </a:fld>
            <a:endParaRPr lang="en-US"/>
          </a:p>
        </p:txBody>
      </p:sp>
    </p:spTree>
    <p:extLst>
      <p:ext uri="{BB962C8B-B14F-4D97-AF65-F5344CB8AC3E}">
        <p14:creationId xmlns:p14="http://schemas.microsoft.com/office/powerpoint/2010/main" val="7132316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7</a:t>
            </a:fld>
            <a:endParaRPr lang="en-US"/>
          </a:p>
        </p:txBody>
      </p:sp>
    </p:spTree>
    <p:extLst>
      <p:ext uri="{BB962C8B-B14F-4D97-AF65-F5344CB8AC3E}">
        <p14:creationId xmlns:p14="http://schemas.microsoft.com/office/powerpoint/2010/main" val="343864629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8</a:t>
            </a:fld>
            <a:endParaRPr lang="en-US"/>
          </a:p>
        </p:txBody>
      </p:sp>
    </p:spTree>
    <p:extLst>
      <p:ext uri="{BB962C8B-B14F-4D97-AF65-F5344CB8AC3E}">
        <p14:creationId xmlns:p14="http://schemas.microsoft.com/office/powerpoint/2010/main" val="95862106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9FBD24-8C99-37B1-C700-8A343616AD8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71B2DCC-A9C8-FCD7-7A01-FB43391B0A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034CBA3-35AD-E568-F416-857ED1CACF49}"/>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E4570016-426B-E967-8B97-6343801432B4}"/>
              </a:ext>
            </a:extLst>
          </p:cNvPr>
          <p:cNvSpPr>
            <a:spLocks noGrp="1"/>
          </p:cNvSpPr>
          <p:nvPr>
            <p:ph type="sldNum" sz="quarter" idx="5"/>
          </p:nvPr>
        </p:nvSpPr>
        <p:spPr/>
        <p:txBody>
          <a:bodyPr/>
          <a:lstStyle/>
          <a:p>
            <a:fld id="{02461F71-376C-674F-928F-66050F9761E2}" type="slidenum">
              <a:rPr lang="en-US" smtClean="0"/>
              <a:t>9</a:t>
            </a:fld>
            <a:endParaRPr lang="en-US"/>
          </a:p>
        </p:txBody>
      </p:sp>
    </p:spTree>
    <p:extLst>
      <p:ext uri="{BB962C8B-B14F-4D97-AF65-F5344CB8AC3E}">
        <p14:creationId xmlns:p14="http://schemas.microsoft.com/office/powerpoint/2010/main" val="168113170"/>
      </p:ext>
    </p:extLst>
  </p:cSld>
  <p:clrMapOvr>
    <a:masterClrMapping/>
  </p:clrMapOvr>
</p:notes>
</file>

<file path=ppt/slideLayouts/_rels/slideLayout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4.emf"/><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5.emf"/><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3.emf"/><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preserve="1" userDrawn="1">
  <p:cSld name="Amare logo">
    <p:bg>
      <p:bgPr>
        <a:solidFill>
          <a:schemeClr val="accent3"/>
        </a:solidFill>
        <a:effectLst/>
      </p:bgPr>
    </p:bg>
    <p:spTree>
      <p:nvGrpSpPr>
        <p:cNvPr id="1" name=""/>
        <p:cNvGrpSpPr/>
        <p:nvPr/>
      </p:nvGrpSpPr>
      <p:grpSpPr>
        <a:xfrm>
          <a:off x="0" y="0"/>
          <a:ext cx="0" cy="0"/>
          <a:chOff x="0" y="0"/>
          <a:chExt cx="0" cy="0"/>
        </a:xfrm>
      </p:grpSpPr>
      <p:pic>
        <p:nvPicPr>
          <p:cNvPr id="4" name="Picture 3" descr="A purple letter on a black background&#10;&#10;Description automatically generated">
            <a:extLst>
              <a:ext uri="{FF2B5EF4-FFF2-40B4-BE49-F238E27FC236}">
                <a16:creationId xmlns:a16="http://schemas.microsoft.com/office/drawing/2014/main" id="{685F42D6-6C9A-5A75-FABC-D5BDCCE865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194046894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6" name="Picture 5">
            <a:extLst>
              <a:ext uri="{FF2B5EF4-FFF2-40B4-BE49-F238E27FC236}">
                <a16:creationId xmlns:a16="http://schemas.microsoft.com/office/drawing/2014/main" id="{3A62660E-5C6A-5FD0-9C79-F29B3AC66E7E}"/>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9193504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lum">
    <p:bg>
      <p:bgPr>
        <a:solidFill>
          <a:schemeClr val="accent3"/>
        </a:solidFill>
        <a:effectLst/>
      </p:bgPr>
    </p:bg>
    <p:spTree>
      <p:nvGrpSpPr>
        <p:cNvPr id="1" name=""/>
        <p:cNvGrpSpPr/>
        <p:nvPr/>
      </p:nvGrpSpPr>
      <p:grpSpPr>
        <a:xfrm>
          <a:off x="0" y="0"/>
          <a:ext cx="0" cy="0"/>
          <a:chOff x="0" y="0"/>
          <a:chExt cx="0" cy="0"/>
        </a:xfrm>
      </p:grpSpPr>
      <p:pic>
        <p:nvPicPr>
          <p:cNvPr id="2" name="Picture 1" descr="A purple letter on a black background&#10;&#10;Description automatically generated">
            <a:extLst>
              <a:ext uri="{FF2B5EF4-FFF2-40B4-BE49-F238E27FC236}">
                <a16:creationId xmlns:a16="http://schemas.microsoft.com/office/drawing/2014/main" id="{AC4B712C-37D2-E6D9-04F2-21A889D8AA7C}"/>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Tree>
    <p:extLst>
      <p:ext uri="{BB962C8B-B14F-4D97-AF65-F5344CB8AC3E}">
        <p14:creationId xmlns:p14="http://schemas.microsoft.com/office/powerpoint/2010/main" val="399471586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userDrawn="1">
  <p:cSld name="B&amp;S with 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9" name="Picture 8">
            <a:extLst>
              <a:ext uri="{FF2B5EF4-FFF2-40B4-BE49-F238E27FC236}">
                <a16:creationId xmlns:a16="http://schemas.microsoft.com/office/drawing/2014/main" id="{233CA003-9AA4-3E26-FD7A-00B592E93137}"/>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1040746727"/>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userDrawn="1">
  <p:cSld name="Amare Science of Selling Wellness">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16298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preserve="1" userDrawn="1">
  <p:cSld name="Amare SSW Blank">
    <p:bg>
      <p:bgPr>
        <a:solidFill>
          <a:schemeClr val="bg1"/>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FF48DC62-2E17-A795-D8BC-E16BE1DFDE2A}"/>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49981934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preserve="1" userDrawn="1">
  <p:cSld name="Amare SSW Blank w/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BA105382-26CB-F5C3-3C87-CCF76F0ACE5E}"/>
              </a:ext>
            </a:extLst>
          </p:cNvPr>
          <p:cNvPicPr>
            <a:picLocks noChangeAspect="1"/>
          </p:cNvPicPr>
          <p:nvPr userDrawn="1"/>
        </p:nvPicPr>
        <p:blipFill>
          <a:blip r:embed="rId2"/>
          <a:stretch>
            <a:fillRect/>
          </a:stretch>
        </p:blipFill>
        <p:spPr>
          <a:xfrm>
            <a:off x="263901" y="5702735"/>
            <a:ext cx="1379269" cy="908974"/>
          </a:xfrm>
          <a:prstGeom prst="rect">
            <a:avLst/>
          </a:prstGeom>
        </p:spPr>
      </p:pic>
    </p:spTree>
    <p:extLst>
      <p:ext uri="{BB962C8B-B14F-4D97-AF65-F5344CB8AC3E}">
        <p14:creationId xmlns:p14="http://schemas.microsoft.com/office/powerpoint/2010/main" val="362371587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preserve="1" userDrawn="1">
  <p:cSld name="Amare SSW Blank Plum">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0302386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preserve="1" userDrawn="1">
  <p:cSld name="Amare SSW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spTree>
    <p:extLst>
      <p:ext uri="{BB962C8B-B14F-4D97-AF65-F5344CB8AC3E}">
        <p14:creationId xmlns:p14="http://schemas.microsoft.com/office/powerpoint/2010/main" val="5827443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userDrawn="1">
  <p:cSld name="1_Blank w/Title">
    <p:bg>
      <p:bgPr>
        <a:solidFill>
          <a:schemeClr val="tx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pic>
        <p:nvPicPr>
          <p:cNvPr id="3" name="Picture 2">
            <a:extLst>
              <a:ext uri="{FF2B5EF4-FFF2-40B4-BE49-F238E27FC236}">
                <a16:creationId xmlns:a16="http://schemas.microsoft.com/office/drawing/2014/main" id="{02B47BB2-B15E-8825-EE82-0D69F8A5F4D9}"/>
              </a:ext>
            </a:extLst>
          </p:cNvPr>
          <p:cNvPicPr>
            <a:picLocks noChangeAspect="1"/>
          </p:cNvPicPr>
          <p:nvPr userDrawn="1"/>
        </p:nvPicPr>
        <p:blipFill>
          <a:blip r:embed="rId2"/>
          <a:srcRect t="-4570" r="35456" b="-1"/>
          <a:stretch/>
        </p:blipFill>
        <p:spPr>
          <a:xfrm>
            <a:off x="255373" y="6423660"/>
            <a:ext cx="1222907" cy="208559"/>
          </a:xfrm>
          <a:prstGeom prst="rect">
            <a:avLst/>
          </a:prstGeom>
        </p:spPr>
      </p:pic>
      <p:sp>
        <p:nvSpPr>
          <p:cNvPr id="4" name="Text Placeholder 2">
            <a:extLst>
              <a:ext uri="{FF2B5EF4-FFF2-40B4-BE49-F238E27FC236}">
                <a16:creationId xmlns:a16="http://schemas.microsoft.com/office/drawing/2014/main" id="{0CB91AB2-D2F7-F302-DA21-652824CC1618}"/>
              </a:ext>
            </a:extLst>
          </p:cNvPr>
          <p:cNvSpPr txBox="1"/>
          <p:nvPr userDrawn="1"/>
        </p:nvSpPr>
        <p:spPr>
          <a:xfrm>
            <a:off x="7296756" y="6448958"/>
            <a:ext cx="4121787" cy="189279"/>
          </a:xfrm>
          <a:prstGeom prst="rect">
            <a:avLst/>
          </a:prstGeom>
          <a:ln w="12700">
            <a:miter lim="400000"/>
          </a:ln>
          <a:extLst>
            <a:ext uri="{C572A759-6A51-4108-AA02-DFA0A04FC94B}">
              <ma14:wrappingTextBoxFlag xmlns:ma14="http://schemas.microsoft.com/office/mac/drawingml/2011/main" xmlns:a14="http://schemas.microsoft.com/office/drawing/2010/main" xmlns:m="http://schemas.openxmlformats.org/officeDocument/2006/math" xmlns="" val="1"/>
            </a:ext>
          </a:extLst>
        </p:spPr>
        <p:txBody>
          <a:bodyPr lIns="45718" tIns="45718" rIns="45718" bIns="45718">
            <a:spAutoFit/>
          </a:bodyPr>
          <a:lstStyle>
            <a:lvl1pPr algn="r">
              <a:lnSpc>
                <a:spcPct val="90000"/>
              </a:lnSpc>
              <a:spcBef>
                <a:spcPts val="1000"/>
              </a:spcBef>
              <a:defRPr sz="700">
                <a:solidFill>
                  <a:srgbClr val="BD5FAE"/>
                </a:solidFill>
                <a:latin typeface="Arial"/>
                <a:ea typeface="Arial"/>
                <a:cs typeface="Arial"/>
                <a:sym typeface="Arial"/>
              </a:defRPr>
            </a:lvl1pPr>
          </a:lstStyle>
          <a:p>
            <a:r>
              <a:rPr>
                <a:solidFill>
                  <a:schemeClr val="bg2"/>
                </a:solidFill>
              </a:rPr>
              <a:t>Copyright © 2025 Amare Global. All rights reserved. </a:t>
            </a:r>
          </a:p>
        </p:txBody>
      </p:sp>
      <p:sp>
        <p:nvSpPr>
          <p:cNvPr id="5" name="Slide Number">
            <a:extLst>
              <a:ext uri="{FF2B5EF4-FFF2-40B4-BE49-F238E27FC236}">
                <a16:creationId xmlns:a16="http://schemas.microsoft.com/office/drawing/2014/main" id="{3ABF6688-D94F-89A3-A98B-D681E67B0A5A}"/>
              </a:ext>
            </a:extLst>
          </p:cNvPr>
          <p:cNvSpPr txBox="1">
            <a:spLocks noGrp="1"/>
          </p:cNvSpPr>
          <p:nvPr>
            <p:ph type="sldNum" sz="quarter" idx="2"/>
          </p:nvPr>
        </p:nvSpPr>
        <p:spPr>
          <a:xfrm>
            <a:off x="11757660" y="6462712"/>
            <a:ext cx="170002" cy="174308"/>
          </a:xfrm>
          <a:prstGeom prst="rect">
            <a:avLst/>
          </a:prstGeom>
        </p:spPr>
        <p:txBody>
          <a:bodyPr lIns="0" tIns="0" rIns="0" bIns="0"/>
          <a:lstStyle>
            <a:lvl1pPr>
              <a:tabLst>
                <a:tab pos="2552700" algn="l"/>
              </a:tabLst>
              <a:defRPr sz="900">
                <a:solidFill>
                  <a:schemeClr val="bg2"/>
                </a:solidFill>
                <a:latin typeface="Amare Walter Neue"/>
                <a:ea typeface="Amare Walter Neue"/>
                <a:cs typeface="Amare Walter Neue"/>
                <a:sym typeface="Amare Walter Neue Normal"/>
              </a:defRPr>
            </a:lvl1pPr>
          </a:lstStyle>
          <a:p>
            <a:fld id="{86CB4B4D-7CA3-9044-876B-883B54F8677D}" type="slidenum">
              <a:rPr lang="en-US" smtClean="0"/>
              <a:pPr/>
              <a:t>‹#›</a:t>
            </a:fld>
            <a:endParaRPr lang="en-US"/>
          </a:p>
        </p:txBody>
      </p:sp>
    </p:spTree>
    <p:extLst>
      <p:ext uri="{BB962C8B-B14F-4D97-AF65-F5344CB8AC3E}">
        <p14:creationId xmlns:p14="http://schemas.microsoft.com/office/powerpoint/2010/main" val="3956154624"/>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Amare Logo w/Title">
    <p:bg>
      <p:bgPr>
        <a:solidFill>
          <a:schemeClr val="accent3"/>
        </a:solidFill>
        <a:effectLst/>
      </p:bgPr>
    </p:bg>
    <p:spTree>
      <p:nvGrpSpPr>
        <p:cNvPr id="1" name=""/>
        <p:cNvGrpSpPr/>
        <p:nvPr/>
      </p:nvGrpSpPr>
      <p:grpSpPr>
        <a:xfrm>
          <a:off x="0" y="0"/>
          <a:ext cx="0" cy="0"/>
          <a:chOff x="0" y="0"/>
          <a:chExt cx="0" cy="0"/>
        </a:xfrm>
      </p:grpSpPr>
      <p:sp>
        <p:nvSpPr>
          <p:cNvPr id="7" name="Text Placeholder 6">
            <a:extLst>
              <a:ext uri="{FF2B5EF4-FFF2-40B4-BE49-F238E27FC236}">
                <a16:creationId xmlns:a16="http://schemas.microsoft.com/office/drawing/2014/main" id="{DE9C2D09-ED28-18FA-CD09-795E0D1030A1}"/>
              </a:ext>
            </a:extLst>
          </p:cNvPr>
          <p:cNvSpPr>
            <a:spLocks noGrp="1"/>
          </p:cNvSpPr>
          <p:nvPr>
            <p:ph type="body" sz="quarter" idx="13"/>
          </p:nvPr>
        </p:nvSpPr>
        <p:spPr>
          <a:xfrm>
            <a:off x="1949824" y="4494399"/>
            <a:ext cx="8283388" cy="962025"/>
          </a:xfrm>
        </p:spPr>
        <p:txBody>
          <a:bodyPr anchor="ctr"/>
          <a:lstStyle>
            <a:lvl1pPr marL="0" indent="0" algn="ctr">
              <a:buNone/>
              <a:defRPr>
                <a:solidFill>
                  <a:schemeClr val="bg1"/>
                </a:solidFill>
              </a:defRPr>
            </a:lvl1pPr>
            <a:lvl2pPr>
              <a:defRPr>
                <a:solidFill>
                  <a:schemeClr val="bg1"/>
                </a:solidFill>
              </a:defRPr>
            </a:lvl2pPr>
            <a:lvl3pPr>
              <a:defRPr>
                <a:solidFill>
                  <a:schemeClr val="bg1"/>
                </a:solidFill>
              </a:defRPr>
            </a:lvl3pPr>
            <a:lvl4pPr>
              <a:defRPr>
                <a:solidFill>
                  <a:schemeClr val="bg1"/>
                </a:solidFill>
              </a:defRPr>
            </a:lvl4pPr>
            <a:lvl5pPr>
              <a:defRPr>
                <a:solidFill>
                  <a:schemeClr val="bg1"/>
                </a:solidFill>
              </a:defRPr>
            </a:lvl5pPr>
          </a:lstStyle>
          <a:p>
            <a:pPr lvl="0"/>
            <a:r>
              <a:rPr lang="en-US"/>
              <a:t>Click to edit Master text styles</a:t>
            </a:r>
          </a:p>
        </p:txBody>
      </p:sp>
      <p:pic>
        <p:nvPicPr>
          <p:cNvPr id="5" name="Picture 4" descr="A purple letter on a black background&#10;&#10;Description automatically generated">
            <a:extLst>
              <a:ext uri="{FF2B5EF4-FFF2-40B4-BE49-F238E27FC236}">
                <a16:creationId xmlns:a16="http://schemas.microsoft.com/office/drawing/2014/main" id="{44EC4A79-B5B1-83EB-E22F-DD77DC3B45DA}"/>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209800" y="2713600"/>
            <a:ext cx="7772400" cy="1430800"/>
          </a:xfrm>
          <a:prstGeom prst="rect">
            <a:avLst/>
          </a:prstGeom>
        </p:spPr>
      </p:pic>
    </p:spTree>
    <p:extLst>
      <p:ext uri="{BB962C8B-B14F-4D97-AF65-F5344CB8AC3E}">
        <p14:creationId xmlns:p14="http://schemas.microsoft.com/office/powerpoint/2010/main" val="3299955775"/>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11277387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1_Amare Blank">
    <p:bg>
      <p:bgPr>
        <a:solidFill>
          <a:schemeClr val="bg1"/>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tx2"/>
                </a:solidFill>
              </a:defRPr>
            </a:lvl1pPr>
          </a:lstStyle>
          <a:p>
            <a:fld id="{FEDAFF86-66A4-D342-B39A-0C3E2798F66C}" type="slidenum">
              <a:rPr lang="en-US" smtClean="0"/>
              <a:pPr/>
              <a:t>‹#›</a:t>
            </a:fld>
            <a:endParaRPr lang="en-US"/>
          </a:p>
        </p:txBody>
      </p:sp>
    </p:spTree>
    <p:extLst>
      <p:ext uri="{BB962C8B-B14F-4D97-AF65-F5344CB8AC3E}">
        <p14:creationId xmlns:p14="http://schemas.microsoft.com/office/powerpoint/2010/main" val="240144400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Amare Blank w/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9BE0154-8A42-C850-2E89-DB5B88E8180B}"/>
              </a:ext>
            </a:extLst>
          </p:cNvPr>
          <p:cNvSpPr>
            <a:spLocks noGrp="1"/>
          </p:cNvSpPr>
          <p:nvPr>
            <p:ph type="title"/>
          </p:nvPr>
        </p:nvSpPr>
        <p:spPr/>
        <p:txBody>
          <a:bodyPr/>
          <a:lstStyle/>
          <a:p>
            <a:r>
              <a:rPr lang="en-US"/>
              <a:t>Click to edit Master title style</a:t>
            </a:r>
          </a:p>
        </p:txBody>
      </p:sp>
      <p:sp>
        <p:nvSpPr>
          <p:cNvPr id="3" name="Slide Number Placeholder 2">
            <a:extLst>
              <a:ext uri="{FF2B5EF4-FFF2-40B4-BE49-F238E27FC236}">
                <a16:creationId xmlns:a16="http://schemas.microsoft.com/office/drawing/2014/main" id="{234AF2A5-72BB-B50F-BE88-97252C16279B}"/>
              </a:ext>
            </a:extLst>
          </p:cNvPr>
          <p:cNvSpPr>
            <a:spLocks noGrp="1"/>
          </p:cNvSpPr>
          <p:nvPr>
            <p:ph type="sldNum" sz="quarter" idx="10"/>
          </p:nvPr>
        </p:nvSpPr>
        <p:spPr/>
        <p:txBody>
          <a:bodyPr/>
          <a:lstStyle/>
          <a:p>
            <a:fld id="{FEDAFF86-66A4-D342-B39A-0C3E2798F66C}" type="slidenum">
              <a:rPr lang="en-US" smtClean="0"/>
              <a:pPr/>
              <a:t>‹#›</a:t>
            </a:fld>
            <a:endParaRPr lang="en-US"/>
          </a:p>
        </p:txBody>
      </p:sp>
    </p:spTree>
    <p:extLst>
      <p:ext uri="{BB962C8B-B14F-4D97-AF65-F5344CB8AC3E}">
        <p14:creationId xmlns:p14="http://schemas.microsoft.com/office/powerpoint/2010/main" val="422546362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preserve="1" userDrawn="1">
  <p:cSld name="Amare Blank Plum">
    <p:bg>
      <p:bgPr>
        <a:solidFill>
          <a:schemeClr val="accent3"/>
        </a:solidFill>
        <a:effectLst/>
      </p:bgPr>
    </p:bg>
    <p:spTree>
      <p:nvGrpSpPr>
        <p:cNvPr id="1" name=""/>
        <p:cNvGrpSpPr/>
        <p:nvPr/>
      </p:nvGrpSpPr>
      <p:grpSpPr>
        <a:xfrm>
          <a:off x="0" y="0"/>
          <a:ext cx="0" cy="0"/>
          <a:chOff x="0" y="0"/>
          <a:chExt cx="0" cy="0"/>
        </a:xfrm>
      </p:grpSpPr>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bg1"/>
                </a:solidFill>
              </a:defRPr>
            </a:lvl1pPr>
          </a:lstStyle>
          <a:p>
            <a:fld id="{FEDAFF86-66A4-D342-B39A-0C3E2798F66C}" type="slidenum">
              <a:rPr lang="en-US" smtClean="0"/>
              <a:pPr/>
              <a:t>‹#›</a:t>
            </a:fld>
            <a:endParaRPr lang="en-US"/>
          </a:p>
        </p:txBody>
      </p:sp>
      <p:pic>
        <p:nvPicPr>
          <p:cNvPr id="2" name="Picture 1" descr="A purple letter on a black background&#10;&#10;Description automatically generated">
            <a:extLst>
              <a:ext uri="{FF2B5EF4-FFF2-40B4-BE49-F238E27FC236}">
                <a16:creationId xmlns:a16="http://schemas.microsoft.com/office/drawing/2014/main" id="{40762580-569E-B19A-1AB1-5DF51DBB3834}"/>
              </a:ext>
            </a:extLst>
          </p:cNvPr>
          <p:cNvPicPr>
            <a:picLocks noChangeAspect="1"/>
          </p:cNvPicPr>
          <p:nvPr userDrawn="1"/>
        </p:nvPicPr>
        <p:blipFill>
          <a:blip r:embed="rId2">
            <a:extLst>
              <a:ext uri="{BEBA8EAE-BF5A-486C-A8C5-ECC9F3942E4B}">
                <a14:imgProps xmlns:a14="http://schemas.microsoft.com/office/drawing/2010/main">
                  <a14:imgLayer r:embed="rId3">
                    <a14:imgEffect>
                      <a14:brightnessContrast bright="100000"/>
                    </a14:imgEffect>
                  </a14:imgLayer>
                </a14:imgProps>
              </a:ext>
            </a:extLst>
          </a:blip>
          <a:stretch>
            <a:fillRect/>
          </a:stretch>
        </p:blipFill>
        <p:spPr>
          <a:xfrm>
            <a:off x="245723" y="6429613"/>
            <a:ext cx="1184953" cy="218597"/>
          </a:xfrm>
          <a:prstGeom prst="rect">
            <a:avLst/>
          </a:prstGeom>
        </p:spPr>
      </p:pic>
      <p:sp>
        <p:nvSpPr>
          <p:cNvPr id="3" name="Text Placeholder 2">
            <a:extLst>
              <a:ext uri="{FF2B5EF4-FFF2-40B4-BE49-F238E27FC236}">
                <a16:creationId xmlns:a16="http://schemas.microsoft.com/office/drawing/2014/main" id="{5699FF24-E238-095E-285A-60209DAAB29D}"/>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2025</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329485285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preserve="1" userDrawn="1">
  <p:cSld name="Amare 50/50 Content">
    <p:spTree>
      <p:nvGrpSpPr>
        <p:cNvPr id="1" name=""/>
        <p:cNvGrpSpPr/>
        <p:nvPr/>
      </p:nvGrpSpPr>
      <p:grpSpPr>
        <a:xfrm>
          <a:off x="0" y="0"/>
          <a:ext cx="0" cy="0"/>
          <a:chOff x="0" y="0"/>
          <a:chExt cx="0" cy="0"/>
        </a:xfrm>
      </p:grpSpPr>
      <p:sp>
        <p:nvSpPr>
          <p:cNvPr id="4" name="Rectangle 3">
            <a:extLst>
              <a:ext uri="{FF2B5EF4-FFF2-40B4-BE49-F238E27FC236}">
                <a16:creationId xmlns:a16="http://schemas.microsoft.com/office/drawing/2014/main" id="{0B9670E5-843E-CD0C-5CDC-55285E03EE77}"/>
              </a:ext>
            </a:extLst>
          </p:cNvPr>
          <p:cNvSpPr/>
          <p:nvPr userDrawn="1"/>
        </p:nvSpPr>
        <p:spPr>
          <a:xfrm>
            <a:off x="6096000" y="0"/>
            <a:ext cx="6096000"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361ABB7-4544-20A3-F114-7569CD06718C}"/>
              </a:ext>
            </a:extLst>
          </p:cNvPr>
          <p:cNvSpPr>
            <a:spLocks noGrp="1"/>
          </p:cNvSpPr>
          <p:nvPr>
            <p:ph type="title"/>
          </p:nvPr>
        </p:nvSpPr>
        <p:spPr>
          <a:xfrm>
            <a:off x="245723" y="820777"/>
            <a:ext cx="5388595" cy="1101171"/>
          </a:xfrm>
        </p:spPr>
        <p:txBody>
          <a:bodyPr lIns="64008">
            <a:noAutofit/>
          </a:bodyPr>
          <a:lstStyle>
            <a:lvl1pPr>
              <a:defRPr sz="4400" b="0" i="0">
                <a:solidFill>
                  <a:schemeClr val="accent3"/>
                </a:solidFill>
                <a:latin typeface="Amare Walter Neue Mager" panose="020B0403040202060203" pitchFamily="34" charset="77"/>
              </a:defRPr>
            </a:lvl1pPr>
          </a:lstStyle>
          <a:p>
            <a:r>
              <a:rPr lang="en-US"/>
              <a:t>Click to edit Master title style</a:t>
            </a:r>
          </a:p>
        </p:txBody>
      </p:sp>
      <p:sp>
        <p:nvSpPr>
          <p:cNvPr id="3" name="Content Placeholder 2">
            <a:extLst>
              <a:ext uri="{FF2B5EF4-FFF2-40B4-BE49-F238E27FC236}">
                <a16:creationId xmlns:a16="http://schemas.microsoft.com/office/drawing/2014/main" id="{F561D0A3-798E-848A-DE40-BB27AB7956F6}"/>
              </a:ext>
            </a:extLst>
          </p:cNvPr>
          <p:cNvSpPr>
            <a:spLocks noGrp="1"/>
          </p:cNvSpPr>
          <p:nvPr>
            <p:ph idx="1"/>
          </p:nvPr>
        </p:nvSpPr>
        <p:spPr>
          <a:xfrm>
            <a:off x="6320118" y="1825625"/>
            <a:ext cx="5607542" cy="4351338"/>
          </a:xfrm>
        </p:spPr>
        <p:txBody>
          <a:bodyPr/>
          <a:lstStyle>
            <a:lvl1pPr>
              <a:defRPr b="0" i="0">
                <a:solidFill>
                  <a:schemeClr val="accent3">
                    <a:lumMod val="20000"/>
                    <a:lumOff val="80000"/>
                  </a:schemeClr>
                </a:solidFill>
                <a:latin typeface="Amare Walter Neue Mager" panose="020B0403040202060203" pitchFamily="34" charset="77"/>
              </a:defRPr>
            </a:lvl1pPr>
            <a:lvl2pPr>
              <a:defRPr b="0" i="0">
                <a:solidFill>
                  <a:schemeClr val="accent3">
                    <a:lumMod val="20000"/>
                    <a:lumOff val="80000"/>
                  </a:schemeClr>
                </a:solidFill>
                <a:latin typeface="Amare Walter Neue Mager" panose="020B0403040202060203" pitchFamily="34" charset="77"/>
              </a:defRPr>
            </a:lvl2pPr>
            <a:lvl3pPr>
              <a:defRPr b="0" i="0">
                <a:solidFill>
                  <a:schemeClr val="accent3">
                    <a:lumMod val="20000"/>
                    <a:lumOff val="80000"/>
                  </a:schemeClr>
                </a:solidFill>
                <a:latin typeface="Amare Walter Neue Mager" panose="020B0403040202060203" pitchFamily="34" charset="77"/>
              </a:defRPr>
            </a:lvl3pPr>
            <a:lvl4pPr>
              <a:defRPr b="0" i="0">
                <a:solidFill>
                  <a:schemeClr val="accent3">
                    <a:lumMod val="20000"/>
                    <a:lumOff val="80000"/>
                  </a:schemeClr>
                </a:solidFill>
                <a:latin typeface="Amare Walter Neue Mager" panose="020B0403040202060203" pitchFamily="34" charset="77"/>
              </a:defRPr>
            </a:lvl4pPr>
            <a:lvl5pPr>
              <a:defRPr b="0" i="0">
                <a:solidFill>
                  <a:schemeClr val="accent3">
                    <a:lumMod val="20000"/>
                    <a:lumOff val="80000"/>
                  </a:schemeClr>
                </a:solidFill>
                <a:latin typeface="Amare Walter Neue Mager" panose="020B0403040202060203" pitchFamily="34" charset="77"/>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C8F95B66-72CE-73AB-2B53-27ADFE7A9D67}"/>
              </a:ext>
            </a:extLst>
          </p:cNvPr>
          <p:cNvSpPr>
            <a:spLocks noGrp="1"/>
          </p:cNvSpPr>
          <p:nvPr>
            <p:ph type="sldNum" sz="quarter" idx="12"/>
          </p:nvPr>
        </p:nvSpPr>
        <p:spPr/>
        <p:txBody>
          <a:bodyPr/>
          <a:lstStyle>
            <a:lvl1pPr>
              <a:defRPr>
                <a:solidFill>
                  <a:schemeClr val="accent3">
                    <a:lumMod val="20000"/>
                    <a:lumOff val="80000"/>
                  </a:schemeClr>
                </a:solidFill>
              </a:defRPr>
            </a:lvl1pPr>
          </a:lstStyle>
          <a:p>
            <a:fld id="{FEDAFF86-66A4-D342-B39A-0C3E2798F66C}" type="slidenum">
              <a:rPr lang="en-US" smtClean="0"/>
              <a:pPr/>
              <a:t>‹#›</a:t>
            </a:fld>
            <a:endParaRPr lang="en-US"/>
          </a:p>
        </p:txBody>
      </p:sp>
      <p:sp>
        <p:nvSpPr>
          <p:cNvPr id="10" name="Text Placeholder 8">
            <a:extLst>
              <a:ext uri="{FF2B5EF4-FFF2-40B4-BE49-F238E27FC236}">
                <a16:creationId xmlns:a16="http://schemas.microsoft.com/office/drawing/2014/main" id="{EF3BBC58-EEB2-06A7-E773-B2E22D1CEAED}"/>
              </a:ext>
            </a:extLst>
          </p:cNvPr>
          <p:cNvSpPr>
            <a:spLocks noGrp="1"/>
          </p:cNvSpPr>
          <p:nvPr>
            <p:ph type="body" sz="quarter" idx="13" hasCustomPrompt="1"/>
          </p:nvPr>
        </p:nvSpPr>
        <p:spPr>
          <a:xfrm>
            <a:off x="244169" y="531434"/>
            <a:ext cx="5397900" cy="289344"/>
          </a:xfrm>
        </p:spPr>
        <p:txBody>
          <a:bodyPr>
            <a:noAutofit/>
          </a:bodyPr>
          <a:lstStyle>
            <a:lvl1pPr marL="0" indent="0">
              <a:buNone/>
              <a:defRPr sz="1200" b="0" i="0">
                <a:solidFill>
                  <a:schemeClr val="tx2"/>
                </a:solidFill>
                <a:latin typeface="Amare Walter Neue Mager" panose="020B0403040202060203" pitchFamily="34" charset="77"/>
              </a:defRPr>
            </a:lvl1pPr>
          </a:lstStyle>
          <a:p>
            <a:pPr lvl="0"/>
            <a:r>
              <a:rPr lang="en-US"/>
              <a:t>Click to Edit Section</a:t>
            </a:r>
          </a:p>
        </p:txBody>
      </p:sp>
      <p:pic>
        <p:nvPicPr>
          <p:cNvPr id="5" name="Picture 4" descr="A purple letter on a black background&#10;&#10;Description automatically generated">
            <a:extLst>
              <a:ext uri="{FF2B5EF4-FFF2-40B4-BE49-F238E27FC236}">
                <a16:creationId xmlns:a16="http://schemas.microsoft.com/office/drawing/2014/main" id="{15CF9172-581D-D069-E218-881D1461ABBA}"/>
              </a:ext>
            </a:extLst>
          </p:cNvPr>
          <p:cNvPicPr>
            <a:picLocks noChangeAspect="1"/>
          </p:cNvPicPr>
          <p:nvPr userDrawn="1"/>
        </p:nvPicPr>
        <p:blipFill>
          <a:blip r:embed="rId2"/>
          <a:stretch>
            <a:fillRect/>
          </a:stretch>
        </p:blipFill>
        <p:spPr>
          <a:xfrm>
            <a:off x="245723" y="6429613"/>
            <a:ext cx="1184953" cy="218597"/>
          </a:xfrm>
          <a:prstGeom prst="rect">
            <a:avLst/>
          </a:prstGeom>
        </p:spPr>
      </p:pic>
      <p:sp>
        <p:nvSpPr>
          <p:cNvPr id="8" name="Text Placeholder 2">
            <a:extLst>
              <a:ext uri="{FF2B5EF4-FFF2-40B4-BE49-F238E27FC236}">
                <a16:creationId xmlns:a16="http://schemas.microsoft.com/office/drawing/2014/main" id="{56FF8251-4FEE-D4EF-ACC0-B7CE64BE2A2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accent3">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accent3">
                    <a:lumMod val="60000"/>
                    <a:lumOff val="40000"/>
                  </a:schemeClr>
                </a:solidFill>
                <a:latin typeface="Arial" panose="020B0604020202020204" pitchFamily="34" charset="0"/>
                <a:cs typeface="Arial" panose="020B0604020202020204" pitchFamily="34" charset="0"/>
              </a:rPr>
              <a:pPr algn="r"/>
              <a:t>2025</a:t>
            </a:fld>
            <a:r>
              <a:rPr lang="en-US" sz="700">
                <a:solidFill>
                  <a:schemeClr val="accent3">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accent3">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294443118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preserve="1" userDrawn="1">
  <p:cSld name="Business &amp; Science with Amare Logo">
    <p:bg>
      <p:bgPr>
        <a:solidFill>
          <a:schemeClr val="accent3"/>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515450492"/>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preserve="1" userDrawn="1">
  <p:cSld name="B&amp;S With Amare Blank">
    <p:bg>
      <p:bgPr>
        <a:solidFill>
          <a:schemeClr val="bg1"/>
        </a:soli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978E0F6-7D8F-43D4-D12D-14C00A09C4D1}"/>
              </a:ext>
            </a:extLst>
          </p:cNvPr>
          <p:cNvPicPr>
            <a:picLocks noChangeAspect="1"/>
          </p:cNvPicPr>
          <p:nvPr userDrawn="1"/>
        </p:nvPicPr>
        <p:blipFill>
          <a:blip r:embed="rId2"/>
          <a:stretch>
            <a:fillRect/>
          </a:stretch>
        </p:blipFill>
        <p:spPr>
          <a:xfrm>
            <a:off x="262089" y="5905542"/>
            <a:ext cx="1381081" cy="712727"/>
          </a:xfrm>
          <a:prstGeom prst="rect">
            <a:avLst/>
          </a:prstGeom>
        </p:spPr>
      </p:pic>
    </p:spTree>
    <p:extLst>
      <p:ext uri="{BB962C8B-B14F-4D97-AF65-F5344CB8AC3E}">
        <p14:creationId xmlns:p14="http://schemas.microsoft.com/office/powerpoint/2010/main" val="80792409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image" Target="../media/image1.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theme" Target="../theme/theme1.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E8CAEBB-831E-A1B3-0489-7577B5F3055F}"/>
              </a:ext>
            </a:extLst>
          </p:cNvPr>
          <p:cNvSpPr>
            <a:spLocks noGrp="1"/>
          </p:cNvSpPr>
          <p:nvPr>
            <p:ph type="title"/>
          </p:nvPr>
        </p:nvSpPr>
        <p:spPr>
          <a:xfrm>
            <a:off x="245723" y="589518"/>
            <a:ext cx="11681937" cy="1101171"/>
          </a:xfrm>
          <a:prstGeom prst="rect">
            <a:avLst/>
          </a:prstGeom>
        </p:spPr>
        <p:txBody>
          <a:bodyPr vert="horz" lIns="91440" tIns="45720" rIns="91440" bIns="45720" rtlCol="0" anchor="t">
            <a:normAutofit/>
          </a:bodyPr>
          <a:lstStyle/>
          <a:p>
            <a:r>
              <a:rPr lang="en-US"/>
              <a:t>Click to edit Master title style</a:t>
            </a:r>
          </a:p>
        </p:txBody>
      </p:sp>
      <p:sp>
        <p:nvSpPr>
          <p:cNvPr id="3" name="Text Placeholder 2">
            <a:extLst>
              <a:ext uri="{FF2B5EF4-FFF2-40B4-BE49-F238E27FC236}">
                <a16:creationId xmlns:a16="http://schemas.microsoft.com/office/drawing/2014/main" id="{BAD102F0-F264-952E-615C-C95F9A5F69CD}"/>
              </a:ext>
            </a:extLst>
          </p:cNvPr>
          <p:cNvSpPr>
            <a:spLocks noGrp="1"/>
          </p:cNvSpPr>
          <p:nvPr>
            <p:ph type="body" idx="1"/>
          </p:nvPr>
        </p:nvSpPr>
        <p:spPr>
          <a:xfrm>
            <a:off x="245723" y="1825625"/>
            <a:ext cx="11681937"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Slide Number Placeholder 5">
            <a:extLst>
              <a:ext uri="{FF2B5EF4-FFF2-40B4-BE49-F238E27FC236}">
                <a16:creationId xmlns:a16="http://schemas.microsoft.com/office/drawing/2014/main" id="{1ED0E0F5-F54D-F4E0-410A-AA316C3E79CB}"/>
              </a:ext>
            </a:extLst>
          </p:cNvPr>
          <p:cNvSpPr>
            <a:spLocks noGrp="1"/>
          </p:cNvSpPr>
          <p:nvPr>
            <p:ph type="sldNum" sz="quarter" idx="4"/>
          </p:nvPr>
        </p:nvSpPr>
        <p:spPr>
          <a:xfrm>
            <a:off x="9184460" y="6356350"/>
            <a:ext cx="2743200" cy="365125"/>
          </a:xfrm>
          <a:prstGeom prst="rect">
            <a:avLst/>
          </a:prstGeom>
        </p:spPr>
        <p:txBody>
          <a:bodyPr vert="horz" wrap="square" lIns="91440" tIns="45720" rIns="0" bIns="45720" rtlCol="0" anchor="ctr"/>
          <a:lstStyle>
            <a:lvl1pPr marL="0" indent="0" algn="r">
              <a:tabLst>
                <a:tab pos="2563813" algn="l"/>
              </a:tabLst>
              <a:defRPr sz="900">
                <a:solidFill>
                  <a:schemeClr val="tx2"/>
                </a:solidFill>
                <a:latin typeface="Amare Walter Neue" panose="020B0503040202060203" pitchFamily="34" charset="77"/>
              </a:defRPr>
            </a:lvl1pPr>
          </a:lstStyle>
          <a:p>
            <a:fld id="{FEDAFF86-66A4-D342-B39A-0C3E2798F66C}" type="slidenum">
              <a:rPr lang="en-US" smtClean="0"/>
              <a:pPr/>
              <a:t>‹#›</a:t>
            </a:fld>
            <a:endParaRPr lang="en-US"/>
          </a:p>
        </p:txBody>
      </p:sp>
      <p:pic>
        <p:nvPicPr>
          <p:cNvPr id="8" name="Picture 7" descr="A purple letter on a black background&#10;&#10;Description automatically generated">
            <a:extLst>
              <a:ext uri="{FF2B5EF4-FFF2-40B4-BE49-F238E27FC236}">
                <a16:creationId xmlns:a16="http://schemas.microsoft.com/office/drawing/2014/main" id="{44AB0261-6AFF-4329-1235-FAF8F2EDE80B}"/>
              </a:ext>
            </a:extLst>
          </p:cNvPr>
          <p:cNvPicPr>
            <a:picLocks noChangeAspect="1"/>
          </p:cNvPicPr>
          <p:nvPr userDrawn="1"/>
        </p:nvPicPr>
        <p:blipFill>
          <a:blip r:embed="rId20"/>
          <a:stretch>
            <a:fillRect/>
          </a:stretch>
        </p:blipFill>
        <p:spPr>
          <a:xfrm>
            <a:off x="245723" y="6429613"/>
            <a:ext cx="1184953" cy="218597"/>
          </a:xfrm>
          <a:prstGeom prst="rect">
            <a:avLst/>
          </a:prstGeom>
        </p:spPr>
      </p:pic>
      <p:sp>
        <p:nvSpPr>
          <p:cNvPr id="4" name="Text Placeholder 2">
            <a:extLst>
              <a:ext uri="{FF2B5EF4-FFF2-40B4-BE49-F238E27FC236}">
                <a16:creationId xmlns:a16="http://schemas.microsoft.com/office/drawing/2014/main" id="{8532E048-80AA-ED2B-0FEA-9C37DA299BF8}"/>
              </a:ext>
            </a:extLst>
          </p:cNvPr>
          <p:cNvSpPr txBox="1">
            <a:spLocks/>
          </p:cNvSpPr>
          <p:nvPr userDrawn="1"/>
        </p:nvSpPr>
        <p:spPr>
          <a:xfrm>
            <a:off x="7251037" y="644895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tx2">
                    <a:lumMod val="60000"/>
                    <a:lumOff val="40000"/>
                  </a:schemeClr>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tx2">
                    <a:lumMod val="60000"/>
                    <a:lumOff val="40000"/>
                  </a:schemeClr>
                </a:solidFill>
                <a:latin typeface="Arial" panose="020B0604020202020204" pitchFamily="34" charset="0"/>
                <a:cs typeface="Arial" panose="020B0604020202020204" pitchFamily="34" charset="0"/>
              </a:rPr>
              <a:pPr algn="r"/>
              <a:t>2025</a:t>
            </a:fld>
            <a:r>
              <a:rPr lang="en-US" sz="700">
                <a:solidFill>
                  <a:schemeClr val="tx2">
                    <a:lumMod val="60000"/>
                    <a:lumOff val="40000"/>
                  </a:schemeClr>
                </a:solidFill>
                <a:latin typeface="Arial" panose="020B0604020202020204" pitchFamily="34" charset="0"/>
                <a:cs typeface="Arial" panose="020B0604020202020204" pitchFamily="34" charset="0"/>
              </a:rPr>
              <a:t> Amare Global. All rights reserved. </a:t>
            </a:r>
            <a:endParaRPr lang="en-US" sz="700">
              <a:solidFill>
                <a:schemeClr val="tx2">
                  <a:lumMod val="60000"/>
                  <a:lumOff val="40000"/>
                </a:schemeClr>
              </a:solidFill>
              <a:latin typeface="Arial" panose="020B0604020202020204" pitchFamily="34" charset="0"/>
              <a:ea typeface="Arial" charset="0"/>
              <a:cs typeface="Arial" panose="020B0604020202020204" pitchFamily="34" charset="0"/>
            </a:endParaRPr>
          </a:p>
        </p:txBody>
      </p:sp>
    </p:spTree>
    <p:extLst>
      <p:ext uri="{BB962C8B-B14F-4D97-AF65-F5344CB8AC3E}">
        <p14:creationId xmlns:p14="http://schemas.microsoft.com/office/powerpoint/2010/main" val="1786867287"/>
      </p:ext>
    </p:extLst>
  </p:cSld>
  <p:clrMap bg1="lt1" tx1="dk1" bg2="lt2" tx2="dk2" accent1="accent1" accent2="accent2" accent3="accent3" accent4="accent4" accent5="accent5" accent6="accent6" hlink="hlink" folHlink="folHlink"/>
  <p:sldLayoutIdLst>
    <p:sldLayoutId id="2147483671" r:id="rId1"/>
    <p:sldLayoutId id="2147483668" r:id="rId2"/>
    <p:sldLayoutId id="2147483650" r:id="rId3"/>
    <p:sldLayoutId id="2147483684" r:id="rId4"/>
    <p:sldLayoutId id="2147483672" r:id="rId5"/>
    <p:sldLayoutId id="2147483669" r:id="rId6"/>
    <p:sldLayoutId id="2147483676" r:id="rId7"/>
    <p:sldLayoutId id="2147483673" r:id="rId8"/>
    <p:sldLayoutId id="2147483675" r:id="rId9"/>
    <p:sldLayoutId id="2147483677" r:id="rId10"/>
    <p:sldLayoutId id="2147483674" r:id="rId11"/>
    <p:sldLayoutId id="2147483670" r:id="rId12"/>
    <p:sldLayoutId id="2147483678" r:id="rId13"/>
    <p:sldLayoutId id="2147483679" r:id="rId14"/>
    <p:sldLayoutId id="2147483680" r:id="rId15"/>
    <p:sldLayoutId id="2147483681" r:id="rId16"/>
    <p:sldLayoutId id="2147483682" r:id="rId17"/>
    <p:sldLayoutId id="2147483683" r:id="rId18"/>
  </p:sldLayoutIdLst>
  <p:hf hdr="0" ftr="0" dt="0"/>
  <p:txStyles>
    <p:title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xml"/><Relationship Id="rId1" Type="http://schemas.openxmlformats.org/officeDocument/2006/relationships/slideLayout" Target="../slideLayouts/slideLayout3.xml"/><Relationship Id="rId6" Type="http://schemas.openxmlformats.org/officeDocument/2006/relationships/image" Target="../media/image7.jpg"/><Relationship Id="rId5" Type="http://schemas.openxmlformats.org/officeDocument/2006/relationships/image" Target="../media/image6.png"/><Relationship Id="rId4" Type="http://schemas.microsoft.com/office/2007/relationships/hdphoto" Target="../media/hdphoto3.wdp"/></Relationships>
</file>

<file path=ppt/slides/_rels/slide10.xml.rels><?xml version="1.0" encoding="UTF-8" standalone="yes"?>
<Relationships xmlns="http://schemas.openxmlformats.org/package/2006/relationships"><Relationship Id="rId8" Type="http://schemas.openxmlformats.org/officeDocument/2006/relationships/notesSlide" Target="../notesSlides/notesSlide10.xml"/><Relationship Id="rId13" Type="http://schemas.openxmlformats.org/officeDocument/2006/relationships/image" Target="../media/image19.png"/><Relationship Id="rId3" Type="http://schemas.openxmlformats.org/officeDocument/2006/relationships/tags" Target="../tags/tag36.xml"/><Relationship Id="rId7" Type="http://schemas.openxmlformats.org/officeDocument/2006/relationships/slideLayout" Target="../slideLayouts/slideLayout3.xml"/><Relationship Id="rId12" Type="http://schemas.microsoft.com/office/2007/relationships/hdphoto" Target="../media/hdphoto3.wdp"/><Relationship Id="rId2" Type="http://schemas.openxmlformats.org/officeDocument/2006/relationships/tags" Target="../tags/tag35.xml"/><Relationship Id="rId1" Type="http://schemas.openxmlformats.org/officeDocument/2006/relationships/tags" Target="../tags/tag34.xml"/><Relationship Id="rId6" Type="http://schemas.openxmlformats.org/officeDocument/2006/relationships/tags" Target="../tags/tag39.xml"/><Relationship Id="rId11" Type="http://schemas.openxmlformats.org/officeDocument/2006/relationships/image" Target="../media/image2.png"/><Relationship Id="rId5" Type="http://schemas.openxmlformats.org/officeDocument/2006/relationships/tags" Target="../tags/tag38.xml"/><Relationship Id="rId10" Type="http://schemas.openxmlformats.org/officeDocument/2006/relationships/image" Target="../media/image24.png"/><Relationship Id="rId4" Type="http://schemas.openxmlformats.org/officeDocument/2006/relationships/tags" Target="../tags/tag37.xml"/><Relationship Id="rId9" Type="http://schemas.openxmlformats.org/officeDocument/2006/relationships/image" Target="../media/image23.png"/></Relationships>
</file>

<file path=ppt/slides/_rels/slide11.xml.rels><?xml version="1.0" encoding="UTF-8" standalone="yes"?>
<Relationships xmlns="http://schemas.openxmlformats.org/package/2006/relationships"><Relationship Id="rId8" Type="http://schemas.openxmlformats.org/officeDocument/2006/relationships/notesSlide" Target="../notesSlides/notesSlide11.xml"/><Relationship Id="rId13" Type="http://schemas.openxmlformats.org/officeDocument/2006/relationships/image" Target="../media/image19.png"/><Relationship Id="rId3" Type="http://schemas.openxmlformats.org/officeDocument/2006/relationships/tags" Target="../tags/tag42.xml"/><Relationship Id="rId7" Type="http://schemas.openxmlformats.org/officeDocument/2006/relationships/slideLayout" Target="../slideLayouts/slideLayout3.xml"/><Relationship Id="rId12" Type="http://schemas.microsoft.com/office/2007/relationships/hdphoto" Target="../media/hdphoto3.wdp"/><Relationship Id="rId2" Type="http://schemas.openxmlformats.org/officeDocument/2006/relationships/tags" Target="../tags/tag41.xml"/><Relationship Id="rId1" Type="http://schemas.openxmlformats.org/officeDocument/2006/relationships/tags" Target="../tags/tag40.xml"/><Relationship Id="rId6" Type="http://schemas.openxmlformats.org/officeDocument/2006/relationships/tags" Target="../tags/tag45.xml"/><Relationship Id="rId11" Type="http://schemas.openxmlformats.org/officeDocument/2006/relationships/image" Target="../media/image2.png"/><Relationship Id="rId5" Type="http://schemas.openxmlformats.org/officeDocument/2006/relationships/tags" Target="../tags/tag44.xml"/><Relationship Id="rId10" Type="http://schemas.openxmlformats.org/officeDocument/2006/relationships/image" Target="../media/image26.png"/><Relationship Id="rId4" Type="http://schemas.openxmlformats.org/officeDocument/2006/relationships/tags" Target="../tags/tag43.xml"/><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28.emf"/><Relationship Id="rId3" Type="http://schemas.openxmlformats.org/officeDocument/2006/relationships/tags" Target="../tags/tag48.xml"/><Relationship Id="rId7" Type="http://schemas.openxmlformats.org/officeDocument/2006/relationships/image" Target="../media/image27.png"/><Relationship Id="rId2" Type="http://schemas.openxmlformats.org/officeDocument/2006/relationships/tags" Target="../tags/tag47.xml"/><Relationship Id="rId1" Type="http://schemas.openxmlformats.org/officeDocument/2006/relationships/tags" Target="../tags/tag46.xml"/><Relationship Id="rId6" Type="http://schemas.openxmlformats.org/officeDocument/2006/relationships/notesSlide" Target="../notesSlides/notesSlide12.xml"/><Relationship Id="rId11" Type="http://schemas.openxmlformats.org/officeDocument/2006/relationships/image" Target="../media/image19.png"/><Relationship Id="rId5" Type="http://schemas.openxmlformats.org/officeDocument/2006/relationships/slideLayout" Target="../slideLayouts/slideLayout3.xml"/><Relationship Id="rId10" Type="http://schemas.microsoft.com/office/2007/relationships/hdphoto" Target="../media/hdphoto3.wdp"/><Relationship Id="rId4" Type="http://schemas.openxmlformats.org/officeDocument/2006/relationships/tags" Target="../tags/tag49.xml"/><Relationship Id="rId9" Type="http://schemas.openxmlformats.org/officeDocument/2006/relationships/image" Target="../media/image2.png"/></Relationships>
</file>

<file path=ppt/slides/_rels/slide13.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51.xml"/><Relationship Id="rId1" Type="http://schemas.openxmlformats.org/officeDocument/2006/relationships/tags" Target="../tags/tag50.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29.jpg"/></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53.xml"/><Relationship Id="rId1" Type="http://schemas.openxmlformats.org/officeDocument/2006/relationships/tags" Target="../tags/tag52.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1.png"/></Relationships>
</file>

<file path=ppt/slides/_rels/slide15.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55.xml"/><Relationship Id="rId1" Type="http://schemas.openxmlformats.org/officeDocument/2006/relationships/tags" Target="../tags/tag54.xml"/><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image" Target="../media/image32.png"/></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3.xml"/><Relationship Id="rId7" Type="http://schemas.openxmlformats.org/officeDocument/2006/relationships/image" Target="../media/image33.jpg"/><Relationship Id="rId2" Type="http://schemas.openxmlformats.org/officeDocument/2006/relationships/tags" Target="../tags/tag57.xml"/><Relationship Id="rId1" Type="http://schemas.openxmlformats.org/officeDocument/2006/relationships/tags" Target="../tags/tag56.xml"/><Relationship Id="rId6" Type="http://schemas.microsoft.com/office/2007/relationships/hdphoto" Target="../media/hdphoto3.wdp"/><Relationship Id="rId5" Type="http://schemas.openxmlformats.org/officeDocument/2006/relationships/image" Target="../media/image2.png"/><Relationship Id="rId4" Type="http://schemas.openxmlformats.org/officeDocument/2006/relationships/image" Target="../media/image1.png"/></Relationships>
</file>

<file path=ppt/slides/_rels/slide17.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slideLayout" Target="../slideLayouts/slideLayout16.xml"/><Relationship Id="rId7" Type="http://schemas.openxmlformats.org/officeDocument/2006/relationships/image" Target="../media/image2.png"/><Relationship Id="rId2" Type="http://schemas.openxmlformats.org/officeDocument/2006/relationships/tags" Target="../tags/tag59.xml"/><Relationship Id="rId1" Type="http://schemas.openxmlformats.org/officeDocument/2006/relationships/tags" Target="../tags/tag58.xml"/><Relationship Id="rId6" Type="http://schemas.openxmlformats.org/officeDocument/2006/relationships/hyperlink" Target="https://www.amare.com/" TargetMode="External"/><Relationship Id="rId5" Type="http://schemas.openxmlformats.org/officeDocument/2006/relationships/hyperlink" Target="https://amareglobal-my.sharepoint.com/:f:/g/personal/gyalgin_amare_com/EsDAeRFvTAdCgqzL2jz_g7gB5vy-r2Af3sL1wkXOwMrtvA?e=S2A9pt" TargetMode="External"/><Relationship Id="rId4" Type="http://schemas.openxmlformats.org/officeDocument/2006/relationships/notesSlide" Target="../notesSlides/notesSlide13.xml"/></Relationships>
</file>

<file path=ppt/slides/_rels/slide18.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14.xml"/><Relationship Id="rId1" Type="http://schemas.openxmlformats.org/officeDocument/2006/relationships/slideLayout" Target="../slideLayouts/slideLayout16.xml"/><Relationship Id="rId4" Type="http://schemas.openxmlformats.org/officeDocument/2006/relationships/image" Target="../media/image35.sv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image" Target="../media/image2.png"/><Relationship Id="rId5" Type="http://schemas.openxmlformats.org/officeDocument/2006/relationships/image" Target="../media/image8.jp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5.xml"/><Relationship Id="rId7" Type="http://schemas.openxmlformats.org/officeDocument/2006/relationships/image" Target="../media/image1.png"/><Relationship Id="rId2" Type="http://schemas.openxmlformats.org/officeDocument/2006/relationships/tags" Target="../tags/tag4.xml"/><Relationship Id="rId1" Type="http://schemas.openxmlformats.org/officeDocument/2006/relationships/tags" Target="../tags/tag3.xml"/><Relationship Id="rId6" Type="http://schemas.openxmlformats.org/officeDocument/2006/relationships/image" Target="../media/image9.jpg"/><Relationship Id="rId5" Type="http://schemas.openxmlformats.org/officeDocument/2006/relationships/notesSlide" Target="../notesSlides/notesSlide3.xml"/><Relationship Id="rId4" Type="http://schemas.openxmlformats.org/officeDocument/2006/relationships/slideLayout" Target="../slideLayouts/slideLayout17.xml"/><Relationship Id="rId9" Type="http://schemas.microsoft.com/office/2007/relationships/hdphoto" Target="../media/hdphoto3.wdp"/></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2.png"/><Relationship Id="rId5" Type="http://schemas.openxmlformats.org/officeDocument/2006/relationships/image" Target="../media/image10.jp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7.xml"/><Relationship Id="rId7" Type="http://schemas.microsoft.com/office/2007/relationships/hdphoto" Target="../media/hdphoto3.wdp"/><Relationship Id="rId2" Type="http://schemas.openxmlformats.org/officeDocument/2006/relationships/tags" Target="../tags/tag9.xml"/><Relationship Id="rId1" Type="http://schemas.openxmlformats.org/officeDocument/2006/relationships/tags" Target="../tags/tag8.xml"/><Relationship Id="rId6" Type="http://schemas.openxmlformats.org/officeDocument/2006/relationships/image" Target="../media/image2.png"/><Relationship Id="rId5" Type="http://schemas.openxmlformats.org/officeDocument/2006/relationships/image" Target="../media/image11.jpg"/><Relationship Id="rId4"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slideLayout" Target="../slideLayouts/slideLayout3.xml"/><Relationship Id="rId7" Type="http://schemas.microsoft.com/office/2007/relationships/hdphoto" Target="../media/hdphoto3.wdp"/><Relationship Id="rId2" Type="http://schemas.openxmlformats.org/officeDocument/2006/relationships/tags" Target="../tags/tag11.xml"/><Relationship Id="rId1" Type="http://schemas.openxmlformats.org/officeDocument/2006/relationships/tags" Target="../tags/tag10.xml"/><Relationship Id="rId6" Type="http://schemas.openxmlformats.org/officeDocument/2006/relationships/image" Target="../media/image2.png"/><Relationship Id="rId5" Type="http://schemas.openxmlformats.org/officeDocument/2006/relationships/image" Target="../media/image12.jpg"/><Relationship Id="rId4"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8" Type="http://schemas.openxmlformats.org/officeDocument/2006/relationships/image" Target="../media/image2.png"/><Relationship Id="rId3" Type="http://schemas.openxmlformats.org/officeDocument/2006/relationships/tags" Target="../tags/tag14.xml"/><Relationship Id="rId7" Type="http://schemas.openxmlformats.org/officeDocument/2006/relationships/image" Target="../media/image14.png"/><Relationship Id="rId2" Type="http://schemas.openxmlformats.org/officeDocument/2006/relationships/tags" Target="../tags/tag13.xml"/><Relationship Id="rId1" Type="http://schemas.openxmlformats.org/officeDocument/2006/relationships/tags" Target="../tags/tag12.xml"/><Relationship Id="rId6" Type="http://schemas.openxmlformats.org/officeDocument/2006/relationships/notesSlide" Target="../notesSlides/notesSlide7.xml"/><Relationship Id="rId5" Type="http://schemas.openxmlformats.org/officeDocument/2006/relationships/slideLayout" Target="../slideLayouts/slideLayout3.xml"/><Relationship Id="rId4" Type="http://schemas.openxmlformats.org/officeDocument/2006/relationships/tags" Target="../tags/tag15.xml"/><Relationship Id="rId9" Type="http://schemas.microsoft.com/office/2007/relationships/hdphoto" Target="../media/hdphoto3.wdp"/></Relationships>
</file>

<file path=ppt/slides/_rels/slide8.xml.rels><?xml version="1.0" encoding="UTF-8" standalone="yes"?>
<Relationships xmlns="http://schemas.openxmlformats.org/package/2006/relationships"><Relationship Id="rId8" Type="http://schemas.openxmlformats.org/officeDocument/2006/relationships/tags" Target="../tags/tag23.xml"/><Relationship Id="rId13" Type="http://schemas.openxmlformats.org/officeDocument/2006/relationships/image" Target="../media/image15.png"/><Relationship Id="rId18" Type="http://schemas.microsoft.com/office/2007/relationships/hdphoto" Target="../media/hdphoto3.wdp"/><Relationship Id="rId3" Type="http://schemas.openxmlformats.org/officeDocument/2006/relationships/tags" Target="../tags/tag18.xml"/><Relationship Id="rId7" Type="http://schemas.openxmlformats.org/officeDocument/2006/relationships/tags" Target="../tags/tag22.xml"/><Relationship Id="rId12" Type="http://schemas.openxmlformats.org/officeDocument/2006/relationships/notesSlide" Target="../notesSlides/notesSlide8.xml"/><Relationship Id="rId17" Type="http://schemas.openxmlformats.org/officeDocument/2006/relationships/image" Target="../media/image2.png"/><Relationship Id="rId2" Type="http://schemas.openxmlformats.org/officeDocument/2006/relationships/tags" Target="../tags/tag17.xml"/><Relationship Id="rId16" Type="http://schemas.openxmlformats.org/officeDocument/2006/relationships/image" Target="../media/image18.png"/><Relationship Id="rId1" Type="http://schemas.openxmlformats.org/officeDocument/2006/relationships/tags" Target="../tags/tag16.xml"/><Relationship Id="rId6" Type="http://schemas.openxmlformats.org/officeDocument/2006/relationships/tags" Target="../tags/tag21.xml"/><Relationship Id="rId11" Type="http://schemas.openxmlformats.org/officeDocument/2006/relationships/slideLayout" Target="../slideLayouts/slideLayout3.xml"/><Relationship Id="rId5" Type="http://schemas.openxmlformats.org/officeDocument/2006/relationships/tags" Target="../tags/tag20.xml"/><Relationship Id="rId15" Type="http://schemas.openxmlformats.org/officeDocument/2006/relationships/image" Target="../media/image17.png"/><Relationship Id="rId10" Type="http://schemas.openxmlformats.org/officeDocument/2006/relationships/tags" Target="../tags/tag25.xml"/><Relationship Id="rId19" Type="http://schemas.openxmlformats.org/officeDocument/2006/relationships/image" Target="../media/image19.png"/><Relationship Id="rId4" Type="http://schemas.openxmlformats.org/officeDocument/2006/relationships/tags" Target="../tags/tag19.xml"/><Relationship Id="rId9" Type="http://schemas.openxmlformats.org/officeDocument/2006/relationships/tags" Target="../tags/tag24.xml"/><Relationship Id="rId14" Type="http://schemas.openxmlformats.org/officeDocument/2006/relationships/image" Target="../media/image16.png"/></Relationships>
</file>

<file path=ppt/slides/_rels/slide9.xml.rels><?xml version="1.0" encoding="UTF-8" standalone="yes"?>
<Relationships xmlns="http://schemas.openxmlformats.org/package/2006/relationships"><Relationship Id="rId8" Type="http://schemas.openxmlformats.org/officeDocument/2006/relationships/tags" Target="../tags/tag33.xml"/><Relationship Id="rId13" Type="http://schemas.openxmlformats.org/officeDocument/2006/relationships/image" Target="../media/image22.png"/><Relationship Id="rId3" Type="http://schemas.openxmlformats.org/officeDocument/2006/relationships/tags" Target="../tags/tag28.xml"/><Relationship Id="rId7" Type="http://schemas.openxmlformats.org/officeDocument/2006/relationships/tags" Target="../tags/tag32.xml"/><Relationship Id="rId12" Type="http://schemas.openxmlformats.org/officeDocument/2006/relationships/image" Target="../media/image21.png"/><Relationship Id="rId2" Type="http://schemas.openxmlformats.org/officeDocument/2006/relationships/tags" Target="../tags/tag27.xml"/><Relationship Id="rId16" Type="http://schemas.openxmlformats.org/officeDocument/2006/relationships/image" Target="../media/image19.png"/><Relationship Id="rId1" Type="http://schemas.openxmlformats.org/officeDocument/2006/relationships/tags" Target="../tags/tag26.xml"/><Relationship Id="rId6" Type="http://schemas.openxmlformats.org/officeDocument/2006/relationships/tags" Target="../tags/tag31.xml"/><Relationship Id="rId11" Type="http://schemas.openxmlformats.org/officeDocument/2006/relationships/image" Target="../media/image20.png"/><Relationship Id="rId5" Type="http://schemas.openxmlformats.org/officeDocument/2006/relationships/tags" Target="../tags/tag30.xml"/><Relationship Id="rId15" Type="http://schemas.microsoft.com/office/2007/relationships/hdphoto" Target="../media/hdphoto3.wdp"/><Relationship Id="rId10" Type="http://schemas.openxmlformats.org/officeDocument/2006/relationships/notesSlide" Target="../notesSlides/notesSlide9.xml"/><Relationship Id="rId4" Type="http://schemas.openxmlformats.org/officeDocument/2006/relationships/tags" Target="../tags/tag29.xml"/><Relationship Id="rId9" Type="http://schemas.openxmlformats.org/officeDocument/2006/relationships/slideLayout" Target="../slideLayouts/slideLayout3.xml"/><Relationship Id="rId14" Type="http://schemas.openxmlformats.org/officeDocument/2006/relationships/image" Target="../media/image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710E99-E871-984D-D682-875AB2989A76}"/>
            </a:ext>
          </a:extLst>
        </p:cNvPr>
        <p:cNvGrpSpPr/>
        <p:nvPr/>
      </p:nvGrpSpPr>
      <p:grpSpPr>
        <a:xfrm>
          <a:off x="0" y="0"/>
          <a:ext cx="0" cy="0"/>
          <a:chOff x="0" y="0"/>
          <a:chExt cx="0" cy="0"/>
        </a:xfrm>
      </p:grpSpPr>
      <p:sp>
        <p:nvSpPr>
          <p:cNvPr id="3" name="Rectangle 2">
            <a:extLst>
              <a:ext uri="{FF2B5EF4-FFF2-40B4-BE49-F238E27FC236}">
                <a16:creationId xmlns:a16="http://schemas.microsoft.com/office/drawing/2014/main" id="{EA023FB3-B371-5D3C-ABAC-09D2577844DB}"/>
              </a:ext>
            </a:extLst>
          </p:cNvPr>
          <p:cNvSpPr/>
          <p:nvPr/>
        </p:nvSpPr>
        <p:spPr>
          <a:xfrm>
            <a:off x="-6264" y="0"/>
            <a:ext cx="7251126" cy="6815729"/>
          </a:xfrm>
          <a:prstGeom prst="rect">
            <a:avLst/>
          </a:prstGeom>
          <a:solidFill>
            <a:schemeClr val="accent3">
              <a:alpha val="82066"/>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a:extLst>
              <a:ext uri="{FF2B5EF4-FFF2-40B4-BE49-F238E27FC236}">
                <a16:creationId xmlns:a16="http://schemas.microsoft.com/office/drawing/2014/main" id="{758BDE63-B9B7-6F59-5330-C5DDB57F1C34}"/>
              </a:ext>
            </a:extLst>
          </p:cNvPr>
          <p:cNvSpPr txBox="1"/>
          <p:nvPr/>
        </p:nvSpPr>
        <p:spPr>
          <a:xfrm>
            <a:off x="962483" y="2929961"/>
            <a:ext cx="5313631" cy="1226298"/>
          </a:xfrm>
          <a:prstGeom prst="rect">
            <a:avLst/>
          </a:prstGeom>
          <a:noFill/>
        </p:spPr>
        <p:txBody>
          <a:bodyPr rot="0" spcFirstLastPara="0" vertOverflow="overflow" horzOverflow="overflow" vert="horz" wrap="square" lIns="91440" tIns="45720" rIns="91440" bIns="45720" numCol="1" spcCol="0" rtlCol="0" fromWordArt="0" anchor="t" anchorCtr="0" forceAA="0" compatLnSpc="1">
            <a:prstTxWarp prst="textNoShape">
              <a:avLst/>
            </a:prstTxWarp>
            <a:spAutoFit/>
          </a:bodyPr>
          <a:lstStyle/>
          <a:p>
            <a:pPr>
              <a:lnSpc>
                <a:spcPct val="90000"/>
              </a:lnSpc>
            </a:pPr>
            <a:r>
              <a:rPr lang="en-US" sz="8000" dirty="0">
                <a:solidFill>
                  <a:schemeClr val="bg1"/>
                </a:solidFill>
                <a:latin typeface="Amare Walter Neue Mittel" panose="020B0503040202060203" pitchFamily="34" charset="0"/>
                <a:cs typeface="Arial"/>
              </a:rPr>
              <a:t>Sunrise</a:t>
            </a:r>
            <a:r>
              <a:rPr lang="en-US" sz="8000" baseline="30000" dirty="0">
                <a:solidFill>
                  <a:schemeClr val="bg1"/>
                </a:solidFill>
                <a:latin typeface="Amare Walter Neue Halbfett" panose="020B0503040202060203" pitchFamily="34" charset="77"/>
              </a:rPr>
              <a:t>™</a:t>
            </a:r>
            <a:endParaRPr lang="en-US" sz="8000" dirty="0">
              <a:solidFill>
                <a:schemeClr val="bg1"/>
              </a:solidFill>
              <a:latin typeface="Amare Walter Neue Leicht" panose="020B0303040202060203" pitchFamily="34" charset="77"/>
              <a:cs typeface="Arial"/>
            </a:endParaRPr>
          </a:p>
        </p:txBody>
      </p:sp>
      <p:sp>
        <p:nvSpPr>
          <p:cNvPr id="5" name="Rectangle 4">
            <a:extLst>
              <a:ext uri="{FF2B5EF4-FFF2-40B4-BE49-F238E27FC236}">
                <a16:creationId xmlns:a16="http://schemas.microsoft.com/office/drawing/2014/main" id="{DDBF33D7-3E37-7CF1-5AF8-CC2955884DFD}"/>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urple letter on a black background&#10;&#10;Description automatically generated">
            <a:extLst>
              <a:ext uri="{FF2B5EF4-FFF2-40B4-BE49-F238E27FC236}">
                <a16:creationId xmlns:a16="http://schemas.microsoft.com/office/drawing/2014/main" id="{7126A9E5-00F8-1E2A-BA2E-D8C8379C5C61}"/>
              </a:ext>
            </a:extLst>
          </p:cNvPr>
          <p:cNvPicPr>
            <a:picLocks noChangeAspect="1"/>
          </p:cNvPicPr>
          <p:nvPr/>
        </p:nvPicPr>
        <p:blipFill>
          <a:blip r:embed="rId3">
            <a:extLst>
              <a:ext uri="{BEBA8EAE-BF5A-486C-A8C5-ECC9F3942E4B}">
                <a14:imgProps xmlns:a14="http://schemas.microsoft.com/office/drawing/2010/main">
                  <a14:imgLayer r:embed="rId4">
                    <a14:imgEffect>
                      <a14:brightnessContrast bright="100000"/>
                    </a14:imgEffect>
                  </a14:imgLayer>
                </a14:imgProps>
              </a:ext>
            </a:extLst>
          </a:blip>
          <a:stretch>
            <a:fillRect/>
          </a:stretch>
        </p:blipFill>
        <p:spPr>
          <a:xfrm>
            <a:off x="244700" y="6428590"/>
            <a:ext cx="1184953" cy="218597"/>
          </a:xfrm>
          <a:prstGeom prst="rect">
            <a:avLst/>
          </a:prstGeom>
        </p:spPr>
      </p:pic>
      <p:sp>
        <p:nvSpPr>
          <p:cNvPr id="8" name="Text Placeholder 2">
            <a:extLst>
              <a:ext uri="{FF2B5EF4-FFF2-40B4-BE49-F238E27FC236}">
                <a16:creationId xmlns:a16="http://schemas.microsoft.com/office/drawing/2014/main" id="{C3A03EF9-03E8-60D0-13D0-0627D3D8C2F3}"/>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9" name="Slide Number Placeholder 1">
            <a:extLst>
              <a:ext uri="{FF2B5EF4-FFF2-40B4-BE49-F238E27FC236}">
                <a16:creationId xmlns:a16="http://schemas.microsoft.com/office/drawing/2014/main" id="{240B2CDB-1E07-6982-B682-F32D3F761E17}"/>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a:t>
            </a:fld>
            <a:endParaRPr lang="en-US" dirty="0">
              <a:solidFill>
                <a:schemeClr val="bg1"/>
              </a:solidFill>
              <a:latin typeface="Amare Walter Neue Mager" panose="020B0403040202060203" pitchFamily="34" charset="77"/>
            </a:endParaRPr>
          </a:p>
        </p:txBody>
      </p:sp>
      <p:pic>
        <p:nvPicPr>
          <p:cNvPr id="19" name="Resim 18" descr="yazı tipi, grafik, metin, logo içeren bir resim&#10;&#10;Yapay zeka tarafından oluşturulmuş içerik yanlış olabilir.">
            <a:extLst>
              <a:ext uri="{FF2B5EF4-FFF2-40B4-BE49-F238E27FC236}">
                <a16:creationId xmlns:a16="http://schemas.microsoft.com/office/drawing/2014/main" id="{3CC73FB9-ACCA-9F70-28E7-3350A1946DFD}"/>
              </a:ext>
            </a:extLst>
          </p:cNvPr>
          <p:cNvPicPr>
            <a:picLocks noChangeAspect="1"/>
          </p:cNvPicPr>
          <p:nvPr/>
        </p:nvPicPr>
        <p:blipFill>
          <a:blip r:embed="rId5"/>
          <a:stretch>
            <a:fillRect/>
          </a:stretch>
        </p:blipFill>
        <p:spPr>
          <a:xfrm>
            <a:off x="1067235" y="2067924"/>
            <a:ext cx="2678047" cy="804360"/>
          </a:xfrm>
          <a:prstGeom prst="rect">
            <a:avLst/>
          </a:prstGeom>
        </p:spPr>
      </p:pic>
      <p:pic>
        <p:nvPicPr>
          <p:cNvPr id="10" name="Resim 9" descr="metin, meyve, yemek, gıda, dut içeren bir resim&#10;&#10;Yapay zeka tarafından oluşturulmuş içerik yanlış olabilir.">
            <a:extLst>
              <a:ext uri="{FF2B5EF4-FFF2-40B4-BE49-F238E27FC236}">
                <a16:creationId xmlns:a16="http://schemas.microsoft.com/office/drawing/2014/main" id="{C7847B97-7B89-D972-A0A0-B356FB7F03B1}"/>
              </a:ext>
            </a:extLst>
          </p:cNvPr>
          <p:cNvPicPr>
            <a:picLocks noChangeAspect="1"/>
          </p:cNvPicPr>
          <p:nvPr/>
        </p:nvPicPr>
        <p:blipFill>
          <a:blip r:embed="rId6"/>
          <a:stretch>
            <a:fillRect/>
          </a:stretch>
        </p:blipFill>
        <p:spPr>
          <a:xfrm>
            <a:off x="7207271" y="-16605"/>
            <a:ext cx="4982130" cy="6236373"/>
          </a:xfrm>
          <a:prstGeom prst="rect">
            <a:avLst/>
          </a:prstGeom>
        </p:spPr>
      </p:pic>
    </p:spTree>
    <p:extLst>
      <p:ext uri="{BB962C8B-B14F-4D97-AF65-F5344CB8AC3E}">
        <p14:creationId xmlns:p14="http://schemas.microsoft.com/office/powerpoint/2010/main" val="118814287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pic>
        <p:nvPicPr>
          <p:cNvPr id="5" name="Resim 4" descr="daire, çizgi film, gülümsemek, gülüş içeren bir resim&#10;&#10;Yapay zeka tarafından oluşturulmuş içerik yanlış olabilir.">
            <a:extLst>
              <a:ext uri="{FF2B5EF4-FFF2-40B4-BE49-F238E27FC236}">
                <a16:creationId xmlns:a16="http://schemas.microsoft.com/office/drawing/2014/main" id="{5F2C3BF5-8192-E6B3-0592-5649E9DF5278}"/>
              </a:ext>
            </a:extLst>
          </p:cNvPr>
          <p:cNvPicPr>
            <a:picLocks noChangeAspect="1"/>
          </p:cNvPicPr>
          <p:nvPr/>
        </p:nvPicPr>
        <p:blipFill>
          <a:blip r:embed="rId9"/>
          <a:stretch>
            <a:fillRect/>
          </a:stretch>
        </p:blipFill>
        <p:spPr>
          <a:xfrm>
            <a:off x="4503487" y="346560"/>
            <a:ext cx="1369714" cy="1455322"/>
          </a:xfrm>
          <a:prstGeom prst="rect">
            <a:avLst/>
          </a:prstGeom>
        </p:spPr>
      </p:pic>
      <p:pic>
        <p:nvPicPr>
          <p:cNvPr id="11" name="Resim 10" descr="daire içeren bir resim&#10;&#10;Yapay zeka tarafından oluşturulmuş içerik yanlış olabilir.">
            <a:extLst>
              <a:ext uri="{FF2B5EF4-FFF2-40B4-BE49-F238E27FC236}">
                <a16:creationId xmlns:a16="http://schemas.microsoft.com/office/drawing/2014/main" id="{7E69060D-CC30-BBDB-0CF3-589FB3C35C33}"/>
              </a:ext>
            </a:extLst>
          </p:cNvPr>
          <p:cNvPicPr>
            <a:picLocks noChangeAspect="1"/>
          </p:cNvPicPr>
          <p:nvPr/>
        </p:nvPicPr>
        <p:blipFill>
          <a:blip r:embed="rId10"/>
          <a:stretch>
            <a:fillRect/>
          </a:stretch>
        </p:blipFill>
        <p:spPr>
          <a:xfrm>
            <a:off x="4465860" y="3351017"/>
            <a:ext cx="1369714" cy="1455322"/>
          </a:xfrm>
          <a:prstGeom prst="rect">
            <a:avLst/>
          </a:prstGeom>
        </p:spPr>
      </p:pic>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911664"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How It Works - Key Benefits</a:t>
            </a:r>
            <a:endParaRPr lang="en-US" sz="4400" baseline="30000" dirty="0">
              <a:solidFill>
                <a:schemeClr val="bg1"/>
              </a:solidFill>
              <a:latin typeface="Amare Walter Neue Leicht" panose="020B0303040202060203" pitchFamily="34" charset="77"/>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10</a:t>
            </a:fld>
            <a:endParaRPr lang="en-US">
              <a:solidFill>
                <a:schemeClr val="bg1"/>
              </a:solidFill>
              <a:latin typeface="Amare Walter Neue Mager" panose="020B0403040202060203" pitchFamily="34" charset="77"/>
            </a:endParaRPr>
          </a:p>
        </p:txBody>
      </p:sp>
      <p:sp>
        <p:nvSpPr>
          <p:cNvPr id="3" name="Title 1">
            <a:extLst>
              <a:ext uri="{FF2B5EF4-FFF2-40B4-BE49-F238E27FC236}">
                <a16:creationId xmlns:a16="http://schemas.microsoft.com/office/drawing/2014/main" id="{19012DEB-7BD0-6D42-CEAF-39AA431EA3F6}"/>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Sunrise™</a:t>
            </a:r>
          </a:p>
        </p:txBody>
      </p:sp>
      <p:sp>
        <p:nvSpPr>
          <p:cNvPr id="2" name="TextBox 18">
            <a:extLst>
              <a:ext uri="{FF2B5EF4-FFF2-40B4-BE49-F238E27FC236}">
                <a16:creationId xmlns:a16="http://schemas.microsoft.com/office/drawing/2014/main" id="{110C5AE2-D4CF-3EBF-8893-80553156DC04}"/>
              </a:ext>
            </a:extLst>
          </p:cNvPr>
          <p:cNvSpPr txBox="1"/>
          <p:nvPr/>
        </p:nvSpPr>
        <p:spPr>
          <a:xfrm>
            <a:off x="359392" y="4675428"/>
            <a:ext cx="3468100" cy="1446550"/>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
        <p:nvSpPr>
          <p:cNvPr id="7" name="Content Placeholder 2">
            <a:extLst>
              <a:ext uri="{FF2B5EF4-FFF2-40B4-BE49-F238E27FC236}">
                <a16:creationId xmlns:a16="http://schemas.microsoft.com/office/drawing/2014/main" id="{FFF8BABF-776A-FE1C-A9A0-66085DC3F5C6}"/>
              </a:ext>
            </a:extLst>
          </p:cNvPr>
          <p:cNvSpPr txBox="1">
            <a:spLocks/>
          </p:cNvSpPr>
          <p:nvPr>
            <p:custDataLst>
              <p:tags r:id="rId3"/>
            </p:custDataLst>
          </p:nvPr>
        </p:nvSpPr>
        <p:spPr>
          <a:xfrm>
            <a:off x="4780247" y="278957"/>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Metabolism</a:t>
            </a:r>
            <a:endParaRPr lang="en-US" sz="2000" i="1" dirty="0">
              <a:solidFill>
                <a:schemeClr val="accent3"/>
              </a:solidFill>
              <a:latin typeface="Amare Walter Neue Mager"/>
            </a:endParaRPr>
          </a:p>
        </p:txBody>
      </p:sp>
      <p:sp>
        <p:nvSpPr>
          <p:cNvPr id="8" name="Content Placeholder 2">
            <a:extLst>
              <a:ext uri="{FF2B5EF4-FFF2-40B4-BE49-F238E27FC236}">
                <a16:creationId xmlns:a16="http://schemas.microsoft.com/office/drawing/2014/main" id="{19C2B1A8-B1BB-3BD9-2665-6490F4CC75E6}"/>
              </a:ext>
            </a:extLst>
          </p:cNvPr>
          <p:cNvSpPr txBox="1">
            <a:spLocks/>
          </p:cNvSpPr>
          <p:nvPr>
            <p:custDataLst>
              <p:tags r:id="rId4"/>
            </p:custDataLst>
          </p:nvPr>
        </p:nvSpPr>
        <p:spPr>
          <a:xfrm>
            <a:off x="5521191" y="710730"/>
            <a:ext cx="5943071" cy="257873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B3 contributes to normal energy-yielding metabolism.</a:t>
            </a:r>
          </a:p>
          <a:p>
            <a:pPr>
              <a:lnSpc>
                <a:spcPct val="100000"/>
              </a:lnSpc>
              <a:spcBef>
                <a:spcPts val="0"/>
              </a:spcBef>
            </a:pPr>
            <a:r>
              <a:rPr lang="en-US" sz="1400" dirty="0">
                <a:solidFill>
                  <a:schemeClr val="accent3"/>
                </a:solidFill>
                <a:latin typeface="Amare Walter Neue Mager"/>
              </a:rPr>
              <a:t>Vitamin B5 contributes to normal energy-yielding metabolism.</a:t>
            </a:r>
          </a:p>
          <a:p>
            <a:pPr>
              <a:lnSpc>
                <a:spcPct val="100000"/>
              </a:lnSpc>
              <a:spcBef>
                <a:spcPts val="0"/>
              </a:spcBef>
            </a:pPr>
            <a:r>
              <a:rPr lang="en-US" sz="1400" dirty="0">
                <a:solidFill>
                  <a:schemeClr val="accent3"/>
                </a:solidFill>
                <a:latin typeface="Amare Walter Neue Mager"/>
              </a:rPr>
              <a:t>Vitamin B6 contributes to normal energy-yielding metabolism.</a:t>
            </a:r>
          </a:p>
          <a:p>
            <a:pPr>
              <a:lnSpc>
                <a:spcPct val="100000"/>
              </a:lnSpc>
              <a:spcBef>
                <a:spcPts val="0"/>
              </a:spcBef>
            </a:pPr>
            <a:r>
              <a:rPr lang="en-US" sz="1400" dirty="0">
                <a:solidFill>
                  <a:schemeClr val="accent3"/>
                </a:solidFill>
                <a:latin typeface="Amare Walter Neue Mager"/>
              </a:rPr>
              <a:t>Vitamin B6 contributes to normal protein and glycogen metabolism.</a:t>
            </a:r>
          </a:p>
          <a:p>
            <a:pPr>
              <a:lnSpc>
                <a:spcPct val="100000"/>
              </a:lnSpc>
              <a:spcBef>
                <a:spcPts val="0"/>
              </a:spcBef>
            </a:pPr>
            <a:r>
              <a:rPr lang="en-US" sz="1400" dirty="0">
                <a:solidFill>
                  <a:schemeClr val="accent3"/>
                </a:solidFill>
                <a:latin typeface="Amare Walter Neue Mager"/>
              </a:rPr>
              <a:t>Vitamin B6 contributes to the regulation of hormonal activity.</a:t>
            </a:r>
          </a:p>
          <a:p>
            <a:pPr>
              <a:lnSpc>
                <a:spcPct val="100000"/>
              </a:lnSpc>
              <a:spcBef>
                <a:spcPts val="0"/>
              </a:spcBef>
            </a:pPr>
            <a:r>
              <a:rPr lang="en-US" sz="1400" dirty="0">
                <a:solidFill>
                  <a:schemeClr val="accent3"/>
                </a:solidFill>
                <a:latin typeface="Amare Walter Neue Mager"/>
              </a:rPr>
              <a:t>Vitamin B1 contributes to normal energy-yielding metabolism.</a:t>
            </a:r>
          </a:p>
          <a:p>
            <a:pPr>
              <a:lnSpc>
                <a:spcPct val="100000"/>
              </a:lnSpc>
              <a:spcBef>
                <a:spcPts val="0"/>
              </a:spcBef>
            </a:pPr>
            <a:r>
              <a:rPr lang="en-US" sz="1400" dirty="0">
                <a:solidFill>
                  <a:schemeClr val="accent3"/>
                </a:solidFill>
                <a:latin typeface="Amare Walter Neue Mager"/>
              </a:rPr>
              <a:t>Vitamin B2 contributes to normal energy-yielding metabolism.</a:t>
            </a:r>
          </a:p>
          <a:p>
            <a:pPr>
              <a:lnSpc>
                <a:spcPct val="100000"/>
              </a:lnSpc>
              <a:spcBef>
                <a:spcPts val="0"/>
              </a:spcBef>
            </a:pPr>
            <a:r>
              <a:rPr lang="en-US" sz="1400" dirty="0">
                <a:solidFill>
                  <a:schemeClr val="accent3"/>
                </a:solidFill>
                <a:latin typeface="Amare Walter Neue Mager"/>
              </a:rPr>
              <a:t>Biotin contributes to normal energy-yielding metabolism.</a:t>
            </a:r>
          </a:p>
          <a:p>
            <a:pPr>
              <a:lnSpc>
                <a:spcPct val="100000"/>
              </a:lnSpc>
              <a:spcBef>
                <a:spcPts val="0"/>
              </a:spcBef>
            </a:pPr>
            <a:r>
              <a:rPr lang="en-US" sz="1400" dirty="0">
                <a:solidFill>
                  <a:schemeClr val="accent3"/>
                </a:solidFill>
                <a:latin typeface="Amare Walter Neue Mager"/>
              </a:rPr>
              <a:t>Biotin contributes to normal macronutrient metabolism.</a:t>
            </a:r>
          </a:p>
          <a:p>
            <a:pPr>
              <a:lnSpc>
                <a:spcPct val="100000"/>
              </a:lnSpc>
              <a:spcBef>
                <a:spcPts val="0"/>
              </a:spcBef>
            </a:pPr>
            <a:r>
              <a:rPr lang="en-US" sz="1400" dirty="0">
                <a:solidFill>
                  <a:schemeClr val="accent3"/>
                </a:solidFill>
                <a:latin typeface="Amare Walter Neue Mager"/>
              </a:rPr>
              <a:t>Vitamin B12 contributes to normal energy-yielding metabolism.</a:t>
            </a:r>
          </a:p>
          <a:p>
            <a:pPr>
              <a:lnSpc>
                <a:spcPct val="100000"/>
              </a:lnSpc>
              <a:spcBef>
                <a:spcPts val="0"/>
              </a:spcBef>
            </a:pPr>
            <a:r>
              <a:rPr lang="en-US" sz="1400" dirty="0">
                <a:solidFill>
                  <a:schemeClr val="accent3"/>
                </a:solidFill>
                <a:latin typeface="Amare Walter Neue Mager"/>
              </a:rPr>
              <a:t>Vitamin B12 contributes to normal homocysteine metabolism.</a:t>
            </a:r>
            <a:endParaRPr lang="en-US" sz="1400" i="1" dirty="0">
              <a:solidFill>
                <a:schemeClr val="accent3"/>
              </a:solidFill>
              <a:latin typeface="Amare Walter Neue Mager"/>
            </a:endParaRPr>
          </a:p>
        </p:txBody>
      </p:sp>
      <p:sp>
        <p:nvSpPr>
          <p:cNvPr id="9" name="Content Placeholder 2">
            <a:extLst>
              <a:ext uri="{FF2B5EF4-FFF2-40B4-BE49-F238E27FC236}">
                <a16:creationId xmlns:a16="http://schemas.microsoft.com/office/drawing/2014/main" id="{E31E5277-DF7F-F77D-15B0-ED0815FCF53D}"/>
              </a:ext>
            </a:extLst>
          </p:cNvPr>
          <p:cNvSpPr txBox="1">
            <a:spLocks/>
          </p:cNvSpPr>
          <p:nvPr>
            <p:custDataLst>
              <p:tags r:id="rId5"/>
            </p:custDataLst>
          </p:nvPr>
        </p:nvSpPr>
        <p:spPr>
          <a:xfrm>
            <a:off x="4780247" y="3283414"/>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Nervous System</a:t>
            </a:r>
            <a:endParaRPr lang="en-US" sz="2000" i="1" dirty="0">
              <a:solidFill>
                <a:schemeClr val="accent3"/>
              </a:solidFill>
              <a:latin typeface="Amare Walter Neue Mager"/>
            </a:endParaRPr>
          </a:p>
        </p:txBody>
      </p:sp>
      <p:sp>
        <p:nvSpPr>
          <p:cNvPr id="10" name="Content Placeholder 2">
            <a:extLst>
              <a:ext uri="{FF2B5EF4-FFF2-40B4-BE49-F238E27FC236}">
                <a16:creationId xmlns:a16="http://schemas.microsoft.com/office/drawing/2014/main" id="{1746C750-4832-656A-A1C2-3606516B6109}"/>
              </a:ext>
            </a:extLst>
          </p:cNvPr>
          <p:cNvSpPr txBox="1">
            <a:spLocks/>
          </p:cNvSpPr>
          <p:nvPr>
            <p:custDataLst>
              <p:tags r:id="rId6"/>
            </p:custDataLst>
          </p:nvPr>
        </p:nvSpPr>
        <p:spPr>
          <a:xfrm>
            <a:off x="5521191" y="3715188"/>
            <a:ext cx="5943071" cy="1881464"/>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B3 contributes to the normal functioning of the nervous system.</a:t>
            </a:r>
          </a:p>
          <a:p>
            <a:pPr>
              <a:lnSpc>
                <a:spcPct val="100000"/>
              </a:lnSpc>
              <a:spcBef>
                <a:spcPts val="0"/>
              </a:spcBef>
            </a:pPr>
            <a:r>
              <a:rPr lang="en-US" sz="1400" dirty="0">
                <a:solidFill>
                  <a:schemeClr val="accent3"/>
                </a:solidFill>
                <a:latin typeface="Amare Walter Neue Mager"/>
              </a:rPr>
              <a:t>Vitamin B1 contributes to the normal functioning of the nervous system.</a:t>
            </a:r>
          </a:p>
          <a:p>
            <a:pPr>
              <a:lnSpc>
                <a:spcPct val="100000"/>
              </a:lnSpc>
              <a:spcBef>
                <a:spcPts val="0"/>
              </a:spcBef>
            </a:pPr>
            <a:r>
              <a:rPr lang="en-US" sz="1400" dirty="0">
                <a:solidFill>
                  <a:schemeClr val="accent3"/>
                </a:solidFill>
                <a:latin typeface="Amare Walter Neue Mager"/>
              </a:rPr>
              <a:t>Vitamin B2 contributes to the normal functioning of the nervous system.</a:t>
            </a:r>
          </a:p>
          <a:p>
            <a:pPr>
              <a:lnSpc>
                <a:spcPct val="100000"/>
              </a:lnSpc>
              <a:spcBef>
                <a:spcPts val="0"/>
              </a:spcBef>
            </a:pPr>
            <a:r>
              <a:rPr lang="en-US" sz="1400" dirty="0">
                <a:solidFill>
                  <a:schemeClr val="accent3"/>
                </a:solidFill>
                <a:latin typeface="Amare Walter Neue Mager"/>
              </a:rPr>
              <a:t>Vitamin B12 contributes to the normal functioning of the nervous system.</a:t>
            </a:r>
            <a:endParaRPr lang="en-US" sz="1400" i="1" dirty="0">
              <a:solidFill>
                <a:schemeClr val="accent3"/>
              </a:solidFill>
              <a:latin typeface="Amare Walter Neue Mager"/>
            </a:endParaRPr>
          </a:p>
        </p:txBody>
      </p:sp>
      <p:sp>
        <p:nvSpPr>
          <p:cNvPr id="17" name="TextBox 18">
            <a:extLst>
              <a:ext uri="{FF2B5EF4-FFF2-40B4-BE49-F238E27FC236}">
                <a16:creationId xmlns:a16="http://schemas.microsoft.com/office/drawing/2014/main" id="{057259FB-8B8C-AD38-7F48-9229B9E0ECDC}"/>
              </a:ext>
            </a:extLst>
          </p:cNvPr>
          <p:cNvSpPr txBox="1"/>
          <p:nvPr/>
        </p:nvSpPr>
        <p:spPr>
          <a:xfrm>
            <a:off x="359392" y="4111559"/>
            <a:ext cx="3468100" cy="461665"/>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*All of these claims are approved under EU Commission Regulation (EU) No 432/2012 and may be used only if the vitamin is present in sufficient quantities (≥15% of NRV per daily dose).</a:t>
            </a:r>
          </a:p>
        </p:txBody>
      </p:sp>
      <p:pic>
        <p:nvPicPr>
          <p:cNvPr id="6" name="Resim 5" descr="metin, kitap, kitap kapağı, roman içeren bir resim&#10;&#10;Yapay zeka tarafından oluşturulmuş içerik yanlış olabilir.">
            <a:extLst>
              <a:ext uri="{FF2B5EF4-FFF2-40B4-BE49-F238E27FC236}">
                <a16:creationId xmlns:a16="http://schemas.microsoft.com/office/drawing/2014/main" id="{D9DA3FDC-2B8A-B00A-148F-B86AA1F19E3C}"/>
              </a:ext>
            </a:extLst>
          </p:cNvPr>
          <p:cNvPicPr>
            <a:picLocks noChangeAspect="1"/>
          </p:cNvPicPr>
          <p:nvPr/>
        </p:nvPicPr>
        <p:blipFill>
          <a:blip r:embed="rId13"/>
          <a:stretch>
            <a:fillRect/>
          </a:stretch>
        </p:blipFill>
        <p:spPr>
          <a:xfrm>
            <a:off x="959954" y="2059475"/>
            <a:ext cx="1998873" cy="1998873"/>
          </a:xfrm>
          <a:prstGeom prst="rect">
            <a:avLst/>
          </a:prstGeom>
        </p:spPr>
      </p:pic>
    </p:spTree>
    <p:extLst>
      <p:ext uri="{BB962C8B-B14F-4D97-AF65-F5344CB8AC3E}">
        <p14:creationId xmlns:p14="http://schemas.microsoft.com/office/powerpoint/2010/main" val="173875265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pic>
        <p:nvPicPr>
          <p:cNvPr id="5" name="Resim 4" descr="logo, simge, sembol, daire, yazı tipi içeren bir resim&#10;&#10;Yapay zeka tarafından oluşturulmuş içerik yanlış olabilir.">
            <a:extLst>
              <a:ext uri="{FF2B5EF4-FFF2-40B4-BE49-F238E27FC236}">
                <a16:creationId xmlns:a16="http://schemas.microsoft.com/office/drawing/2014/main" id="{B2CF8C1B-2CB5-EC0C-F8A1-D945B7B38803}"/>
              </a:ext>
            </a:extLst>
          </p:cNvPr>
          <p:cNvPicPr>
            <a:picLocks noChangeAspect="1"/>
          </p:cNvPicPr>
          <p:nvPr/>
        </p:nvPicPr>
        <p:blipFill>
          <a:blip r:embed="rId9"/>
          <a:stretch>
            <a:fillRect/>
          </a:stretch>
        </p:blipFill>
        <p:spPr>
          <a:xfrm>
            <a:off x="4481101" y="354313"/>
            <a:ext cx="1369714" cy="1455322"/>
          </a:xfrm>
          <a:prstGeom prst="rect">
            <a:avLst/>
          </a:prstGeom>
        </p:spPr>
      </p:pic>
      <p:pic>
        <p:nvPicPr>
          <p:cNvPr id="10" name="Resim 9">
            <a:extLst>
              <a:ext uri="{FF2B5EF4-FFF2-40B4-BE49-F238E27FC236}">
                <a16:creationId xmlns:a16="http://schemas.microsoft.com/office/drawing/2014/main" id="{342C5EBD-65AF-C275-CB8F-2874D7C913B5}"/>
              </a:ext>
            </a:extLst>
          </p:cNvPr>
          <p:cNvPicPr>
            <a:picLocks noChangeAspect="1"/>
          </p:cNvPicPr>
          <p:nvPr/>
        </p:nvPicPr>
        <p:blipFill>
          <a:blip r:embed="rId10"/>
          <a:stretch>
            <a:fillRect/>
          </a:stretch>
        </p:blipFill>
        <p:spPr>
          <a:xfrm>
            <a:off x="4481101" y="2277926"/>
            <a:ext cx="1369714" cy="1455322"/>
          </a:xfrm>
          <a:prstGeom prst="rect">
            <a:avLst/>
          </a:prstGeom>
        </p:spPr>
      </p:pic>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911664"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How It Works - Key Benefits</a:t>
            </a:r>
            <a:endParaRPr lang="en-US" sz="4400" baseline="30000" dirty="0">
              <a:solidFill>
                <a:schemeClr val="bg1"/>
              </a:solidFill>
              <a:latin typeface="Amare Walter Neue Leicht" panose="020B0303040202060203" pitchFamily="34" charset="77"/>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1">
            <a:extLst>
              <a:ext uri="{BEBA8EAE-BF5A-486C-A8C5-ECC9F3942E4B}">
                <a14:imgProps xmlns:a14="http://schemas.microsoft.com/office/drawing/2010/main">
                  <a14:imgLayer r:embed="rId12">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11</a:t>
            </a:fld>
            <a:endParaRPr lang="en-US">
              <a:solidFill>
                <a:schemeClr val="bg1"/>
              </a:solidFill>
              <a:latin typeface="Amare Walter Neue Mager" panose="020B0403040202060203" pitchFamily="34" charset="77"/>
            </a:endParaRPr>
          </a:p>
        </p:txBody>
      </p:sp>
      <p:sp>
        <p:nvSpPr>
          <p:cNvPr id="3" name="Title 1">
            <a:extLst>
              <a:ext uri="{FF2B5EF4-FFF2-40B4-BE49-F238E27FC236}">
                <a16:creationId xmlns:a16="http://schemas.microsoft.com/office/drawing/2014/main" id="{19012DEB-7BD0-6D42-CEAF-39AA431EA3F6}"/>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Sunrise™</a:t>
            </a:r>
          </a:p>
        </p:txBody>
      </p:sp>
      <p:sp>
        <p:nvSpPr>
          <p:cNvPr id="2" name="TextBox 18">
            <a:extLst>
              <a:ext uri="{FF2B5EF4-FFF2-40B4-BE49-F238E27FC236}">
                <a16:creationId xmlns:a16="http://schemas.microsoft.com/office/drawing/2014/main" id="{110C5AE2-D4CF-3EBF-8893-80553156DC04}"/>
              </a:ext>
            </a:extLst>
          </p:cNvPr>
          <p:cNvSpPr txBox="1"/>
          <p:nvPr/>
        </p:nvSpPr>
        <p:spPr>
          <a:xfrm>
            <a:off x="359392" y="4675428"/>
            <a:ext cx="3468100" cy="1446550"/>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
        <p:nvSpPr>
          <p:cNvPr id="7" name="Content Placeholder 2">
            <a:extLst>
              <a:ext uri="{FF2B5EF4-FFF2-40B4-BE49-F238E27FC236}">
                <a16:creationId xmlns:a16="http://schemas.microsoft.com/office/drawing/2014/main" id="{FFF8BABF-776A-FE1C-A9A0-66085DC3F5C6}"/>
              </a:ext>
            </a:extLst>
          </p:cNvPr>
          <p:cNvSpPr txBox="1">
            <a:spLocks/>
          </p:cNvSpPr>
          <p:nvPr>
            <p:custDataLst>
              <p:tags r:id="rId3"/>
            </p:custDataLst>
          </p:nvPr>
        </p:nvSpPr>
        <p:spPr>
          <a:xfrm>
            <a:off x="4780247" y="278957"/>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Skin</a:t>
            </a:r>
            <a:endParaRPr lang="en-US" sz="2000" i="1" dirty="0">
              <a:solidFill>
                <a:schemeClr val="accent3"/>
              </a:solidFill>
              <a:latin typeface="Amare Walter Neue Mager"/>
            </a:endParaRPr>
          </a:p>
        </p:txBody>
      </p:sp>
      <p:sp>
        <p:nvSpPr>
          <p:cNvPr id="8" name="Content Placeholder 2">
            <a:extLst>
              <a:ext uri="{FF2B5EF4-FFF2-40B4-BE49-F238E27FC236}">
                <a16:creationId xmlns:a16="http://schemas.microsoft.com/office/drawing/2014/main" id="{19C2B1A8-B1BB-3BD9-2665-6490F4CC75E6}"/>
              </a:ext>
            </a:extLst>
          </p:cNvPr>
          <p:cNvSpPr txBox="1">
            <a:spLocks/>
          </p:cNvSpPr>
          <p:nvPr>
            <p:custDataLst>
              <p:tags r:id="rId4"/>
            </p:custDataLst>
          </p:nvPr>
        </p:nvSpPr>
        <p:spPr>
          <a:xfrm>
            <a:off x="5521191" y="660354"/>
            <a:ext cx="5943071" cy="13338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 contributes to normal collagen formation for the normal function of skin.</a:t>
            </a:r>
          </a:p>
          <a:p>
            <a:pPr>
              <a:lnSpc>
                <a:spcPct val="100000"/>
              </a:lnSpc>
              <a:spcBef>
                <a:spcPts val="0"/>
              </a:spcBef>
            </a:pPr>
            <a:r>
              <a:rPr lang="en-US" sz="1400" dirty="0">
                <a:solidFill>
                  <a:schemeClr val="accent3"/>
                </a:solidFill>
                <a:latin typeface="Amare Walter Neue Mager"/>
              </a:rPr>
              <a:t>Vitamin B2 contributes to the maintenance of normal skin.</a:t>
            </a:r>
          </a:p>
          <a:p>
            <a:pPr>
              <a:lnSpc>
                <a:spcPct val="100000"/>
              </a:lnSpc>
              <a:spcBef>
                <a:spcPts val="0"/>
              </a:spcBef>
            </a:pPr>
            <a:r>
              <a:rPr lang="en-US" sz="1400" dirty="0">
                <a:solidFill>
                  <a:schemeClr val="accent3"/>
                </a:solidFill>
                <a:latin typeface="Amare Walter Neue Mager"/>
              </a:rPr>
              <a:t>Folic acid contributes to normal maternal tissue growth during pregnancy.</a:t>
            </a:r>
          </a:p>
          <a:p>
            <a:pPr>
              <a:lnSpc>
                <a:spcPct val="100000"/>
              </a:lnSpc>
              <a:spcBef>
                <a:spcPts val="0"/>
              </a:spcBef>
            </a:pPr>
            <a:r>
              <a:rPr lang="en-US" sz="1400" dirty="0">
                <a:solidFill>
                  <a:schemeClr val="accent3"/>
                </a:solidFill>
                <a:latin typeface="Amare Walter Neue Mager"/>
              </a:rPr>
              <a:t>Biotin contributes to the maintenance of normal skin.</a:t>
            </a:r>
            <a:endParaRPr lang="en-US" sz="1400" i="1" dirty="0">
              <a:solidFill>
                <a:schemeClr val="accent3"/>
              </a:solidFill>
              <a:latin typeface="Amare Walter Neue Mager"/>
            </a:endParaRPr>
          </a:p>
        </p:txBody>
      </p:sp>
      <p:sp>
        <p:nvSpPr>
          <p:cNvPr id="11" name="Content Placeholder 2">
            <a:extLst>
              <a:ext uri="{FF2B5EF4-FFF2-40B4-BE49-F238E27FC236}">
                <a16:creationId xmlns:a16="http://schemas.microsoft.com/office/drawing/2014/main" id="{DD9BF508-2E35-8935-3043-3688F9E6FD76}"/>
              </a:ext>
            </a:extLst>
          </p:cNvPr>
          <p:cNvSpPr txBox="1">
            <a:spLocks/>
          </p:cNvSpPr>
          <p:nvPr>
            <p:custDataLst>
              <p:tags r:id="rId5"/>
            </p:custDataLst>
          </p:nvPr>
        </p:nvSpPr>
        <p:spPr>
          <a:xfrm>
            <a:off x="5521192" y="2833743"/>
            <a:ext cx="5710854" cy="259568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B5 contributes to normal mental performance.</a:t>
            </a:r>
          </a:p>
          <a:p>
            <a:pPr>
              <a:lnSpc>
                <a:spcPct val="100000"/>
              </a:lnSpc>
              <a:spcBef>
                <a:spcPts val="0"/>
              </a:spcBef>
            </a:pPr>
            <a:r>
              <a:rPr lang="en-US" sz="1400" dirty="0">
                <a:solidFill>
                  <a:schemeClr val="accent3"/>
                </a:solidFill>
                <a:latin typeface="Amare Walter Neue Mager"/>
              </a:rPr>
              <a:t>Vitamin B6 contributes to normal psychological function.</a:t>
            </a:r>
          </a:p>
          <a:p>
            <a:pPr>
              <a:lnSpc>
                <a:spcPct val="100000"/>
              </a:lnSpc>
              <a:spcBef>
                <a:spcPts val="0"/>
              </a:spcBef>
            </a:pPr>
            <a:r>
              <a:rPr lang="en-US" sz="1400" dirty="0">
                <a:solidFill>
                  <a:schemeClr val="accent3"/>
                </a:solidFill>
                <a:latin typeface="Amare Walter Neue Mager"/>
              </a:rPr>
              <a:t>Vitamin B1 contributes to normal psychological function.</a:t>
            </a:r>
          </a:p>
          <a:p>
            <a:pPr>
              <a:lnSpc>
                <a:spcPct val="100000"/>
              </a:lnSpc>
              <a:spcBef>
                <a:spcPts val="0"/>
              </a:spcBef>
            </a:pPr>
            <a:r>
              <a:rPr lang="en-US" sz="1400" dirty="0">
                <a:solidFill>
                  <a:schemeClr val="accent3"/>
                </a:solidFill>
                <a:latin typeface="Amare Walter Neue Mager"/>
              </a:rPr>
              <a:t>Folic acid contributes to normal psychological function.</a:t>
            </a:r>
          </a:p>
          <a:p>
            <a:pPr>
              <a:lnSpc>
                <a:spcPct val="100000"/>
              </a:lnSpc>
              <a:spcBef>
                <a:spcPts val="0"/>
              </a:spcBef>
            </a:pPr>
            <a:r>
              <a:rPr lang="en-US" sz="1400" dirty="0">
                <a:solidFill>
                  <a:schemeClr val="accent3"/>
                </a:solidFill>
                <a:latin typeface="Amare Walter Neue Mager"/>
              </a:rPr>
              <a:t>Biotin contributes to normal psychological function.</a:t>
            </a:r>
          </a:p>
          <a:p>
            <a:pPr>
              <a:lnSpc>
                <a:spcPct val="100000"/>
              </a:lnSpc>
              <a:spcBef>
                <a:spcPts val="0"/>
              </a:spcBef>
            </a:pPr>
            <a:r>
              <a:rPr lang="en-US" sz="1400" dirty="0">
                <a:solidFill>
                  <a:schemeClr val="accent3"/>
                </a:solidFill>
                <a:latin typeface="Amare Walter Neue Mager"/>
              </a:rPr>
              <a:t>Vitamin B12 contributes to normal psychological function.</a:t>
            </a:r>
            <a:endParaRPr lang="en-US" sz="1400" i="1" dirty="0">
              <a:solidFill>
                <a:schemeClr val="accent3"/>
              </a:solidFill>
              <a:latin typeface="Amare Walter Neue Mager"/>
            </a:endParaRPr>
          </a:p>
        </p:txBody>
      </p:sp>
      <p:sp>
        <p:nvSpPr>
          <p:cNvPr id="12" name="Content Placeholder 2">
            <a:extLst>
              <a:ext uri="{FF2B5EF4-FFF2-40B4-BE49-F238E27FC236}">
                <a16:creationId xmlns:a16="http://schemas.microsoft.com/office/drawing/2014/main" id="{1CB9C9AE-1217-92FF-4356-E5CC3EBC4877}"/>
              </a:ext>
            </a:extLst>
          </p:cNvPr>
          <p:cNvSpPr txBox="1">
            <a:spLocks/>
          </p:cNvSpPr>
          <p:nvPr>
            <p:custDataLst>
              <p:tags r:id="rId6"/>
            </p:custDataLst>
          </p:nvPr>
        </p:nvSpPr>
        <p:spPr>
          <a:xfrm>
            <a:off x="4780247" y="2180232"/>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Brain Function</a:t>
            </a:r>
            <a:endParaRPr lang="en-US" sz="2000" i="1" dirty="0">
              <a:solidFill>
                <a:schemeClr val="accent3"/>
              </a:solidFill>
              <a:latin typeface="Amare Walter Neue Mager"/>
            </a:endParaRPr>
          </a:p>
        </p:txBody>
      </p:sp>
      <p:sp>
        <p:nvSpPr>
          <p:cNvPr id="15" name="TextBox 18">
            <a:extLst>
              <a:ext uri="{FF2B5EF4-FFF2-40B4-BE49-F238E27FC236}">
                <a16:creationId xmlns:a16="http://schemas.microsoft.com/office/drawing/2014/main" id="{6CC1855E-F27B-6CE6-DA2F-38CC1B354650}"/>
              </a:ext>
            </a:extLst>
          </p:cNvPr>
          <p:cNvSpPr txBox="1"/>
          <p:nvPr/>
        </p:nvSpPr>
        <p:spPr>
          <a:xfrm>
            <a:off x="359392" y="4111559"/>
            <a:ext cx="3468100" cy="461665"/>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*All of these claims are approved under EU Commission Regulation (EU) No 432/2012 and may be used only if the vitamin is present in sufficient quantities (≥15% of NRV per daily dose).</a:t>
            </a:r>
          </a:p>
        </p:txBody>
      </p:sp>
      <p:pic>
        <p:nvPicPr>
          <p:cNvPr id="6" name="Resim 5" descr="metin, kitap, kitap kapağı, roman içeren bir resim&#10;&#10;Yapay zeka tarafından oluşturulmuş içerik yanlış olabilir.">
            <a:extLst>
              <a:ext uri="{FF2B5EF4-FFF2-40B4-BE49-F238E27FC236}">
                <a16:creationId xmlns:a16="http://schemas.microsoft.com/office/drawing/2014/main" id="{F8B0CC44-B881-CE22-5226-99C441981A61}"/>
              </a:ext>
            </a:extLst>
          </p:cNvPr>
          <p:cNvPicPr>
            <a:picLocks noChangeAspect="1"/>
          </p:cNvPicPr>
          <p:nvPr/>
        </p:nvPicPr>
        <p:blipFill>
          <a:blip r:embed="rId13"/>
          <a:stretch>
            <a:fillRect/>
          </a:stretch>
        </p:blipFill>
        <p:spPr>
          <a:xfrm>
            <a:off x="959954" y="2059475"/>
            <a:ext cx="1998873" cy="1998873"/>
          </a:xfrm>
          <a:prstGeom prst="rect">
            <a:avLst/>
          </a:prstGeom>
        </p:spPr>
      </p:pic>
    </p:spTree>
    <p:extLst>
      <p:ext uri="{BB962C8B-B14F-4D97-AF65-F5344CB8AC3E}">
        <p14:creationId xmlns:p14="http://schemas.microsoft.com/office/powerpoint/2010/main" val="65057127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pic>
        <p:nvPicPr>
          <p:cNvPr id="6" name="Resim 5" descr="çizgi film, kırpıntı çizim, grafik içeren bir resim&#10;&#10;Yapay zeka tarafından oluşturulmuş içerik yanlış olabilir.">
            <a:extLst>
              <a:ext uri="{FF2B5EF4-FFF2-40B4-BE49-F238E27FC236}">
                <a16:creationId xmlns:a16="http://schemas.microsoft.com/office/drawing/2014/main" id="{CA424DA7-B77D-C761-18D9-55C07C3DE3E0}"/>
              </a:ext>
            </a:extLst>
          </p:cNvPr>
          <p:cNvPicPr>
            <a:picLocks noChangeAspect="1"/>
          </p:cNvPicPr>
          <p:nvPr/>
        </p:nvPicPr>
        <p:blipFill>
          <a:blip r:embed="rId7"/>
          <a:stretch>
            <a:fillRect/>
          </a:stretch>
        </p:blipFill>
        <p:spPr>
          <a:xfrm>
            <a:off x="4465861" y="314090"/>
            <a:ext cx="1369714" cy="1455322"/>
          </a:xfrm>
          <a:prstGeom prst="rect">
            <a:avLst/>
          </a:prstGeom>
        </p:spPr>
      </p:pic>
      <p:pic>
        <p:nvPicPr>
          <p:cNvPr id="10" name="Resim 9">
            <a:extLst>
              <a:ext uri="{FF2B5EF4-FFF2-40B4-BE49-F238E27FC236}">
                <a16:creationId xmlns:a16="http://schemas.microsoft.com/office/drawing/2014/main" id="{76B078D4-2972-EF93-6893-09D8B33BF9BF}"/>
              </a:ext>
            </a:extLst>
          </p:cNvPr>
          <p:cNvPicPr>
            <a:picLocks noChangeAspect="1"/>
          </p:cNvPicPr>
          <p:nvPr/>
        </p:nvPicPr>
        <p:blipFill>
          <a:blip r:embed="rId8"/>
          <a:stretch>
            <a:fillRect/>
          </a:stretch>
        </p:blipFill>
        <p:spPr>
          <a:xfrm>
            <a:off x="4780243" y="722800"/>
            <a:ext cx="740946" cy="740946"/>
          </a:xfrm>
          <a:prstGeom prst="rect">
            <a:avLst/>
          </a:prstGeom>
        </p:spPr>
      </p:pic>
      <p:sp>
        <p:nvSpPr>
          <p:cNvPr id="37" name="Rectangle 36">
            <a:extLst>
              <a:ext uri="{FF2B5EF4-FFF2-40B4-BE49-F238E27FC236}">
                <a16:creationId xmlns:a16="http://schemas.microsoft.com/office/drawing/2014/main" id="{CF301691-4F13-F650-635E-1321AEE555CD}"/>
              </a:ext>
            </a:extLst>
          </p:cNvPr>
          <p:cNvSpPr/>
          <p:nvPr/>
        </p:nvSpPr>
        <p:spPr>
          <a:xfrm>
            <a:off x="-6264" y="-2565"/>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911664"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How It Works - Key Benefits</a:t>
            </a:r>
            <a:endParaRPr lang="en-US" sz="4400" baseline="30000" dirty="0">
              <a:solidFill>
                <a:schemeClr val="bg1"/>
              </a:solidFill>
              <a:latin typeface="Amare Walter Neue Leicht" panose="020B0303040202060203" pitchFamily="34" charset="77"/>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9">
            <a:extLst>
              <a:ext uri="{BEBA8EAE-BF5A-486C-A8C5-ECC9F3942E4B}">
                <a14:imgProps xmlns:a14="http://schemas.microsoft.com/office/drawing/2010/main">
                  <a14:imgLayer r:embed="rId10">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12</a:t>
            </a:fld>
            <a:endParaRPr lang="en-US">
              <a:solidFill>
                <a:schemeClr val="bg1"/>
              </a:solidFill>
              <a:latin typeface="Amare Walter Neue Mager" panose="020B0403040202060203" pitchFamily="34" charset="77"/>
            </a:endParaRPr>
          </a:p>
        </p:txBody>
      </p:sp>
      <p:sp>
        <p:nvSpPr>
          <p:cNvPr id="3" name="Title 1">
            <a:extLst>
              <a:ext uri="{FF2B5EF4-FFF2-40B4-BE49-F238E27FC236}">
                <a16:creationId xmlns:a16="http://schemas.microsoft.com/office/drawing/2014/main" id="{19012DEB-7BD0-6D42-CEAF-39AA431EA3F6}"/>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Sunrise™</a:t>
            </a:r>
          </a:p>
        </p:txBody>
      </p:sp>
      <p:sp>
        <p:nvSpPr>
          <p:cNvPr id="2" name="TextBox 18">
            <a:extLst>
              <a:ext uri="{FF2B5EF4-FFF2-40B4-BE49-F238E27FC236}">
                <a16:creationId xmlns:a16="http://schemas.microsoft.com/office/drawing/2014/main" id="{110C5AE2-D4CF-3EBF-8893-80553156DC04}"/>
              </a:ext>
            </a:extLst>
          </p:cNvPr>
          <p:cNvSpPr txBox="1"/>
          <p:nvPr/>
        </p:nvSpPr>
        <p:spPr>
          <a:xfrm>
            <a:off x="359392" y="4675428"/>
            <a:ext cx="3468100" cy="1446550"/>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
        <p:nvSpPr>
          <p:cNvPr id="7" name="Content Placeholder 2">
            <a:extLst>
              <a:ext uri="{FF2B5EF4-FFF2-40B4-BE49-F238E27FC236}">
                <a16:creationId xmlns:a16="http://schemas.microsoft.com/office/drawing/2014/main" id="{FFF8BABF-776A-FE1C-A9A0-66085DC3F5C6}"/>
              </a:ext>
            </a:extLst>
          </p:cNvPr>
          <p:cNvSpPr txBox="1">
            <a:spLocks/>
          </p:cNvSpPr>
          <p:nvPr>
            <p:custDataLst>
              <p:tags r:id="rId3"/>
            </p:custDataLst>
          </p:nvPr>
        </p:nvSpPr>
        <p:spPr>
          <a:xfrm>
            <a:off x="4780247" y="278957"/>
            <a:ext cx="2336999" cy="38139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Immune System</a:t>
            </a:r>
            <a:endParaRPr lang="en-US" sz="2000" i="1" dirty="0">
              <a:solidFill>
                <a:schemeClr val="accent3"/>
              </a:solidFill>
              <a:latin typeface="Amare Walter Neue Mager"/>
            </a:endParaRPr>
          </a:p>
        </p:txBody>
      </p:sp>
      <p:sp>
        <p:nvSpPr>
          <p:cNvPr id="8" name="Content Placeholder 2">
            <a:extLst>
              <a:ext uri="{FF2B5EF4-FFF2-40B4-BE49-F238E27FC236}">
                <a16:creationId xmlns:a16="http://schemas.microsoft.com/office/drawing/2014/main" id="{19C2B1A8-B1BB-3BD9-2665-6490F4CC75E6}"/>
              </a:ext>
            </a:extLst>
          </p:cNvPr>
          <p:cNvSpPr txBox="1">
            <a:spLocks/>
          </p:cNvSpPr>
          <p:nvPr>
            <p:custDataLst>
              <p:tags r:id="rId4"/>
            </p:custDataLst>
          </p:nvPr>
        </p:nvSpPr>
        <p:spPr>
          <a:xfrm>
            <a:off x="5521191" y="660354"/>
            <a:ext cx="5943071" cy="13338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 contributes to the normal function of the immune system.</a:t>
            </a:r>
          </a:p>
          <a:p>
            <a:pPr>
              <a:lnSpc>
                <a:spcPct val="100000"/>
              </a:lnSpc>
              <a:spcBef>
                <a:spcPts val="0"/>
              </a:spcBef>
            </a:pPr>
            <a:r>
              <a:rPr lang="en-US" sz="1400" dirty="0">
                <a:solidFill>
                  <a:schemeClr val="accent3"/>
                </a:solidFill>
                <a:latin typeface="Amare Walter Neue Mager"/>
              </a:rPr>
              <a:t>Vitamin C contributes to the reduction of tiredness and fatigue.</a:t>
            </a:r>
          </a:p>
          <a:p>
            <a:pPr>
              <a:lnSpc>
                <a:spcPct val="100000"/>
              </a:lnSpc>
              <a:spcBef>
                <a:spcPts val="0"/>
              </a:spcBef>
            </a:pPr>
            <a:r>
              <a:rPr lang="en-US" sz="1400" dirty="0">
                <a:solidFill>
                  <a:schemeClr val="accent3"/>
                </a:solidFill>
                <a:latin typeface="Amare Walter Neue Mager"/>
              </a:rPr>
              <a:t>Vitamin B6 contributes to the normal function of the immune system.</a:t>
            </a:r>
          </a:p>
          <a:p>
            <a:pPr>
              <a:lnSpc>
                <a:spcPct val="100000"/>
              </a:lnSpc>
              <a:spcBef>
                <a:spcPts val="0"/>
              </a:spcBef>
            </a:pPr>
            <a:r>
              <a:rPr lang="en-US" sz="1400" dirty="0">
                <a:solidFill>
                  <a:schemeClr val="accent3"/>
                </a:solidFill>
                <a:latin typeface="Amare Walter Neue Mager"/>
              </a:rPr>
              <a:t>Vitamin B6 contributes to the reduction of tiredness and fatigue.</a:t>
            </a:r>
          </a:p>
          <a:p>
            <a:pPr>
              <a:lnSpc>
                <a:spcPct val="100000"/>
              </a:lnSpc>
              <a:spcBef>
                <a:spcPts val="0"/>
              </a:spcBef>
            </a:pPr>
            <a:r>
              <a:rPr lang="en-US" sz="1400" dirty="0">
                <a:solidFill>
                  <a:schemeClr val="accent3"/>
                </a:solidFill>
                <a:latin typeface="Amare Walter Neue Mager"/>
              </a:rPr>
              <a:t>Vitamin B2 contributes to the reduction of tiredness and fatigue.</a:t>
            </a:r>
          </a:p>
          <a:p>
            <a:pPr>
              <a:lnSpc>
                <a:spcPct val="100000"/>
              </a:lnSpc>
              <a:spcBef>
                <a:spcPts val="0"/>
              </a:spcBef>
            </a:pPr>
            <a:r>
              <a:rPr lang="en-US" sz="1400" dirty="0">
                <a:solidFill>
                  <a:schemeClr val="accent3"/>
                </a:solidFill>
                <a:latin typeface="Amare Walter Neue Mager"/>
              </a:rPr>
              <a:t>Folic acid contributes to the normal function of the immune system.</a:t>
            </a:r>
          </a:p>
          <a:p>
            <a:pPr>
              <a:lnSpc>
                <a:spcPct val="100000"/>
              </a:lnSpc>
              <a:spcBef>
                <a:spcPts val="0"/>
              </a:spcBef>
            </a:pPr>
            <a:r>
              <a:rPr lang="en-US" sz="1400" dirty="0">
                <a:solidFill>
                  <a:schemeClr val="accent3"/>
                </a:solidFill>
                <a:latin typeface="Amare Walter Neue Mager"/>
              </a:rPr>
              <a:t>Folic acid contributes to the reduction of tiredness and fatigue.</a:t>
            </a:r>
          </a:p>
          <a:p>
            <a:pPr>
              <a:lnSpc>
                <a:spcPct val="100000"/>
              </a:lnSpc>
              <a:spcBef>
                <a:spcPts val="0"/>
              </a:spcBef>
            </a:pPr>
            <a:r>
              <a:rPr lang="en-US" sz="1400" dirty="0">
                <a:solidFill>
                  <a:schemeClr val="accent3"/>
                </a:solidFill>
                <a:latin typeface="Amare Walter Neue Mager"/>
              </a:rPr>
              <a:t>Vitamin B12 contributes to the normal function of the immune system.</a:t>
            </a:r>
          </a:p>
          <a:p>
            <a:pPr>
              <a:lnSpc>
                <a:spcPct val="100000"/>
              </a:lnSpc>
              <a:spcBef>
                <a:spcPts val="0"/>
              </a:spcBef>
            </a:pPr>
            <a:r>
              <a:rPr lang="en-US" sz="1400" dirty="0">
                <a:solidFill>
                  <a:schemeClr val="accent3"/>
                </a:solidFill>
                <a:latin typeface="Amare Walter Neue Mager"/>
              </a:rPr>
              <a:t>Vitamin B12 contributes to the reduction of tiredness and fatigue.</a:t>
            </a:r>
          </a:p>
          <a:p>
            <a:pPr>
              <a:lnSpc>
                <a:spcPct val="100000"/>
              </a:lnSpc>
              <a:spcBef>
                <a:spcPts val="0"/>
              </a:spcBef>
            </a:pPr>
            <a:r>
              <a:rPr lang="en-US" sz="1400" dirty="0">
                <a:solidFill>
                  <a:schemeClr val="accent3"/>
                </a:solidFill>
                <a:latin typeface="Amare Walter Neue Mager"/>
              </a:rPr>
              <a:t>Niacin contributes to the reduction of tiredness and fatigue.</a:t>
            </a:r>
          </a:p>
          <a:p>
            <a:pPr>
              <a:lnSpc>
                <a:spcPct val="100000"/>
              </a:lnSpc>
              <a:spcBef>
                <a:spcPts val="0"/>
              </a:spcBef>
            </a:pPr>
            <a:r>
              <a:rPr lang="en-US" sz="1400" dirty="0">
                <a:solidFill>
                  <a:schemeClr val="accent3"/>
                </a:solidFill>
                <a:latin typeface="Amare Walter Neue Mager"/>
              </a:rPr>
              <a:t>Pantothenic acid contributes to the reduction of tiredness and fatigue.</a:t>
            </a:r>
            <a:endParaRPr lang="en-US" sz="1400" i="1" dirty="0">
              <a:solidFill>
                <a:schemeClr val="accent3"/>
              </a:solidFill>
              <a:latin typeface="Amare Walter Neue Mager"/>
            </a:endParaRPr>
          </a:p>
        </p:txBody>
      </p:sp>
      <p:sp>
        <p:nvSpPr>
          <p:cNvPr id="13" name="TextBox 18">
            <a:extLst>
              <a:ext uri="{FF2B5EF4-FFF2-40B4-BE49-F238E27FC236}">
                <a16:creationId xmlns:a16="http://schemas.microsoft.com/office/drawing/2014/main" id="{6B927CD2-843E-5247-0DE0-0FE546D14711}"/>
              </a:ext>
            </a:extLst>
          </p:cNvPr>
          <p:cNvSpPr txBox="1"/>
          <p:nvPr/>
        </p:nvSpPr>
        <p:spPr>
          <a:xfrm>
            <a:off x="359392" y="4111559"/>
            <a:ext cx="3468100" cy="461665"/>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*All of these claims are approved under EU Commission Regulation (EU) No 432/2012 and may be used only if the vitamin is present in sufficient quantities (≥15% of NRV per daily dose).</a:t>
            </a:r>
          </a:p>
        </p:txBody>
      </p:sp>
      <p:pic>
        <p:nvPicPr>
          <p:cNvPr id="5" name="Resim 4" descr="metin, kitap, kitap kapağı, roman içeren bir resim&#10;&#10;Yapay zeka tarafından oluşturulmuş içerik yanlış olabilir.">
            <a:extLst>
              <a:ext uri="{FF2B5EF4-FFF2-40B4-BE49-F238E27FC236}">
                <a16:creationId xmlns:a16="http://schemas.microsoft.com/office/drawing/2014/main" id="{1E9B44A4-4CD9-3F5A-D73D-4AC17E9D564F}"/>
              </a:ext>
            </a:extLst>
          </p:cNvPr>
          <p:cNvPicPr>
            <a:picLocks noChangeAspect="1"/>
          </p:cNvPicPr>
          <p:nvPr/>
        </p:nvPicPr>
        <p:blipFill>
          <a:blip r:embed="rId11"/>
          <a:stretch>
            <a:fillRect/>
          </a:stretch>
        </p:blipFill>
        <p:spPr>
          <a:xfrm>
            <a:off x="959954" y="2059475"/>
            <a:ext cx="1998873" cy="1998873"/>
          </a:xfrm>
          <a:prstGeom prst="rect">
            <a:avLst/>
          </a:prstGeom>
        </p:spPr>
      </p:pic>
    </p:spTree>
    <p:extLst>
      <p:ext uri="{BB962C8B-B14F-4D97-AF65-F5344CB8AC3E}">
        <p14:creationId xmlns:p14="http://schemas.microsoft.com/office/powerpoint/2010/main" val="281777796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9" name="Resim 8" descr="metin, etiket, yazı tipi içeren bir resim&#10;&#10;Yapay zeka tarafından oluşturulmuş içerik yanlış olabilir.">
            <a:extLst>
              <a:ext uri="{FF2B5EF4-FFF2-40B4-BE49-F238E27FC236}">
                <a16:creationId xmlns:a16="http://schemas.microsoft.com/office/drawing/2014/main" id="{5157D883-3712-3E3A-5886-A072EC02DC64}"/>
              </a:ext>
            </a:extLst>
          </p:cNvPr>
          <p:cNvPicPr>
            <a:picLocks noChangeAspect="1"/>
          </p:cNvPicPr>
          <p:nvPr/>
        </p:nvPicPr>
        <p:blipFill>
          <a:blip r:embed="rId4"/>
          <a:stretch>
            <a:fillRect/>
          </a:stretch>
        </p:blipFill>
        <p:spPr>
          <a:xfrm>
            <a:off x="6653523" y="0"/>
            <a:ext cx="5538477" cy="6204932"/>
          </a:xfrm>
          <a:prstGeom prst="rect">
            <a:avLst/>
          </a:prstGeom>
        </p:spPr>
      </p:pic>
      <p:sp>
        <p:nvSpPr>
          <p:cNvPr id="10" name="Rectangle 16">
            <a:extLst>
              <a:ext uri="{FF2B5EF4-FFF2-40B4-BE49-F238E27FC236}">
                <a16:creationId xmlns:a16="http://schemas.microsoft.com/office/drawing/2014/main" id="{780D3A05-746D-2EAC-B151-E4C3EFAFBF90}"/>
              </a:ext>
            </a:extLst>
          </p:cNvPr>
          <p:cNvSpPr/>
          <p:nvPr/>
        </p:nvSpPr>
        <p:spPr>
          <a:xfrm>
            <a:off x="6653523" y="-16115"/>
            <a:ext cx="5538477" cy="6444705"/>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13</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5"/>
          <a:stretch>
            <a:fillRect/>
          </a:stretch>
        </p:blipFill>
        <p:spPr>
          <a:xfrm>
            <a:off x="245723" y="6429613"/>
            <a:ext cx="1184953" cy="218597"/>
          </a:xfrm>
          <a:prstGeom prst="rect">
            <a:avLst/>
          </a:prstGeom>
        </p:spPr>
      </p:pic>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13</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5"/>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13</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13</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5968532"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accent3"/>
                </a:solidFill>
                <a:latin typeface="Amare Walter Neue Leicht" panose="020B0303040202060203" pitchFamily="34" charset="77"/>
              </a:rPr>
              <a:t>Nutritional Information</a:t>
            </a:r>
            <a:endParaRPr lang="en-US" sz="4400" baseline="30000" dirty="0">
              <a:solidFill>
                <a:schemeClr val="accent3"/>
              </a:solidFill>
              <a:latin typeface="Amare Walter Neue Leicht" panose="020B0303040202060203" pitchFamily="34" charset="77"/>
            </a:endParaRPr>
          </a:p>
        </p:txBody>
      </p:sp>
      <p:sp>
        <p:nvSpPr>
          <p:cNvPr id="7" name="Title 1">
            <a:extLst>
              <a:ext uri="{FF2B5EF4-FFF2-40B4-BE49-F238E27FC236}">
                <a16:creationId xmlns:a16="http://schemas.microsoft.com/office/drawing/2014/main" id="{4AD091AE-6D82-A447-70F0-F05996474F92}"/>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Sunrise™</a:t>
            </a:r>
          </a:p>
        </p:txBody>
      </p:sp>
      <p:pic>
        <p:nvPicPr>
          <p:cNvPr id="19" name="Resim 18" descr="metin, ekran görüntüsü, menü, sayı, numara içeren bir resim&#10;&#10;Yapay zeka tarafından oluşturulmuş içerik yanlış olabilir.">
            <a:extLst>
              <a:ext uri="{FF2B5EF4-FFF2-40B4-BE49-F238E27FC236}">
                <a16:creationId xmlns:a16="http://schemas.microsoft.com/office/drawing/2014/main" id="{A06C0AD1-9283-30CD-9F8E-02B915DC8428}"/>
              </a:ext>
            </a:extLst>
          </p:cNvPr>
          <p:cNvPicPr>
            <a:picLocks noChangeAspect="1"/>
          </p:cNvPicPr>
          <p:nvPr/>
        </p:nvPicPr>
        <p:blipFill>
          <a:blip r:embed="rId8"/>
          <a:stretch>
            <a:fillRect/>
          </a:stretch>
        </p:blipFill>
        <p:spPr>
          <a:xfrm>
            <a:off x="244700" y="1688589"/>
            <a:ext cx="6223705" cy="3666018"/>
          </a:xfrm>
          <a:prstGeom prst="rect">
            <a:avLst/>
          </a:prstGeom>
        </p:spPr>
      </p:pic>
    </p:spTree>
    <p:extLst>
      <p:ext uri="{BB962C8B-B14F-4D97-AF65-F5344CB8AC3E}">
        <p14:creationId xmlns:p14="http://schemas.microsoft.com/office/powerpoint/2010/main" val="1012320928"/>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8" name="Resim 7" descr="meyve, yemek, gıda içeren bir resim&#10;&#10;Yapay zeka tarafından oluşturulmuş içerik yanlış olabilir.">
            <a:extLst>
              <a:ext uri="{FF2B5EF4-FFF2-40B4-BE49-F238E27FC236}">
                <a16:creationId xmlns:a16="http://schemas.microsoft.com/office/drawing/2014/main" id="{F4E7F1C1-5312-6992-A21B-A8C9B8F16593}"/>
              </a:ext>
            </a:extLst>
          </p:cNvPr>
          <p:cNvPicPr>
            <a:picLocks noChangeAspect="1"/>
          </p:cNvPicPr>
          <p:nvPr/>
        </p:nvPicPr>
        <p:blipFill>
          <a:blip r:embed="rId4"/>
          <a:stretch>
            <a:fillRect/>
          </a:stretch>
        </p:blipFill>
        <p:spPr>
          <a:xfrm>
            <a:off x="138700" y="1553250"/>
            <a:ext cx="10750867" cy="3502544"/>
          </a:xfrm>
          <a:prstGeom prst="rect">
            <a:avLst/>
          </a:prstGeom>
        </p:spPr>
      </p:pic>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14</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5"/>
          <a:stretch>
            <a:fillRect/>
          </a:stretch>
        </p:blipFill>
        <p:spPr>
          <a:xfrm>
            <a:off x="245723" y="6429613"/>
            <a:ext cx="1184953" cy="218597"/>
          </a:xfrm>
          <a:prstGeom prst="rect">
            <a:avLst/>
          </a:prstGeom>
        </p:spPr>
      </p:pic>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14</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5"/>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14</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14</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accent3"/>
                </a:solidFill>
                <a:latin typeface="Amare Walter Neue Leicht" panose="020B0303040202060203" pitchFamily="34" charset="77"/>
              </a:rPr>
              <a:t>Ingredients</a:t>
            </a:r>
            <a:endParaRPr lang="en-US" sz="4400" baseline="30000" dirty="0">
              <a:solidFill>
                <a:schemeClr val="accent3"/>
              </a:solidFill>
              <a:latin typeface="Amare Walter Neue Leicht" panose="020B0303040202060203" pitchFamily="34" charset="77"/>
            </a:endParaRPr>
          </a:p>
        </p:txBody>
      </p:sp>
      <p:sp>
        <p:nvSpPr>
          <p:cNvPr id="12" name="Title 1">
            <a:extLst>
              <a:ext uri="{FF2B5EF4-FFF2-40B4-BE49-F238E27FC236}">
                <a16:creationId xmlns:a16="http://schemas.microsoft.com/office/drawing/2014/main" id="{83C870D4-14B5-6789-72F7-2DA1AEF3ECC2}"/>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Sunrise™</a:t>
            </a:r>
          </a:p>
        </p:txBody>
      </p:sp>
    </p:spTree>
    <p:extLst>
      <p:ext uri="{BB962C8B-B14F-4D97-AF65-F5344CB8AC3E}">
        <p14:creationId xmlns:p14="http://schemas.microsoft.com/office/powerpoint/2010/main" val="270714349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pic>
        <p:nvPicPr>
          <p:cNvPr id="9" name="Resim 8" descr="meyve, küre, ekran görüntüsü içeren bir resim&#10;&#10;Yapay zeka tarafından oluşturulmuş içerik yanlış olabilir.">
            <a:extLst>
              <a:ext uri="{FF2B5EF4-FFF2-40B4-BE49-F238E27FC236}">
                <a16:creationId xmlns:a16="http://schemas.microsoft.com/office/drawing/2014/main" id="{D640DABC-BFD5-C18A-4A50-900915D29588}"/>
              </a:ext>
            </a:extLst>
          </p:cNvPr>
          <p:cNvPicPr>
            <a:picLocks noChangeAspect="1"/>
          </p:cNvPicPr>
          <p:nvPr/>
        </p:nvPicPr>
        <p:blipFill>
          <a:blip r:embed="rId4"/>
          <a:stretch>
            <a:fillRect/>
          </a:stretch>
        </p:blipFill>
        <p:spPr>
          <a:xfrm>
            <a:off x="322551" y="1638652"/>
            <a:ext cx="10366631" cy="3340809"/>
          </a:xfrm>
          <a:prstGeom prst="rect">
            <a:avLst/>
          </a:prstGeom>
        </p:spPr>
      </p:pic>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15</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5"/>
          <a:stretch>
            <a:fillRect/>
          </a:stretch>
        </p:blipFill>
        <p:spPr>
          <a:xfrm>
            <a:off x="245723" y="6429613"/>
            <a:ext cx="1184953" cy="218597"/>
          </a:xfrm>
          <a:prstGeom prst="rect">
            <a:avLst/>
          </a:prstGeom>
        </p:spPr>
      </p:pic>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15</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5"/>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15</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15</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accent3"/>
                </a:solidFill>
                <a:latin typeface="Amare Walter Neue Leicht" panose="020B0303040202060203" pitchFamily="34" charset="77"/>
              </a:rPr>
              <a:t>Ingredients</a:t>
            </a:r>
            <a:endParaRPr lang="en-US" sz="4400" baseline="30000" dirty="0">
              <a:solidFill>
                <a:schemeClr val="accent3"/>
              </a:solidFill>
              <a:latin typeface="Amare Walter Neue Leicht" panose="020B0303040202060203" pitchFamily="34" charset="77"/>
            </a:endParaRPr>
          </a:p>
        </p:txBody>
      </p:sp>
      <p:sp>
        <p:nvSpPr>
          <p:cNvPr id="12" name="Title 1">
            <a:extLst>
              <a:ext uri="{FF2B5EF4-FFF2-40B4-BE49-F238E27FC236}">
                <a16:creationId xmlns:a16="http://schemas.microsoft.com/office/drawing/2014/main" id="{83C870D4-14B5-6789-72F7-2DA1AEF3ECC2}"/>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Sunrise™</a:t>
            </a:r>
          </a:p>
        </p:txBody>
      </p:sp>
    </p:spTree>
    <p:extLst>
      <p:ext uri="{BB962C8B-B14F-4D97-AF65-F5344CB8AC3E}">
        <p14:creationId xmlns:p14="http://schemas.microsoft.com/office/powerpoint/2010/main" val="370836772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D377F3B9-A166-0D94-3DF7-CCA330A7C56C}"/>
            </a:ext>
          </a:extLst>
        </p:cNvPr>
        <p:cNvGrpSpPr/>
        <p:nvPr/>
      </p:nvGrpSpPr>
      <p:grpSpPr>
        <a:xfrm>
          <a:off x="0" y="0"/>
          <a:ext cx="0" cy="0"/>
          <a:chOff x="0" y="0"/>
          <a:chExt cx="0" cy="0"/>
        </a:xfrm>
      </p:grpSpPr>
      <p:sp>
        <p:nvSpPr>
          <p:cNvPr id="2" name="Slide Number Placeholder 1">
            <a:extLst>
              <a:ext uri="{FF2B5EF4-FFF2-40B4-BE49-F238E27FC236}">
                <a16:creationId xmlns:a16="http://schemas.microsoft.com/office/drawing/2014/main" id="{B700DC96-0856-6903-00F8-EE646EAA07C8}"/>
              </a:ext>
            </a:extLst>
          </p:cNvPr>
          <p:cNvSpPr>
            <a:spLocks noGrp="1"/>
          </p:cNvSpPr>
          <p:nvPr>
            <p:ph type="sldNum" sz="quarter" idx="12"/>
          </p:nvPr>
        </p:nvSpPr>
        <p:spPr>
          <a:xfrm>
            <a:off x="9184460" y="6356350"/>
            <a:ext cx="2743200" cy="365125"/>
          </a:xfrm>
        </p:spPr>
        <p:txBody>
          <a:bodyPr/>
          <a:lstStyle/>
          <a:p>
            <a:fld id="{FEDAFF86-66A4-D342-B39A-0C3E2798F66C}" type="slidenum">
              <a:rPr lang="en-US" smtClean="0"/>
              <a:pPr/>
              <a:t>16</a:t>
            </a:fld>
            <a:endParaRPr lang="en-US"/>
          </a:p>
        </p:txBody>
      </p:sp>
      <p:pic>
        <p:nvPicPr>
          <p:cNvPr id="3" name="Picture 2" descr="A purple letter on a black background&#10;&#10;Description automatically generated">
            <a:extLst>
              <a:ext uri="{FF2B5EF4-FFF2-40B4-BE49-F238E27FC236}">
                <a16:creationId xmlns:a16="http://schemas.microsoft.com/office/drawing/2014/main" id="{9C35E6DF-8F7F-7E37-F93E-343C45A12CFB}"/>
              </a:ext>
            </a:extLst>
          </p:cNvPr>
          <p:cNvPicPr>
            <a:picLocks noChangeAspect="1"/>
          </p:cNvPicPr>
          <p:nvPr/>
        </p:nvPicPr>
        <p:blipFill>
          <a:blip r:embed="rId4"/>
          <a:stretch>
            <a:fillRect/>
          </a:stretch>
        </p:blipFill>
        <p:spPr>
          <a:xfrm>
            <a:off x="245723" y="6429613"/>
            <a:ext cx="1184953" cy="218597"/>
          </a:xfrm>
          <a:prstGeom prst="rect">
            <a:avLst/>
          </a:prstGeom>
        </p:spPr>
      </p:pic>
      <p:sp>
        <p:nvSpPr>
          <p:cNvPr id="8" name="TextBox 7">
            <a:extLst>
              <a:ext uri="{FF2B5EF4-FFF2-40B4-BE49-F238E27FC236}">
                <a16:creationId xmlns:a16="http://schemas.microsoft.com/office/drawing/2014/main" id="{A0FAA47C-48BD-529E-55EE-E199AE418968}"/>
              </a:ext>
            </a:extLst>
          </p:cNvPr>
          <p:cNvSpPr txBox="1"/>
          <p:nvPr/>
        </p:nvSpPr>
        <p:spPr>
          <a:xfrm>
            <a:off x="244701" y="1572773"/>
            <a:ext cx="8673668" cy="2913618"/>
          </a:xfrm>
          <a:prstGeom prst="rect">
            <a:avLst/>
          </a:prstGeom>
          <a:noFill/>
        </p:spPr>
        <p:txBody>
          <a:bodyPr wrap="square">
            <a:spAutoFit/>
          </a:bodyPr>
          <a:lstStyle/>
          <a:p>
            <a:pPr>
              <a:lnSpc>
                <a:spcPts val="1740"/>
              </a:lnSpc>
            </a:pPr>
            <a:r>
              <a:rPr lang="en-US" sz="1100" dirty="0">
                <a:solidFill>
                  <a:schemeClr val="accent3"/>
                </a:solidFill>
                <a:latin typeface="Amare Walter Neue Mager" panose="020B0403040202060203" pitchFamily="34" charset="77"/>
              </a:rPr>
              <a:t>Water, fructose corn syrup, white grape (Vitis vinifera L.) juice concentrate, pear (Pyrus communis L.) juice concentrate, bilberry (Vaccinium myrtillus L.) juice concentrate, red grape (Vitis vinifera L.) juice concentrate, red raspberry (Rubus </a:t>
            </a:r>
            <a:r>
              <a:rPr lang="en-US" sz="1100" dirty="0" err="1">
                <a:solidFill>
                  <a:schemeClr val="accent3"/>
                </a:solidFill>
                <a:latin typeface="Amare Walter Neue Mager" panose="020B0403040202060203" pitchFamily="34" charset="77"/>
              </a:rPr>
              <a:t>idaeus</a:t>
            </a:r>
            <a:r>
              <a:rPr lang="en-US" sz="1100" dirty="0">
                <a:solidFill>
                  <a:schemeClr val="accent3"/>
                </a:solidFill>
                <a:latin typeface="Amare Walter Neue Mager" panose="020B0403040202060203" pitchFamily="34" charset="77"/>
              </a:rPr>
              <a:t> L.) juice concentrate, aronia (Aronia </a:t>
            </a:r>
            <a:r>
              <a:rPr lang="en-US" sz="1100" dirty="0" err="1">
                <a:solidFill>
                  <a:schemeClr val="accent3"/>
                </a:solidFill>
                <a:latin typeface="Amare Walter Neue Mager" panose="020B0403040202060203" pitchFamily="34" charset="77"/>
              </a:rPr>
              <a:t>melanocarpa</a:t>
            </a:r>
            <a:r>
              <a:rPr lang="en-US" sz="1100" dirty="0">
                <a:solidFill>
                  <a:schemeClr val="accent3"/>
                </a:solidFill>
                <a:latin typeface="Amare Walter Neue Mager" panose="020B0403040202060203" pitchFamily="34" charset="77"/>
              </a:rPr>
              <a:t> </a:t>
            </a:r>
            <a:r>
              <a:rPr lang="en-US" sz="1100" dirty="0" err="1">
                <a:solidFill>
                  <a:schemeClr val="accent3"/>
                </a:solidFill>
                <a:latin typeface="Amare Walter Neue Mager" panose="020B0403040202060203" pitchFamily="34" charset="77"/>
              </a:rPr>
              <a:t>Michx</a:t>
            </a:r>
            <a:r>
              <a:rPr lang="en-US" sz="1100" dirty="0">
                <a:solidFill>
                  <a:schemeClr val="accent3"/>
                </a:solidFill>
                <a:latin typeface="Amare Walter Neue Mager" panose="020B0403040202060203" pitchFamily="34" charset="77"/>
              </a:rPr>
              <a:t>.) juice concentrate, taurine, blueberry (High Bush) (Vaccinium </a:t>
            </a:r>
            <a:r>
              <a:rPr lang="en-US" sz="1100" dirty="0" err="1">
                <a:solidFill>
                  <a:schemeClr val="accent3"/>
                </a:solidFill>
                <a:latin typeface="Amare Walter Neue Mager" panose="020B0403040202060203" pitchFamily="34" charset="77"/>
              </a:rPr>
              <a:t>corymbosum</a:t>
            </a:r>
            <a:r>
              <a:rPr lang="en-US" sz="1100" dirty="0">
                <a:solidFill>
                  <a:schemeClr val="accent3"/>
                </a:solidFill>
                <a:latin typeface="Amare Walter Neue Mager" panose="020B0403040202060203" pitchFamily="34" charset="77"/>
              </a:rPr>
              <a:t> L.) juice concentrate, lime (Citrus aurantifolia Swingle) juice, </a:t>
            </a:r>
            <a:r>
              <a:rPr lang="en-US" sz="1100" dirty="0" err="1">
                <a:solidFill>
                  <a:schemeClr val="accent3"/>
                </a:solidFill>
                <a:latin typeface="Amare Walter Neue Mager" panose="020B0403040202060203" pitchFamily="34" charset="77"/>
              </a:rPr>
              <a:t>colouring</a:t>
            </a:r>
            <a:r>
              <a:rPr lang="en-US" sz="1100" dirty="0">
                <a:solidFill>
                  <a:schemeClr val="accent3"/>
                </a:solidFill>
                <a:latin typeface="Amare Walter Neue Mager" panose="020B0403040202060203" pitchFamily="34" charset="77"/>
              </a:rPr>
              <a:t> food (black carrot concentrate), thickener: dextrin, corn starch, acidity regulatory: malic acid, </a:t>
            </a:r>
            <a:r>
              <a:rPr lang="en-US" sz="1100" dirty="0" err="1">
                <a:solidFill>
                  <a:schemeClr val="accent3"/>
                </a:solidFill>
                <a:latin typeface="Amare Walter Neue Mager" panose="020B0403040202060203" pitchFamily="34" charset="77"/>
              </a:rPr>
              <a:t>flavour</a:t>
            </a:r>
            <a:r>
              <a:rPr lang="en-US" sz="1100" dirty="0">
                <a:solidFill>
                  <a:schemeClr val="accent3"/>
                </a:solidFill>
                <a:latin typeface="Amare Walter Neue Mager" panose="020B0403040202060203" pitchFamily="34" charset="77"/>
              </a:rPr>
              <a:t>, acidity regulatory: citric acid, concentrated pomegranate (Punica granatum L.) juice, grape (Vitis vinifera L.) skin extract, mangosteen (Garcinia </a:t>
            </a:r>
            <a:r>
              <a:rPr lang="en-US" sz="1100" dirty="0" err="1">
                <a:solidFill>
                  <a:schemeClr val="accent3"/>
                </a:solidFill>
                <a:latin typeface="Amare Walter Neue Mager" panose="020B0403040202060203" pitchFamily="34" charset="77"/>
              </a:rPr>
              <a:t>mangostana</a:t>
            </a:r>
            <a:r>
              <a:rPr lang="en-US" sz="1100" dirty="0">
                <a:solidFill>
                  <a:schemeClr val="accent3"/>
                </a:solidFill>
                <a:latin typeface="Amare Walter Neue Mager" panose="020B0403040202060203" pitchFamily="34" charset="77"/>
              </a:rPr>
              <a:t>) fruit juice concentrate, vitamin C (L-ascorbic acid), thickener: xanthan gum, thickener: dextrin, niacin (nicotinamide), inositol, pantothenic acid (D-pantothenate, calcium), anti-caking agent: tricalcium phosphate, grape (Vitis vinifera L.) seed extract, sweetener: </a:t>
            </a:r>
            <a:r>
              <a:rPr lang="en-US" sz="1100" dirty="0" err="1">
                <a:solidFill>
                  <a:schemeClr val="accent3"/>
                </a:solidFill>
                <a:latin typeface="Amare Walter Neue Mager" panose="020B0403040202060203" pitchFamily="34" charset="77"/>
              </a:rPr>
              <a:t>steviol</a:t>
            </a:r>
            <a:r>
              <a:rPr lang="en-US" sz="1100" dirty="0">
                <a:solidFill>
                  <a:schemeClr val="accent3"/>
                </a:solidFill>
                <a:latin typeface="Amare Walter Neue Mager" panose="020B0403040202060203" pitchFamily="34" charset="77"/>
              </a:rPr>
              <a:t> glycoside from Stevia, spinach (Spinacia oleracea L.), lingonberry (Vaccinium vitis-idaea) fruit juice, Canadian blueberry (Vaccinium </a:t>
            </a:r>
            <a:r>
              <a:rPr lang="en-US" sz="1100" dirty="0" err="1">
                <a:solidFill>
                  <a:schemeClr val="accent3"/>
                </a:solidFill>
                <a:latin typeface="Amare Walter Neue Mager" panose="020B0403040202060203" pitchFamily="34" charset="77"/>
              </a:rPr>
              <a:t>myrtilloids</a:t>
            </a:r>
            <a:r>
              <a:rPr lang="en-US" sz="1100" dirty="0">
                <a:solidFill>
                  <a:schemeClr val="accent3"/>
                </a:solidFill>
                <a:latin typeface="Amare Walter Neue Mager" panose="020B0403040202060203" pitchFamily="34" charset="77"/>
              </a:rPr>
              <a:t> </a:t>
            </a:r>
            <a:r>
              <a:rPr lang="en-US" sz="1100" dirty="0" err="1">
                <a:solidFill>
                  <a:schemeClr val="accent3"/>
                </a:solidFill>
                <a:latin typeface="Amare Walter Neue Mager" panose="020B0403040202060203" pitchFamily="34" charset="77"/>
              </a:rPr>
              <a:t>Michx</a:t>
            </a:r>
            <a:r>
              <a:rPr lang="en-US" sz="1100" dirty="0">
                <a:solidFill>
                  <a:schemeClr val="accent3"/>
                </a:solidFill>
                <a:latin typeface="Amare Walter Neue Mager" panose="020B0403040202060203" pitchFamily="34" charset="77"/>
              </a:rPr>
              <a:t>.) juice, pomegranate (Punica granatum L.) juice concentrate, broccoli (Brassica oleracea L.), kale (Brassica oleracea L.), vitamin B6 (pyridoxine hydrochloride), vitamin B1 (thiamine hydrochloride), riboflavin, cranberry (Vaccinium macrocarpon Aiton) fruit concentrate, panax ginseng extract, thickener: gum acacia, amla (</a:t>
            </a:r>
            <a:r>
              <a:rPr lang="en-US" sz="1100" dirty="0" err="1">
                <a:solidFill>
                  <a:schemeClr val="accent3"/>
                </a:solidFill>
                <a:latin typeface="Amare Walter Neue Mager" panose="020B0403040202060203" pitchFamily="34" charset="77"/>
              </a:rPr>
              <a:t>Emblica</a:t>
            </a:r>
            <a:r>
              <a:rPr lang="en-US" sz="1100" dirty="0">
                <a:solidFill>
                  <a:schemeClr val="accent3"/>
                </a:solidFill>
                <a:latin typeface="Amare Walter Neue Mager" panose="020B0403040202060203" pitchFamily="34" charset="77"/>
              </a:rPr>
              <a:t> officinalis syn Phyllanthus L.) berry extract, acai (Euterpe oleracea) berry juice, anti-caking agent: dicalcium phosphate, folic acid (pteroylmonoglutamic acid), biotin (D-biotin), vitamin B12 (cyanocobalamin).</a:t>
            </a:r>
          </a:p>
        </p:txBody>
      </p:sp>
      <p:sp>
        <p:nvSpPr>
          <p:cNvPr id="4" name="Slide Number Placeholder 1">
            <a:extLst>
              <a:ext uri="{FF2B5EF4-FFF2-40B4-BE49-F238E27FC236}">
                <a16:creationId xmlns:a16="http://schemas.microsoft.com/office/drawing/2014/main" id="{4AA6ACE8-129A-66E0-4DEC-37767CF62313}"/>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16</a:t>
            </a:fld>
            <a:endParaRPr lang="en-US"/>
          </a:p>
        </p:txBody>
      </p:sp>
      <p:pic>
        <p:nvPicPr>
          <p:cNvPr id="5" name="Picture 4" descr="A purple letter on a black background&#10;&#10;Description automatically generated">
            <a:extLst>
              <a:ext uri="{FF2B5EF4-FFF2-40B4-BE49-F238E27FC236}">
                <a16:creationId xmlns:a16="http://schemas.microsoft.com/office/drawing/2014/main" id="{987C3F7F-8EAB-A7BA-0F84-FE326C381BFF}"/>
              </a:ext>
            </a:extLst>
          </p:cNvPr>
          <p:cNvPicPr>
            <a:picLocks noChangeAspect="1"/>
          </p:cNvPicPr>
          <p:nvPr/>
        </p:nvPicPr>
        <p:blipFill>
          <a:blip r:embed="rId4"/>
          <a:stretch>
            <a:fillRect/>
          </a:stretch>
        </p:blipFill>
        <p:spPr>
          <a:xfrm>
            <a:off x="245723" y="6429613"/>
            <a:ext cx="1184953" cy="218597"/>
          </a:xfrm>
          <a:prstGeom prst="rect">
            <a:avLst/>
          </a:prstGeom>
        </p:spPr>
      </p:pic>
      <p:sp>
        <p:nvSpPr>
          <p:cNvPr id="6" name="Rectangle 5">
            <a:extLst>
              <a:ext uri="{FF2B5EF4-FFF2-40B4-BE49-F238E27FC236}">
                <a16:creationId xmlns:a16="http://schemas.microsoft.com/office/drawing/2014/main" id="{80DF4232-7B14-2701-62FA-383957A6783B}"/>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5" name="Picture 14" descr="A purple letter on a black background&#10;&#10;Description automatically generated">
            <a:extLst>
              <a:ext uri="{FF2B5EF4-FFF2-40B4-BE49-F238E27FC236}">
                <a16:creationId xmlns:a16="http://schemas.microsoft.com/office/drawing/2014/main" id="{E9A4D5D6-2DD8-9905-A041-F6FDCAA023A9}"/>
              </a:ext>
            </a:extLst>
          </p:cNvPr>
          <p:cNvPicPr>
            <a:picLocks noChangeAspect="1"/>
          </p:cNvPicPr>
          <p:nvPr/>
        </p:nvPicPr>
        <p:blipFill>
          <a:blip r:embed="rId5">
            <a:extLst>
              <a:ext uri="{BEBA8EAE-BF5A-486C-A8C5-ECC9F3942E4B}">
                <a14:imgProps xmlns:a14="http://schemas.microsoft.com/office/drawing/2010/main">
                  <a14:imgLayer r:embed="rId6">
                    <a14:imgEffect>
                      <a14:brightnessContrast bright="100000"/>
                    </a14:imgEffect>
                  </a14:imgLayer>
                </a14:imgProps>
              </a:ext>
            </a:extLst>
          </a:blip>
          <a:stretch>
            <a:fillRect/>
          </a:stretch>
        </p:blipFill>
        <p:spPr>
          <a:xfrm>
            <a:off x="244700" y="6428590"/>
            <a:ext cx="1184953" cy="218597"/>
          </a:xfrm>
          <a:prstGeom prst="rect">
            <a:avLst/>
          </a:prstGeom>
        </p:spPr>
      </p:pic>
      <p:sp>
        <p:nvSpPr>
          <p:cNvPr id="16" name="Text Placeholder 2">
            <a:extLst>
              <a:ext uri="{FF2B5EF4-FFF2-40B4-BE49-F238E27FC236}">
                <a16:creationId xmlns:a16="http://schemas.microsoft.com/office/drawing/2014/main" id="{0142CFFB-2095-3E42-5B95-BF24612F9DC6}"/>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7" name="Slide Number Placeholder 1">
            <a:extLst>
              <a:ext uri="{FF2B5EF4-FFF2-40B4-BE49-F238E27FC236}">
                <a16:creationId xmlns:a16="http://schemas.microsoft.com/office/drawing/2014/main" id="{6BE70DAD-B770-06CD-1408-C488EB17CA8F}"/>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16</a:t>
            </a:fld>
            <a:endParaRPr lang="en-US"/>
          </a:p>
        </p:txBody>
      </p:sp>
      <p:sp>
        <p:nvSpPr>
          <p:cNvPr id="18" name="Slide Number Placeholder 1">
            <a:extLst>
              <a:ext uri="{FF2B5EF4-FFF2-40B4-BE49-F238E27FC236}">
                <a16:creationId xmlns:a16="http://schemas.microsoft.com/office/drawing/2014/main" id="{521F1AEB-4420-2E23-3A55-1C5886B20D4B}"/>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16</a:t>
            </a:fld>
            <a:endParaRPr lang="en-US">
              <a:solidFill>
                <a:schemeClr val="bg1"/>
              </a:solidFill>
              <a:latin typeface="Amare Walter Neue Mager" panose="020B0403040202060203" pitchFamily="34" charset="77"/>
            </a:endParaRPr>
          </a:p>
        </p:txBody>
      </p:sp>
      <p:sp>
        <p:nvSpPr>
          <p:cNvPr id="22" name="Title 1">
            <a:extLst>
              <a:ext uri="{FF2B5EF4-FFF2-40B4-BE49-F238E27FC236}">
                <a16:creationId xmlns:a16="http://schemas.microsoft.com/office/drawing/2014/main" id="{1CB7FE89-0BE7-3FE3-CDA1-7F7DE0A757B0}"/>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accent3"/>
                </a:solidFill>
                <a:latin typeface="Amare Walter Neue Leicht" panose="020B0303040202060203" pitchFamily="34" charset="77"/>
              </a:rPr>
              <a:t>Ingredients</a:t>
            </a:r>
            <a:endParaRPr lang="en-US" sz="4400" baseline="30000" dirty="0">
              <a:solidFill>
                <a:schemeClr val="accent3"/>
              </a:solidFill>
              <a:latin typeface="Amare Walter Neue Leicht" panose="020B0303040202060203" pitchFamily="34" charset="77"/>
            </a:endParaRPr>
          </a:p>
        </p:txBody>
      </p:sp>
      <p:sp>
        <p:nvSpPr>
          <p:cNvPr id="12" name="Title 1">
            <a:extLst>
              <a:ext uri="{FF2B5EF4-FFF2-40B4-BE49-F238E27FC236}">
                <a16:creationId xmlns:a16="http://schemas.microsoft.com/office/drawing/2014/main" id="{83C870D4-14B5-6789-72F7-2DA1AEF3ECC2}"/>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Sunrise™</a:t>
            </a:r>
          </a:p>
        </p:txBody>
      </p:sp>
      <p:pic>
        <p:nvPicPr>
          <p:cNvPr id="9" name="Resim 8" descr="dut, meyve, çok besleyici yemek, orman meyveleri içeren bir resim&#10;&#10;Yapay zeka tarafından oluşturulmuş içerik yanlış olabilir.">
            <a:extLst>
              <a:ext uri="{FF2B5EF4-FFF2-40B4-BE49-F238E27FC236}">
                <a16:creationId xmlns:a16="http://schemas.microsoft.com/office/drawing/2014/main" id="{84A6C901-7F7B-F299-E3E3-6619DF532331}"/>
              </a:ext>
            </a:extLst>
          </p:cNvPr>
          <p:cNvPicPr>
            <a:picLocks noChangeAspect="1"/>
          </p:cNvPicPr>
          <p:nvPr/>
        </p:nvPicPr>
        <p:blipFill>
          <a:blip r:embed="rId7"/>
          <a:stretch>
            <a:fillRect/>
          </a:stretch>
        </p:blipFill>
        <p:spPr>
          <a:xfrm>
            <a:off x="8888074" y="0"/>
            <a:ext cx="3303925" cy="6204932"/>
          </a:xfrm>
          <a:prstGeom prst="rect">
            <a:avLst/>
          </a:prstGeom>
        </p:spPr>
      </p:pic>
    </p:spTree>
    <p:extLst>
      <p:ext uri="{BB962C8B-B14F-4D97-AF65-F5344CB8AC3E}">
        <p14:creationId xmlns:p14="http://schemas.microsoft.com/office/powerpoint/2010/main" val="154911656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sp>
        <p:nvSpPr>
          <p:cNvPr id="4" name="Content Placeholder 2">
            <a:extLst>
              <a:ext uri="{FF2B5EF4-FFF2-40B4-BE49-F238E27FC236}">
                <a16:creationId xmlns:a16="http://schemas.microsoft.com/office/drawing/2014/main" id="{BFA03599-81ED-D92E-822A-E6F31C7DB055}"/>
              </a:ext>
            </a:extLst>
          </p:cNvPr>
          <p:cNvSpPr txBox="1">
            <a:spLocks/>
          </p:cNvSpPr>
          <p:nvPr>
            <p:custDataLst>
              <p:tags r:id="rId1"/>
            </p:custDataLst>
          </p:nvPr>
        </p:nvSpPr>
        <p:spPr>
          <a:xfrm>
            <a:off x="1804962" y="1439729"/>
            <a:ext cx="8582075"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You can reach out product brochure in your official language: </a:t>
            </a:r>
            <a:r>
              <a:rPr lang="en-US" sz="2400" b="1" dirty="0">
                <a:solidFill>
                  <a:schemeClr val="bg1"/>
                </a:solidFill>
                <a:latin typeface="Amare Walter Neue Mager"/>
                <a:hlinkClick r:id="rId5">
                  <a:extLst>
                    <a:ext uri="{A12FA001-AC4F-418D-AE19-62706E023703}">
                      <ahyp:hlinkClr xmlns:ahyp="http://schemas.microsoft.com/office/drawing/2018/hyperlinkcolor" val="tx"/>
                    </a:ext>
                  </a:extLst>
                </a:hlinkClick>
              </a:rPr>
              <a:t>Sunrise EU Product Brochure</a:t>
            </a:r>
            <a:endParaRPr lang="en-US" sz="2400" b="1" dirty="0">
              <a:solidFill>
                <a:schemeClr val="bg1"/>
              </a:solidFill>
              <a:latin typeface="Amare Walter Neue Mager"/>
            </a:endParaRPr>
          </a:p>
        </p:txBody>
      </p:sp>
      <p:sp>
        <p:nvSpPr>
          <p:cNvPr id="6" name="Content Placeholder 2">
            <a:extLst>
              <a:ext uri="{FF2B5EF4-FFF2-40B4-BE49-F238E27FC236}">
                <a16:creationId xmlns:a16="http://schemas.microsoft.com/office/drawing/2014/main" id="{98E60067-A5E5-2E55-B6A6-1EFD927DDEE4}"/>
              </a:ext>
            </a:extLst>
          </p:cNvPr>
          <p:cNvSpPr txBox="1">
            <a:spLocks/>
          </p:cNvSpPr>
          <p:nvPr>
            <p:custDataLst>
              <p:tags r:id="rId2"/>
            </p:custDataLst>
          </p:nvPr>
        </p:nvSpPr>
        <p:spPr>
          <a:xfrm>
            <a:off x="4093093" y="3293929"/>
            <a:ext cx="4005812" cy="89707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gn="ctr">
              <a:lnSpc>
                <a:spcPct val="100000"/>
              </a:lnSpc>
              <a:spcAft>
                <a:spcPts val="600"/>
              </a:spcAft>
              <a:buNone/>
            </a:pPr>
            <a:r>
              <a:rPr lang="en-US" sz="2400" dirty="0">
                <a:solidFill>
                  <a:schemeClr val="bg1"/>
                </a:solidFill>
                <a:latin typeface="Amare Walter Neue Mager"/>
              </a:rPr>
              <a:t>For More Please Check Out</a:t>
            </a:r>
          </a:p>
          <a:p>
            <a:pPr marL="0" indent="0" algn="ctr">
              <a:lnSpc>
                <a:spcPct val="100000"/>
              </a:lnSpc>
              <a:spcAft>
                <a:spcPts val="600"/>
              </a:spcAft>
              <a:buNone/>
            </a:pPr>
            <a:r>
              <a:rPr lang="en-US" sz="2400" b="1" dirty="0" err="1">
                <a:solidFill>
                  <a:schemeClr val="bg1"/>
                </a:solidFill>
                <a:latin typeface="Amare Walter Neue Mager"/>
                <a:hlinkClick r:id="rId6">
                  <a:extLst>
                    <a:ext uri="{A12FA001-AC4F-418D-AE19-62706E023703}">
                      <ahyp:hlinkClr xmlns:ahyp="http://schemas.microsoft.com/office/drawing/2018/hyperlinkcolor" val="tx"/>
                    </a:ext>
                  </a:extLst>
                </a:hlinkClick>
              </a:rPr>
              <a:t>www.amare.com</a:t>
            </a:r>
            <a:endParaRPr lang="en-US" sz="2400" b="1" dirty="0">
              <a:solidFill>
                <a:schemeClr val="bg1"/>
              </a:solidFill>
              <a:latin typeface="Amare Walter Neue Mager"/>
            </a:endParaRPr>
          </a:p>
        </p:txBody>
      </p:sp>
      <p:pic>
        <p:nvPicPr>
          <p:cNvPr id="8" name="Picture 6" descr="A purple letter on a black background&#10;&#10;Description automatically generated">
            <a:extLst>
              <a:ext uri="{FF2B5EF4-FFF2-40B4-BE49-F238E27FC236}">
                <a16:creationId xmlns:a16="http://schemas.microsoft.com/office/drawing/2014/main" id="{D1F45023-24D5-6DBC-3ECC-95516518CDC0}"/>
              </a:ext>
            </a:extLst>
          </p:cNvPr>
          <p:cNvPicPr>
            <a:picLocks noChangeAspect="1"/>
          </p:cNvPicPr>
          <p:nvPr/>
        </p:nvPicPr>
        <p:blipFill>
          <a:blip r:embed="rId7">
            <a:extLst>
              <a:ext uri="{BEBA8EAE-BF5A-486C-A8C5-ECC9F3942E4B}">
                <a14:imgProps xmlns:a14="http://schemas.microsoft.com/office/drawing/2010/main">
                  <a14:imgLayer r:embed="rId8">
                    <a14:imgEffect>
                      <a14:brightnessContrast bright="100000"/>
                    </a14:imgEffect>
                  </a14:imgLayer>
                </a14:imgProps>
              </a:ext>
            </a:extLst>
          </a:blip>
          <a:stretch>
            <a:fillRect/>
          </a:stretch>
        </p:blipFill>
        <p:spPr>
          <a:xfrm>
            <a:off x="4093093" y="5045695"/>
            <a:ext cx="4039254" cy="745151"/>
          </a:xfrm>
          <a:prstGeom prst="rect">
            <a:avLst/>
          </a:prstGeom>
        </p:spPr>
      </p:pic>
    </p:spTree>
    <p:extLst>
      <p:ext uri="{BB962C8B-B14F-4D97-AF65-F5344CB8AC3E}">
        <p14:creationId xmlns:p14="http://schemas.microsoft.com/office/powerpoint/2010/main" val="289030762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308BF6-DA2F-956F-344B-5947F320B3BE}"/>
            </a:ext>
          </a:extLst>
        </p:cNvPr>
        <p:cNvGrpSpPr/>
        <p:nvPr/>
      </p:nvGrpSpPr>
      <p:grpSpPr>
        <a:xfrm>
          <a:off x="0" y="0"/>
          <a:ext cx="0" cy="0"/>
          <a:chOff x="0" y="0"/>
          <a:chExt cx="0" cy="0"/>
        </a:xfrm>
      </p:grpSpPr>
      <p:pic>
        <p:nvPicPr>
          <p:cNvPr id="7" name="Graphic 6">
            <a:extLst>
              <a:ext uri="{FF2B5EF4-FFF2-40B4-BE49-F238E27FC236}">
                <a16:creationId xmlns:a16="http://schemas.microsoft.com/office/drawing/2014/main" id="{248ABA2B-875F-222D-960C-DF7AFBF4FA2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41566" y="2161925"/>
            <a:ext cx="9108869" cy="2534151"/>
          </a:xfrm>
          <a:prstGeom prst="rect">
            <a:avLst/>
          </a:prstGeom>
        </p:spPr>
      </p:pic>
    </p:spTree>
    <p:extLst>
      <p:ext uri="{BB962C8B-B14F-4D97-AF65-F5344CB8AC3E}">
        <p14:creationId xmlns:p14="http://schemas.microsoft.com/office/powerpoint/2010/main" val="2006620835"/>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3" name="Resim 2" descr="meyve, metin, çok besleyici yemek, doğal gıdalar içeren bir resim&#10;&#10;Yapay zeka tarafından oluşturulmuş içerik yanlış olabilir.">
            <a:extLst>
              <a:ext uri="{FF2B5EF4-FFF2-40B4-BE49-F238E27FC236}">
                <a16:creationId xmlns:a16="http://schemas.microsoft.com/office/drawing/2014/main" id="{E8E407A7-07D7-CCBF-4BFB-4BFAFFE5908B}"/>
              </a:ext>
            </a:extLst>
          </p:cNvPr>
          <p:cNvPicPr>
            <a:picLocks noChangeAspect="1"/>
          </p:cNvPicPr>
          <p:nvPr/>
        </p:nvPicPr>
        <p:blipFill>
          <a:blip r:embed="rId5"/>
          <a:stretch>
            <a:fillRect/>
          </a:stretch>
        </p:blipFill>
        <p:spPr>
          <a:xfrm>
            <a:off x="6053308" y="0"/>
            <a:ext cx="6138691" cy="6219768"/>
          </a:xfrm>
          <a:prstGeom prst="rect">
            <a:avLst/>
          </a:prstGeom>
        </p:spPr>
      </p:pic>
      <p:sp>
        <p:nvSpPr>
          <p:cNvPr id="17" name="Rectangle 16">
            <a:extLst>
              <a:ext uri="{FF2B5EF4-FFF2-40B4-BE49-F238E27FC236}">
                <a16:creationId xmlns:a16="http://schemas.microsoft.com/office/drawing/2014/main" id="{A93D90E6-C3D1-36F0-F34B-58110D48703C}"/>
              </a:ext>
            </a:extLst>
          </p:cNvPr>
          <p:cNvSpPr/>
          <p:nvPr/>
        </p:nvSpPr>
        <p:spPr>
          <a:xfrm>
            <a:off x="6071478" y="-11575"/>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2</a:t>
            </a:fld>
            <a:endParaRPr lang="en-US">
              <a:solidFill>
                <a:schemeClr val="bg1"/>
              </a:solidFill>
              <a:latin typeface="Amare Walter Neue Mager" panose="020B0403040202060203" pitchFamily="34" charset="77"/>
            </a:endParaRPr>
          </a:p>
        </p:txBody>
      </p:sp>
      <p:sp>
        <p:nvSpPr>
          <p:cNvPr id="20" name="Title 1">
            <a:extLst>
              <a:ext uri="{FF2B5EF4-FFF2-40B4-BE49-F238E27FC236}">
                <a16:creationId xmlns:a16="http://schemas.microsoft.com/office/drawing/2014/main" id="{6DFAB578-A0EC-D712-2F0C-0D8024E94020}"/>
              </a:ext>
            </a:extLst>
          </p:cNvPr>
          <p:cNvSpPr txBox="1">
            <a:spLocks/>
          </p:cNvSpPr>
          <p:nvPr>
            <p:custDataLst>
              <p:tags r:id="rId1"/>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Sunrise™</a:t>
            </a: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2"/>
            </p:custDataLst>
          </p:nvPr>
        </p:nvSpPr>
        <p:spPr>
          <a:xfrm>
            <a:off x="177600" y="710056"/>
            <a:ext cx="5620414" cy="376694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What It Is?</a:t>
            </a:r>
            <a:endParaRPr lang="en-US" b="1" dirty="0">
              <a:solidFill>
                <a:schemeClr val="accent3"/>
              </a:solidFill>
              <a:latin typeface="Amare Walter Neue Halbfett"/>
            </a:endParaRPr>
          </a:p>
          <a:p>
            <a:pPr marL="0" indent="0">
              <a:lnSpc>
                <a:spcPct val="100000"/>
              </a:lnSpc>
              <a:spcAft>
                <a:spcPts val="800"/>
              </a:spcAft>
              <a:buNone/>
            </a:pPr>
            <a:r>
              <a:rPr lang="en-US" sz="1800" i="1" dirty="0">
                <a:solidFill>
                  <a:schemeClr val="accent3"/>
                </a:solidFill>
                <a:latin typeface="Amare Walter Neue Mittel" panose="020B0503040202060203" pitchFamily="34" charset="0"/>
              </a:rPr>
              <a:t>22 </a:t>
            </a:r>
            <a:r>
              <a:rPr lang="en-US" sz="1800" i="1" dirty="0" err="1">
                <a:solidFill>
                  <a:schemeClr val="accent3"/>
                </a:solidFill>
                <a:latin typeface="Amare Walter Neue Mittel" panose="020B0503040202060203" pitchFamily="34" charset="0"/>
              </a:rPr>
              <a:t>Benefical</a:t>
            </a:r>
            <a:r>
              <a:rPr lang="en-US" sz="1800" i="1" dirty="0">
                <a:solidFill>
                  <a:schemeClr val="accent3"/>
                </a:solidFill>
                <a:latin typeface="Amare Walter Neue Mittel" panose="020B0503040202060203" pitchFamily="34" charset="0"/>
              </a:rPr>
              <a:t> Foods &amp; 9 Vitamins</a:t>
            </a:r>
          </a:p>
          <a:p>
            <a:pPr marL="0" indent="0">
              <a:lnSpc>
                <a:spcPct val="100000"/>
              </a:lnSpc>
              <a:spcAft>
                <a:spcPts val="800"/>
              </a:spcAft>
              <a:buNone/>
            </a:pPr>
            <a:r>
              <a:rPr lang="en-US" sz="1600" dirty="0">
                <a:solidFill>
                  <a:schemeClr val="accent3"/>
                </a:solidFill>
                <a:latin typeface="Amare Walter Neue Mager"/>
              </a:rPr>
              <a:t>Amare Sunrise™ is the perfect way to  kickstart your day and give your body the nutrients it needs to thrive.</a:t>
            </a:r>
          </a:p>
          <a:p>
            <a:pPr marL="0" indent="0">
              <a:lnSpc>
                <a:spcPct val="100000"/>
              </a:lnSpc>
              <a:spcAft>
                <a:spcPts val="800"/>
              </a:spcAft>
              <a:buNone/>
            </a:pPr>
            <a:r>
              <a:rPr lang="en-US" sz="1600" dirty="0">
                <a:solidFill>
                  <a:schemeClr val="accent3"/>
                </a:solidFill>
                <a:latin typeface="Amare Walter Neue Mager"/>
              </a:rPr>
              <a:t>This product offers a balanced combination of different plant-based ingredients to help complement your daily diet including bilberry, blueberry, </a:t>
            </a:r>
            <a:r>
              <a:rPr lang="en-US" sz="1600" dirty="0" err="1">
                <a:solidFill>
                  <a:schemeClr val="accent3"/>
                </a:solidFill>
                <a:latin typeface="Amare Walter Neue Mager"/>
              </a:rPr>
              <a:t>canadian</a:t>
            </a:r>
            <a:r>
              <a:rPr lang="en-US" sz="1600" dirty="0">
                <a:solidFill>
                  <a:schemeClr val="accent3"/>
                </a:solidFill>
                <a:latin typeface="Amare Walter Neue Mager"/>
              </a:rPr>
              <a:t> blueberry, cranberry, lingonberry, acai, pomegranate, aronia, mangosteen, grape skin extract and green botanicals such as spinach, kale, and broccoli. These carefully selected ingredients are formulated to contribute to a balanced lifestyle and a varied diet.</a:t>
            </a:r>
          </a:p>
        </p:txBody>
      </p:sp>
      <p:sp>
        <p:nvSpPr>
          <p:cNvPr id="6" name="TextBox 18">
            <a:extLst>
              <a:ext uri="{FF2B5EF4-FFF2-40B4-BE49-F238E27FC236}">
                <a16:creationId xmlns:a16="http://schemas.microsoft.com/office/drawing/2014/main" id="{2C72D1F1-4404-91AD-AAE7-7B833B0D3047}"/>
              </a:ext>
            </a:extLst>
          </p:cNvPr>
          <p:cNvSpPr txBox="1"/>
          <p:nvPr/>
        </p:nvSpPr>
        <p:spPr>
          <a:xfrm>
            <a:off x="138700" y="5193837"/>
            <a:ext cx="5703960" cy="954107"/>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Tree>
    <p:extLst>
      <p:ext uri="{BB962C8B-B14F-4D97-AF65-F5344CB8AC3E}">
        <p14:creationId xmlns:p14="http://schemas.microsoft.com/office/powerpoint/2010/main" val="320342404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1A1837C-A6A4-592B-838A-8C6268384F11}"/>
            </a:ext>
          </a:extLst>
        </p:cNvPr>
        <p:cNvGrpSpPr/>
        <p:nvPr/>
      </p:nvGrpSpPr>
      <p:grpSpPr>
        <a:xfrm>
          <a:off x="0" y="0"/>
          <a:ext cx="0" cy="0"/>
          <a:chOff x="0" y="0"/>
          <a:chExt cx="0" cy="0"/>
        </a:xfrm>
      </p:grpSpPr>
      <p:pic>
        <p:nvPicPr>
          <p:cNvPr id="5" name="Resim 4" descr="kişi, şahıs, meyve, iç mekan, duvar içeren bir resim&#10;&#10;Yapay zeka tarafından oluşturulmuş içerik yanlış olabilir.">
            <a:extLst>
              <a:ext uri="{FF2B5EF4-FFF2-40B4-BE49-F238E27FC236}">
                <a16:creationId xmlns:a16="http://schemas.microsoft.com/office/drawing/2014/main" id="{52C6A4DA-425C-13FF-C15F-E73D489EF3E2}"/>
              </a:ext>
            </a:extLst>
          </p:cNvPr>
          <p:cNvPicPr>
            <a:picLocks noChangeAspect="1"/>
          </p:cNvPicPr>
          <p:nvPr/>
        </p:nvPicPr>
        <p:blipFill>
          <a:blip r:embed="rId6"/>
          <a:stretch>
            <a:fillRect/>
          </a:stretch>
        </p:blipFill>
        <p:spPr>
          <a:xfrm>
            <a:off x="6048952" y="0"/>
            <a:ext cx="6143047" cy="6224182"/>
          </a:xfrm>
          <a:prstGeom prst="rect">
            <a:avLst/>
          </a:prstGeom>
        </p:spPr>
      </p:pic>
      <p:sp>
        <p:nvSpPr>
          <p:cNvPr id="24" name="Rectangle 16">
            <a:extLst>
              <a:ext uri="{FF2B5EF4-FFF2-40B4-BE49-F238E27FC236}">
                <a16:creationId xmlns:a16="http://schemas.microsoft.com/office/drawing/2014/main" id="{588D6744-8FEF-25D0-5A65-95166586BFB0}"/>
              </a:ext>
            </a:extLst>
          </p:cNvPr>
          <p:cNvSpPr/>
          <p:nvPr/>
        </p:nvSpPr>
        <p:spPr>
          <a:xfrm>
            <a:off x="6089650" y="0"/>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3E7FAB3-F611-F578-6F33-4D69A1480D25}"/>
              </a:ext>
            </a:extLst>
          </p:cNvPr>
          <p:cNvSpPr/>
          <p:nvPr>
            <p:custDataLst>
              <p:tags r:id="rId1"/>
            </p:custDataLst>
          </p:nvPr>
        </p:nvSpPr>
        <p:spPr>
          <a:xfrm>
            <a:off x="609600" y="6400800"/>
            <a:ext cx="1825782" cy="198083"/>
          </a:xfrm>
          <a:prstGeom prst="rect">
            <a:avLst/>
          </a:prstGeom>
          <a:no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Slide Number Placeholder 1">
            <a:extLst>
              <a:ext uri="{FF2B5EF4-FFF2-40B4-BE49-F238E27FC236}">
                <a16:creationId xmlns:a16="http://schemas.microsoft.com/office/drawing/2014/main" id="{E25A756D-56DC-9507-0A40-6CDA8AED1856}"/>
              </a:ext>
            </a:extLst>
          </p:cNvPr>
          <p:cNvSpPr txBox="1">
            <a:spLocks/>
          </p:cNvSpPr>
          <p:nvPr/>
        </p:nvSpPr>
        <p:spPr>
          <a:xfrm>
            <a:off x="9184460" y="6356350"/>
            <a:ext cx="2743200" cy="365125"/>
          </a:xfrm>
          <a:prstGeom prst="rect">
            <a:avLst/>
          </a:prstGeom>
        </p:spPr>
        <p:txBody>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3</a:t>
            </a:fld>
            <a:endParaRPr lang="en-US"/>
          </a:p>
        </p:txBody>
      </p:sp>
      <p:pic>
        <p:nvPicPr>
          <p:cNvPr id="10" name="Picture 9" descr="A purple letter on a black background&#10;&#10;Description automatically generated">
            <a:extLst>
              <a:ext uri="{FF2B5EF4-FFF2-40B4-BE49-F238E27FC236}">
                <a16:creationId xmlns:a16="http://schemas.microsoft.com/office/drawing/2014/main" id="{8203790B-CC99-AD76-B001-C3C5CF7EA5B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1" name="Slide Number Placeholder 1">
            <a:extLst>
              <a:ext uri="{FF2B5EF4-FFF2-40B4-BE49-F238E27FC236}">
                <a16:creationId xmlns:a16="http://schemas.microsoft.com/office/drawing/2014/main" id="{2176B677-3AB4-2D94-BAFF-5C378E5FBEB9}"/>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3</a:t>
            </a:fld>
            <a:endParaRPr lang="en-US"/>
          </a:p>
        </p:txBody>
      </p:sp>
      <p:pic>
        <p:nvPicPr>
          <p:cNvPr id="12" name="Picture 11" descr="A purple letter on a black background&#10;&#10;Description automatically generated">
            <a:extLst>
              <a:ext uri="{FF2B5EF4-FFF2-40B4-BE49-F238E27FC236}">
                <a16:creationId xmlns:a16="http://schemas.microsoft.com/office/drawing/2014/main" id="{AF048790-2130-A9EF-C226-4AEC4072CA33}"/>
              </a:ext>
            </a:extLst>
          </p:cNvPr>
          <p:cNvPicPr>
            <a:picLocks noChangeAspect="1"/>
          </p:cNvPicPr>
          <p:nvPr/>
        </p:nvPicPr>
        <p:blipFill>
          <a:blip r:embed="rId7"/>
          <a:stretch>
            <a:fillRect/>
          </a:stretch>
        </p:blipFill>
        <p:spPr>
          <a:xfrm>
            <a:off x="245723" y="6429613"/>
            <a:ext cx="1184953" cy="218597"/>
          </a:xfrm>
          <a:prstGeom prst="rect">
            <a:avLst/>
          </a:prstGeom>
        </p:spPr>
      </p:pic>
      <p:sp>
        <p:nvSpPr>
          <p:cNvPr id="13" name="Rectangle 12">
            <a:extLst>
              <a:ext uri="{FF2B5EF4-FFF2-40B4-BE49-F238E27FC236}">
                <a16:creationId xmlns:a16="http://schemas.microsoft.com/office/drawing/2014/main" id="{A899DD00-9E13-47F6-9B2F-A3F866C33FB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6" name="Picture 15" descr="A purple letter on a black background&#10;&#10;Description automatically generated">
            <a:extLst>
              <a:ext uri="{FF2B5EF4-FFF2-40B4-BE49-F238E27FC236}">
                <a16:creationId xmlns:a16="http://schemas.microsoft.com/office/drawing/2014/main" id="{832017AA-523A-E0C9-82E9-7283346A38E6}"/>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44700" y="6428590"/>
            <a:ext cx="1184953" cy="218597"/>
          </a:xfrm>
          <a:prstGeom prst="rect">
            <a:avLst/>
          </a:prstGeom>
        </p:spPr>
      </p:pic>
      <p:sp>
        <p:nvSpPr>
          <p:cNvPr id="19" name="Text Placeholder 2">
            <a:extLst>
              <a:ext uri="{FF2B5EF4-FFF2-40B4-BE49-F238E27FC236}">
                <a16:creationId xmlns:a16="http://schemas.microsoft.com/office/drawing/2014/main" id="{3B2BC49E-E3F4-2FAB-33AA-B8F04EF45A32}"/>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dirty="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dirty="0">
                <a:solidFill>
                  <a:schemeClr val="bg1"/>
                </a:solidFill>
                <a:latin typeface="Arial" panose="020B0604020202020204" pitchFamily="34" charset="0"/>
                <a:cs typeface="Arial" panose="020B0604020202020204" pitchFamily="34" charset="0"/>
              </a:rPr>
              <a:t> Amare Global. All rights reserved. </a:t>
            </a:r>
            <a:endParaRPr lang="en-US" sz="700" dirty="0">
              <a:solidFill>
                <a:schemeClr val="bg1"/>
              </a:solidFill>
              <a:latin typeface="Arial" panose="020B0604020202020204" pitchFamily="34" charset="0"/>
              <a:ea typeface="Arial" charset="0"/>
              <a:cs typeface="Arial" panose="020B0604020202020204" pitchFamily="34" charset="0"/>
            </a:endParaRPr>
          </a:p>
        </p:txBody>
      </p:sp>
      <p:sp>
        <p:nvSpPr>
          <p:cNvPr id="21" name="Slide Number Placeholder 1">
            <a:extLst>
              <a:ext uri="{FF2B5EF4-FFF2-40B4-BE49-F238E27FC236}">
                <a16:creationId xmlns:a16="http://schemas.microsoft.com/office/drawing/2014/main" id="{BD76127A-F1AF-4AC3-A279-B3C8307EEB2E}"/>
              </a:ext>
            </a:extLst>
          </p:cNvPr>
          <p:cNvSpPr txBox="1">
            <a:spLocks/>
          </p:cNvSpPr>
          <p:nvPr/>
        </p:nvSpPr>
        <p:spPr>
          <a:xfrm>
            <a:off x="9184460" y="635635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pPr/>
              <a:t>3</a:t>
            </a:fld>
            <a:endParaRPr lang="en-US"/>
          </a:p>
        </p:txBody>
      </p:sp>
      <p:sp>
        <p:nvSpPr>
          <p:cNvPr id="22" name="Slide Number Placeholder 1">
            <a:extLst>
              <a:ext uri="{FF2B5EF4-FFF2-40B4-BE49-F238E27FC236}">
                <a16:creationId xmlns:a16="http://schemas.microsoft.com/office/drawing/2014/main" id="{93270370-6331-95EC-5C14-28AFB39A4A99}"/>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3</a:t>
            </a:fld>
            <a:endParaRPr lang="en-US">
              <a:solidFill>
                <a:schemeClr val="bg1"/>
              </a:solidFill>
              <a:latin typeface="Amare Walter Neue Mager" panose="020B0403040202060203" pitchFamily="34" charset="77"/>
            </a:endParaRPr>
          </a:p>
        </p:txBody>
      </p:sp>
      <p:sp>
        <p:nvSpPr>
          <p:cNvPr id="2" name="Content Placeholder 2">
            <a:extLst>
              <a:ext uri="{FF2B5EF4-FFF2-40B4-BE49-F238E27FC236}">
                <a16:creationId xmlns:a16="http://schemas.microsoft.com/office/drawing/2014/main" id="{503DB3C8-B4DC-7753-EEDF-F09417B53B63}"/>
              </a:ext>
            </a:extLst>
          </p:cNvPr>
          <p:cNvSpPr txBox="1">
            <a:spLocks/>
          </p:cNvSpPr>
          <p:nvPr>
            <p:custDataLst>
              <p:tags r:id="rId2"/>
            </p:custDataLst>
          </p:nvPr>
        </p:nvSpPr>
        <p:spPr>
          <a:xfrm>
            <a:off x="177600" y="703128"/>
            <a:ext cx="5415126" cy="3476985"/>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Why You’ll Love It?</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Nature provides plants with a variety of natural compounds that help them adapt to environmental stress. Amare Sunrise™ contains plant pigments as well as Vitamin C and Riboflavin (Vitamin B2), which contribute to the protection of cells from oxidative stress. Amare Sunrise™ features a blend of different berries – including bilberry, blueberry, Canadian blueberry, red raspberry, aronia, lingonberry, cranberry, and acai berry. These carefully selected ingredients are included to  complement a varied and balanced diet as part of a healthy lifestyle.</a:t>
            </a:r>
            <a:endParaRPr lang="en-US" sz="1400" i="1" dirty="0">
              <a:solidFill>
                <a:schemeClr val="accent3"/>
              </a:solidFill>
              <a:latin typeface="Amare Walter Neue Mager"/>
            </a:endParaRPr>
          </a:p>
        </p:txBody>
      </p:sp>
      <p:sp>
        <p:nvSpPr>
          <p:cNvPr id="4" name="Title 1">
            <a:extLst>
              <a:ext uri="{FF2B5EF4-FFF2-40B4-BE49-F238E27FC236}">
                <a16:creationId xmlns:a16="http://schemas.microsoft.com/office/drawing/2014/main" id="{8A9CE853-5C24-D896-9E97-754E8A07897B}"/>
              </a:ext>
            </a:extLst>
          </p:cNvPr>
          <p:cNvSpPr txBox="1">
            <a:spLocks/>
          </p:cNvSpPr>
          <p:nvPr>
            <p:custDataLst>
              <p:tags r:id="rId3"/>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Sunrise™</a:t>
            </a:r>
          </a:p>
        </p:txBody>
      </p:sp>
      <p:sp>
        <p:nvSpPr>
          <p:cNvPr id="6" name="TextBox 18">
            <a:extLst>
              <a:ext uri="{FF2B5EF4-FFF2-40B4-BE49-F238E27FC236}">
                <a16:creationId xmlns:a16="http://schemas.microsoft.com/office/drawing/2014/main" id="{08E15AD0-CA5B-9E54-6DA2-23CC855F3991}"/>
              </a:ext>
            </a:extLst>
          </p:cNvPr>
          <p:cNvSpPr txBox="1"/>
          <p:nvPr/>
        </p:nvSpPr>
        <p:spPr>
          <a:xfrm>
            <a:off x="138700" y="5193837"/>
            <a:ext cx="5703960" cy="954107"/>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Tree>
    <p:extLst>
      <p:ext uri="{BB962C8B-B14F-4D97-AF65-F5344CB8AC3E}">
        <p14:creationId xmlns:p14="http://schemas.microsoft.com/office/powerpoint/2010/main" val="325918536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4" name="Resim 3" descr="metin, saat, kol saati, iç mekan içeren bir resim&#10;&#10;Yapay zeka tarafından oluşturulmuş içerik yanlış olabilir.">
            <a:extLst>
              <a:ext uri="{FF2B5EF4-FFF2-40B4-BE49-F238E27FC236}">
                <a16:creationId xmlns:a16="http://schemas.microsoft.com/office/drawing/2014/main" id="{A033B989-1B13-E802-A3F7-D179349C874E}"/>
              </a:ext>
            </a:extLst>
          </p:cNvPr>
          <p:cNvPicPr>
            <a:picLocks noChangeAspect="1"/>
          </p:cNvPicPr>
          <p:nvPr/>
        </p:nvPicPr>
        <p:blipFill>
          <a:blip r:embed="rId5"/>
          <a:stretch>
            <a:fillRect/>
          </a:stretch>
        </p:blipFill>
        <p:spPr>
          <a:xfrm>
            <a:off x="6053308" y="0"/>
            <a:ext cx="6138691" cy="6219768"/>
          </a:xfrm>
          <a:prstGeom prst="rect">
            <a:avLst/>
          </a:prstGeom>
        </p:spPr>
      </p:pic>
      <p:sp>
        <p:nvSpPr>
          <p:cNvPr id="17" name="Rectangle 16">
            <a:extLst>
              <a:ext uri="{FF2B5EF4-FFF2-40B4-BE49-F238E27FC236}">
                <a16:creationId xmlns:a16="http://schemas.microsoft.com/office/drawing/2014/main" id="{A93D90E6-C3D1-36F0-F34B-58110D48703C}"/>
              </a:ext>
            </a:extLst>
          </p:cNvPr>
          <p:cNvSpPr/>
          <p:nvPr/>
        </p:nvSpPr>
        <p:spPr>
          <a:xfrm>
            <a:off x="6089650"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4</a:t>
            </a:fld>
            <a:endParaRPr lang="en-US">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5359600" cy="3648936"/>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b="1" dirty="0">
                <a:solidFill>
                  <a:schemeClr val="accent3"/>
                </a:solidFill>
                <a:effectLst/>
                <a:latin typeface="Amare Walter Neue Halbfett"/>
              </a:rPr>
              <a:t>How To Use?</a:t>
            </a:r>
            <a:endParaRPr lang="en-US" b="1" dirty="0">
              <a:solidFill>
                <a:schemeClr val="accent3"/>
              </a:solidFill>
              <a:latin typeface="Amare Walter Neue Halbfett"/>
            </a:endParaRPr>
          </a:p>
          <a:p>
            <a:pPr marL="0" indent="0">
              <a:lnSpc>
                <a:spcPct val="100000"/>
              </a:lnSpc>
              <a:spcAft>
                <a:spcPts val="800"/>
              </a:spcAft>
              <a:buNone/>
            </a:pPr>
            <a:r>
              <a:rPr lang="en-US" sz="1600" dirty="0">
                <a:solidFill>
                  <a:schemeClr val="accent3"/>
                </a:solidFill>
                <a:latin typeface="Amare Walter Neue Mager"/>
              </a:rPr>
              <a:t>Start your day with 1 (30 ml) of Pouch Amare </a:t>
            </a:r>
            <a:r>
              <a:rPr lang="en-US" sz="1600">
                <a:solidFill>
                  <a:schemeClr val="accent3"/>
                </a:solidFill>
                <a:latin typeface="Amare Walter Neue Mager"/>
              </a:rPr>
              <a:t>Sunrise™. </a:t>
            </a:r>
            <a:r>
              <a:rPr lang="en-US" sz="1600" dirty="0">
                <a:solidFill>
                  <a:schemeClr val="accent3"/>
                </a:solidFill>
                <a:latin typeface="Amare Walter Neue Mager"/>
              </a:rPr>
              <a:t>Make it your morning routine, you will love it.</a:t>
            </a:r>
          </a:p>
          <a:p>
            <a:pPr marL="0" indent="0">
              <a:lnSpc>
                <a:spcPct val="100000"/>
              </a:lnSpc>
              <a:spcAft>
                <a:spcPts val="800"/>
              </a:spcAft>
              <a:buNone/>
            </a:pPr>
            <a:r>
              <a:rPr lang="en-US" sz="1600" dirty="0">
                <a:solidFill>
                  <a:schemeClr val="accent3"/>
                </a:solidFill>
                <a:latin typeface="Amare Walter Neue Mittel" panose="020B0503040202060203" pitchFamily="34" charset="0"/>
              </a:rPr>
              <a:t>Caution: </a:t>
            </a:r>
            <a:r>
              <a:rPr lang="en-US" sz="1600" dirty="0">
                <a:solidFill>
                  <a:schemeClr val="accent3"/>
                </a:solidFill>
                <a:latin typeface="Amare Walter Neue Mager"/>
              </a:rPr>
              <a:t>Food supplements must not be used as a substitute for a varied and balanced diet and a healthy lifestyle. If you are pregnant, breastfeeding, taking any medications or under medical supervision, please consult a doctor or healthcare professional before use. Do not exceed the recommended daily dose. Keep out of reach of children. For adults only.</a:t>
            </a:r>
          </a:p>
        </p:txBody>
      </p:sp>
      <p:sp>
        <p:nvSpPr>
          <p:cNvPr id="2" name="Title 1">
            <a:extLst>
              <a:ext uri="{FF2B5EF4-FFF2-40B4-BE49-F238E27FC236}">
                <a16:creationId xmlns:a16="http://schemas.microsoft.com/office/drawing/2014/main" id="{A13BB3E2-9D89-7968-3A13-E6CFEE6AAA44}"/>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Sunrise™</a:t>
            </a:r>
          </a:p>
        </p:txBody>
      </p:sp>
      <p:sp>
        <p:nvSpPr>
          <p:cNvPr id="6" name="TextBox 18">
            <a:extLst>
              <a:ext uri="{FF2B5EF4-FFF2-40B4-BE49-F238E27FC236}">
                <a16:creationId xmlns:a16="http://schemas.microsoft.com/office/drawing/2014/main" id="{904B5EEC-9CCE-71F3-C313-2583D0BBD237}"/>
              </a:ext>
            </a:extLst>
          </p:cNvPr>
          <p:cNvSpPr txBox="1"/>
          <p:nvPr/>
        </p:nvSpPr>
        <p:spPr>
          <a:xfrm>
            <a:off x="138700" y="5193837"/>
            <a:ext cx="5703960" cy="954107"/>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Tree>
    <p:extLst>
      <p:ext uri="{BB962C8B-B14F-4D97-AF65-F5344CB8AC3E}">
        <p14:creationId xmlns:p14="http://schemas.microsoft.com/office/powerpoint/2010/main" val="301904795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1F2F427-71BC-7829-5FDC-7064EC410A77}"/>
            </a:ext>
          </a:extLst>
        </p:cNvPr>
        <p:cNvGrpSpPr/>
        <p:nvPr/>
      </p:nvGrpSpPr>
      <p:grpSpPr>
        <a:xfrm>
          <a:off x="0" y="0"/>
          <a:ext cx="0" cy="0"/>
          <a:chOff x="0" y="0"/>
          <a:chExt cx="0" cy="0"/>
        </a:xfrm>
      </p:grpSpPr>
      <p:pic>
        <p:nvPicPr>
          <p:cNvPr id="4" name="Resim 3" descr="meyve, dut, yemek, gıda, çok besleyici yemek içeren bir resim&#10;&#10;Yapay zeka tarafından oluşturulmuş içerik yanlış olabilir.">
            <a:extLst>
              <a:ext uri="{FF2B5EF4-FFF2-40B4-BE49-F238E27FC236}">
                <a16:creationId xmlns:a16="http://schemas.microsoft.com/office/drawing/2014/main" id="{7BF9E573-4A69-1A80-D833-D0B78283580C}"/>
              </a:ext>
            </a:extLst>
          </p:cNvPr>
          <p:cNvPicPr>
            <a:picLocks noChangeAspect="1"/>
          </p:cNvPicPr>
          <p:nvPr/>
        </p:nvPicPr>
        <p:blipFill>
          <a:blip r:embed="rId5"/>
          <a:stretch>
            <a:fillRect/>
          </a:stretch>
        </p:blipFill>
        <p:spPr>
          <a:xfrm>
            <a:off x="6057050" y="-5303"/>
            <a:ext cx="6143925" cy="6225071"/>
          </a:xfrm>
          <a:prstGeom prst="rect">
            <a:avLst/>
          </a:prstGeom>
        </p:spPr>
      </p:pic>
      <p:sp>
        <p:nvSpPr>
          <p:cNvPr id="17" name="Rectangle 16">
            <a:extLst>
              <a:ext uri="{FF2B5EF4-FFF2-40B4-BE49-F238E27FC236}">
                <a16:creationId xmlns:a16="http://schemas.microsoft.com/office/drawing/2014/main" id="{A93D90E6-C3D1-36F0-F34B-58110D48703C}"/>
              </a:ext>
            </a:extLst>
          </p:cNvPr>
          <p:cNvSpPr/>
          <p:nvPr/>
        </p:nvSpPr>
        <p:spPr>
          <a:xfrm>
            <a:off x="6089650" y="15406"/>
            <a:ext cx="6102350" cy="6858000"/>
          </a:xfrm>
          <a:prstGeom prst="rect">
            <a:avLst/>
          </a:prstGeom>
          <a:gradFill>
            <a:gsLst>
              <a:gs pos="44000">
                <a:schemeClr val="accent1">
                  <a:alpha val="0"/>
                  <a:lumMod val="0"/>
                </a:schemeClr>
              </a:gs>
              <a:gs pos="100000">
                <a:schemeClr val="accent3">
                  <a:alpha val="60411"/>
                  <a:lumMod val="74490"/>
                  <a:lumOff val="25510"/>
                </a:schemeClr>
              </a:gs>
            </a:gsLst>
            <a:lin ang="2400000" scaled="0"/>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Rectangle 4">
            <a:extLst>
              <a:ext uri="{FF2B5EF4-FFF2-40B4-BE49-F238E27FC236}">
                <a16:creationId xmlns:a16="http://schemas.microsoft.com/office/drawing/2014/main" id="{D689FE1C-B530-E5EA-F363-6DC8ED56B6C6}"/>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8" name="Picture 7" descr="A purple letter on a black background&#10;&#10;Description automatically generated">
            <a:extLst>
              <a:ext uri="{FF2B5EF4-FFF2-40B4-BE49-F238E27FC236}">
                <a16:creationId xmlns:a16="http://schemas.microsoft.com/office/drawing/2014/main" id="{6E177B2E-9F52-4691-D889-341786126C8F}"/>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9" name="Text Placeholder 2">
            <a:extLst>
              <a:ext uri="{FF2B5EF4-FFF2-40B4-BE49-F238E27FC236}">
                <a16:creationId xmlns:a16="http://schemas.microsoft.com/office/drawing/2014/main" id="{3C95A078-62F0-EF00-0CBB-B25976BED9DC}"/>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10" name="Slide Number Placeholder 1">
            <a:extLst>
              <a:ext uri="{FF2B5EF4-FFF2-40B4-BE49-F238E27FC236}">
                <a16:creationId xmlns:a16="http://schemas.microsoft.com/office/drawing/2014/main" id="{7B4C6889-464A-1EAC-E572-0BC579371B48}"/>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5</a:t>
            </a:fld>
            <a:endParaRPr lang="en-US">
              <a:solidFill>
                <a:schemeClr val="bg1"/>
              </a:solidFill>
              <a:latin typeface="Amare Walter Neue Mager" panose="020B0403040202060203" pitchFamily="34" charset="77"/>
            </a:endParaRPr>
          </a:p>
        </p:txBody>
      </p:sp>
      <p:sp>
        <p:nvSpPr>
          <p:cNvPr id="21" name="Content Placeholder 2">
            <a:extLst>
              <a:ext uri="{FF2B5EF4-FFF2-40B4-BE49-F238E27FC236}">
                <a16:creationId xmlns:a16="http://schemas.microsoft.com/office/drawing/2014/main" id="{E962857D-CD72-7D1D-56B2-A158838B3F86}"/>
              </a:ext>
            </a:extLst>
          </p:cNvPr>
          <p:cNvSpPr txBox="1">
            <a:spLocks/>
          </p:cNvSpPr>
          <p:nvPr>
            <p:custDataLst>
              <p:tags r:id="rId1"/>
            </p:custDataLst>
          </p:nvPr>
        </p:nvSpPr>
        <p:spPr>
          <a:xfrm>
            <a:off x="177600" y="703129"/>
            <a:ext cx="5359600" cy="3191977"/>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Bef>
                <a:spcPts val="0"/>
              </a:spcBef>
              <a:buNone/>
            </a:pPr>
            <a:r>
              <a:rPr lang="en-US" b="1" dirty="0">
                <a:solidFill>
                  <a:schemeClr val="accent3"/>
                </a:solidFill>
                <a:latin typeface="Amare Walter Neue Halbfett"/>
              </a:rPr>
              <a:t>The SCIENCE of</a:t>
            </a:r>
          </a:p>
          <a:p>
            <a:pPr marL="0" indent="0">
              <a:lnSpc>
                <a:spcPct val="100000"/>
              </a:lnSpc>
              <a:spcBef>
                <a:spcPts val="0"/>
              </a:spcBef>
              <a:buNone/>
            </a:pPr>
            <a:r>
              <a:rPr lang="en-US" b="1" dirty="0">
                <a:solidFill>
                  <a:schemeClr val="accent3"/>
                </a:solidFill>
                <a:latin typeface="Amare Walter Neue Halbfett"/>
              </a:rPr>
              <a:t>Amare Sunrise™</a:t>
            </a:r>
          </a:p>
          <a:p>
            <a:pPr marL="0" indent="0">
              <a:lnSpc>
                <a:spcPct val="100000"/>
              </a:lnSpc>
              <a:spcAft>
                <a:spcPts val="800"/>
              </a:spcAft>
              <a:buNone/>
            </a:pPr>
            <a:r>
              <a:rPr lang="en-US" sz="1600" dirty="0">
                <a:solidFill>
                  <a:schemeClr val="accent3"/>
                </a:solidFill>
                <a:latin typeface="Amare Walter Neue Mager"/>
              </a:rPr>
              <a:t>Sunrise combines 22 carefully selected superfoods, including berries such as bilberry, blueberry, Canadian blueberry, red raspberry, aronia, lingonberry, cranberry, and acai berry – each naturally containing different nutrients. The result is a delicious blend that provides 9 essential vitamins in a single serving, designed to complement a varied and balanced diet as part of a healthy lifestyle.</a:t>
            </a:r>
          </a:p>
        </p:txBody>
      </p:sp>
      <p:sp>
        <p:nvSpPr>
          <p:cNvPr id="2" name="Title 1">
            <a:extLst>
              <a:ext uri="{FF2B5EF4-FFF2-40B4-BE49-F238E27FC236}">
                <a16:creationId xmlns:a16="http://schemas.microsoft.com/office/drawing/2014/main" id="{A13BB3E2-9D89-7968-3A13-E6CFEE6AAA44}"/>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accent3">
                    <a:lumMod val="60000"/>
                    <a:lumOff val="40000"/>
                  </a:schemeClr>
                </a:solidFill>
              </a:rPr>
              <a:t>Amare Sunrise™</a:t>
            </a:r>
          </a:p>
        </p:txBody>
      </p:sp>
      <p:sp>
        <p:nvSpPr>
          <p:cNvPr id="6" name="TextBox 18">
            <a:extLst>
              <a:ext uri="{FF2B5EF4-FFF2-40B4-BE49-F238E27FC236}">
                <a16:creationId xmlns:a16="http://schemas.microsoft.com/office/drawing/2014/main" id="{904B5EEC-9CCE-71F3-C313-2583D0BBD237}"/>
              </a:ext>
            </a:extLst>
          </p:cNvPr>
          <p:cNvSpPr txBox="1"/>
          <p:nvPr/>
        </p:nvSpPr>
        <p:spPr>
          <a:xfrm>
            <a:off x="138700" y="5193837"/>
            <a:ext cx="5703960" cy="954107"/>
          </a:xfrm>
          <a:prstGeom prst="rect">
            <a:avLst/>
          </a:prstGeom>
          <a:noFill/>
          <a:ln w="6350">
            <a:solidFill>
              <a:schemeClr val="accent3"/>
            </a:solidFill>
          </a:ln>
        </p:spPr>
        <p:txBody>
          <a:bodyPr wrap="square" rtlCol="0">
            <a:spAutoFit/>
          </a:bodyPr>
          <a:lstStyle/>
          <a:p>
            <a:r>
              <a:rPr lang="en-US" sz="800" dirty="0">
                <a:solidFill>
                  <a:schemeClr val="accent3"/>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Tree>
    <p:extLst>
      <p:ext uri="{BB962C8B-B14F-4D97-AF65-F5344CB8AC3E}">
        <p14:creationId xmlns:p14="http://schemas.microsoft.com/office/powerpoint/2010/main" val="37826944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8F259F-6596-FF52-CDD9-1BB110552015}"/>
            </a:ext>
          </a:extLst>
        </p:cNvPr>
        <p:cNvGrpSpPr/>
        <p:nvPr/>
      </p:nvGrpSpPr>
      <p:grpSpPr>
        <a:xfrm>
          <a:off x="0" y="0"/>
          <a:ext cx="0" cy="0"/>
          <a:chOff x="0" y="0"/>
          <a:chExt cx="0" cy="0"/>
        </a:xfrm>
      </p:grpSpPr>
      <p:pic>
        <p:nvPicPr>
          <p:cNvPr id="3" name="Resim 2" descr="kişi, şahıs, insan yüzü, giyim, gülümsemek, gülüş içeren bir resim&#10;&#10;Yapay zeka tarafından oluşturulmuş içerik yanlış olabilir.">
            <a:extLst>
              <a:ext uri="{FF2B5EF4-FFF2-40B4-BE49-F238E27FC236}">
                <a16:creationId xmlns:a16="http://schemas.microsoft.com/office/drawing/2014/main" id="{0FF2A489-3649-E7D4-CE4E-B70A551F6408}"/>
              </a:ext>
            </a:extLst>
          </p:cNvPr>
          <p:cNvPicPr>
            <a:picLocks noChangeAspect="1"/>
          </p:cNvPicPr>
          <p:nvPr/>
        </p:nvPicPr>
        <p:blipFill>
          <a:blip r:embed="rId5"/>
          <a:stretch>
            <a:fillRect/>
          </a:stretch>
        </p:blipFill>
        <p:spPr>
          <a:xfrm>
            <a:off x="4280900" y="-13685"/>
            <a:ext cx="7911100" cy="6871685"/>
          </a:xfrm>
          <a:prstGeom prst="rect">
            <a:avLst/>
          </a:prstGeom>
        </p:spPr>
      </p:pic>
      <p:sp>
        <p:nvSpPr>
          <p:cNvPr id="21" name="Rectangle 20">
            <a:extLst>
              <a:ext uri="{FF2B5EF4-FFF2-40B4-BE49-F238E27FC236}">
                <a16:creationId xmlns:a16="http://schemas.microsoft.com/office/drawing/2014/main" id="{A3AC21E3-7BFA-0631-0C56-067069E4E280}"/>
              </a:ext>
            </a:extLst>
          </p:cNvPr>
          <p:cNvSpPr/>
          <p:nvPr/>
        </p:nvSpPr>
        <p:spPr>
          <a:xfrm>
            <a:off x="0" y="0"/>
            <a:ext cx="4270662" cy="6858000"/>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061AB481-E1A0-4315-48AC-4BECECA8DE04}"/>
              </a:ext>
            </a:extLst>
          </p:cNvPr>
          <p:cNvSpPr/>
          <p:nvPr/>
        </p:nvSpPr>
        <p:spPr>
          <a:xfrm>
            <a:off x="4243028" y="-12032"/>
            <a:ext cx="7964953" cy="6870032"/>
          </a:xfrm>
          <a:prstGeom prst="rect">
            <a:avLst/>
          </a:prstGeom>
          <a:solidFill>
            <a:schemeClr val="accent3">
              <a:alpha val="4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en-US" dirty="0"/>
              <a:t>      </a:t>
            </a:r>
          </a:p>
        </p:txBody>
      </p:sp>
      <p:pic>
        <p:nvPicPr>
          <p:cNvPr id="9" name="Picture 8" descr="A purple letter on a black background&#10;&#10;Description automatically generated">
            <a:extLst>
              <a:ext uri="{FF2B5EF4-FFF2-40B4-BE49-F238E27FC236}">
                <a16:creationId xmlns:a16="http://schemas.microsoft.com/office/drawing/2014/main" id="{7BAE8996-3ECA-7503-B618-6179D4BFE3DC}"/>
              </a:ext>
            </a:extLst>
          </p:cNvPr>
          <p:cNvPicPr>
            <a:picLocks noChangeAspect="1"/>
          </p:cNvPicPr>
          <p:nvPr/>
        </p:nvPicPr>
        <p:blipFill>
          <a:blip r:embed="rId6">
            <a:extLst>
              <a:ext uri="{BEBA8EAE-BF5A-486C-A8C5-ECC9F3942E4B}">
                <a14:imgProps xmlns:a14="http://schemas.microsoft.com/office/drawing/2010/main">
                  <a14:imgLayer r:embed="rId7">
                    <a14:imgEffect>
                      <a14:brightnessContrast bright="100000"/>
                    </a14:imgEffect>
                  </a14:imgLayer>
                </a14:imgProps>
              </a:ext>
            </a:extLst>
          </a:blip>
          <a:stretch>
            <a:fillRect/>
          </a:stretch>
        </p:blipFill>
        <p:spPr>
          <a:xfrm>
            <a:off x="244700" y="6428590"/>
            <a:ext cx="1184953" cy="218597"/>
          </a:xfrm>
          <a:prstGeom prst="rect">
            <a:avLst/>
          </a:prstGeom>
        </p:spPr>
      </p:pic>
      <p:sp>
        <p:nvSpPr>
          <p:cNvPr id="33" name="Title 1">
            <a:extLst>
              <a:ext uri="{FF2B5EF4-FFF2-40B4-BE49-F238E27FC236}">
                <a16:creationId xmlns:a16="http://schemas.microsoft.com/office/drawing/2014/main" id="{AB27F141-4215-8EC0-6B08-1A7F63B140B9}"/>
              </a:ext>
            </a:extLst>
          </p:cNvPr>
          <p:cNvSpPr txBox="1">
            <a:spLocks/>
          </p:cNvSpPr>
          <p:nvPr>
            <p:custDataLst>
              <p:tags r:id="rId1"/>
            </p:custDataLst>
          </p:nvPr>
        </p:nvSpPr>
        <p:spPr>
          <a:xfrm>
            <a:off x="244700" y="780783"/>
            <a:ext cx="3664496"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Key Features</a:t>
            </a:r>
            <a:endParaRPr lang="en-US" sz="4400" baseline="30000" dirty="0">
              <a:solidFill>
                <a:schemeClr val="bg1"/>
              </a:solidFill>
              <a:latin typeface="Amare Walter Neue Leicht" panose="020B0303040202060203" pitchFamily="34" charset="77"/>
            </a:endParaRPr>
          </a:p>
        </p:txBody>
      </p:sp>
      <p:sp>
        <p:nvSpPr>
          <p:cNvPr id="4" name="Title 1">
            <a:extLst>
              <a:ext uri="{FF2B5EF4-FFF2-40B4-BE49-F238E27FC236}">
                <a16:creationId xmlns:a16="http://schemas.microsoft.com/office/drawing/2014/main" id="{064B6810-C293-BA18-C549-81E82BBCB8E7}"/>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Sunrise™</a:t>
            </a:r>
          </a:p>
        </p:txBody>
      </p:sp>
      <p:pic>
        <p:nvPicPr>
          <p:cNvPr id="6" name="Resim 5" descr="metin, yazı tipi, daire, ekran görüntüsü içeren bir resim&#10;&#10;Yapay zeka tarafından oluşturulmuş içerik yanlış olabilir.">
            <a:extLst>
              <a:ext uri="{FF2B5EF4-FFF2-40B4-BE49-F238E27FC236}">
                <a16:creationId xmlns:a16="http://schemas.microsoft.com/office/drawing/2014/main" id="{FADBBED7-54EF-5C3B-0693-E5B85669E738}"/>
              </a:ext>
            </a:extLst>
          </p:cNvPr>
          <p:cNvPicPr>
            <a:picLocks noChangeAspect="1"/>
          </p:cNvPicPr>
          <p:nvPr/>
        </p:nvPicPr>
        <p:blipFill>
          <a:blip r:embed="rId8"/>
          <a:stretch>
            <a:fillRect/>
          </a:stretch>
        </p:blipFill>
        <p:spPr>
          <a:xfrm>
            <a:off x="18744" y="1400537"/>
            <a:ext cx="4197823" cy="4903652"/>
          </a:xfrm>
          <a:prstGeom prst="rect">
            <a:avLst/>
          </a:prstGeom>
        </p:spPr>
      </p:pic>
    </p:spTree>
    <p:extLst>
      <p:ext uri="{BB962C8B-B14F-4D97-AF65-F5344CB8AC3E}">
        <p14:creationId xmlns:p14="http://schemas.microsoft.com/office/powerpoint/2010/main" val="2560396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Resim 6" descr="daire, kırpıntı çizim, simge, sembol, beyaz içeren bir resim&#10;&#10;Yapay zeka tarafından oluşturulmuş içerik yanlış olabilir.">
            <a:extLst>
              <a:ext uri="{FF2B5EF4-FFF2-40B4-BE49-F238E27FC236}">
                <a16:creationId xmlns:a16="http://schemas.microsoft.com/office/drawing/2014/main" id="{570F4817-A0D7-E609-9553-7A05FB666A65}"/>
              </a:ext>
            </a:extLst>
          </p:cNvPr>
          <p:cNvPicPr>
            <a:picLocks noChangeAspect="1"/>
          </p:cNvPicPr>
          <p:nvPr/>
        </p:nvPicPr>
        <p:blipFill>
          <a:blip r:embed="rId7"/>
          <a:stretch>
            <a:fillRect/>
          </a:stretch>
        </p:blipFill>
        <p:spPr>
          <a:xfrm>
            <a:off x="1215988" y="2182572"/>
            <a:ext cx="1313524" cy="1313524"/>
          </a:xfrm>
          <a:prstGeom prst="rect">
            <a:avLst/>
          </a:prstGeom>
        </p:spPr>
      </p:pic>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911664"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Vitamins</a:t>
            </a:r>
            <a:endParaRPr lang="en-US" sz="4400" baseline="30000" dirty="0">
              <a:solidFill>
                <a:schemeClr val="bg1"/>
              </a:solidFill>
              <a:latin typeface="Amare Walter Neue Leicht" panose="020B0303040202060203" pitchFamily="34" charset="77"/>
            </a:endParaRPr>
          </a:p>
        </p:txBody>
      </p:sp>
      <p:sp>
        <p:nvSpPr>
          <p:cNvPr id="5" name="Content Placeholder 2">
            <a:extLst>
              <a:ext uri="{FF2B5EF4-FFF2-40B4-BE49-F238E27FC236}">
                <a16:creationId xmlns:a16="http://schemas.microsoft.com/office/drawing/2014/main" id="{7E4FB0EA-779A-7D71-2662-2A1FAE3972CE}"/>
              </a:ext>
            </a:extLst>
          </p:cNvPr>
          <p:cNvSpPr txBox="1">
            <a:spLocks/>
          </p:cNvSpPr>
          <p:nvPr>
            <p:custDataLst>
              <p:tags r:id="rId2"/>
            </p:custDataLst>
          </p:nvPr>
        </p:nvSpPr>
        <p:spPr>
          <a:xfrm>
            <a:off x="4845207" y="335695"/>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Vitamins</a:t>
            </a:r>
            <a:endParaRPr lang="en-US" sz="2000" i="1" dirty="0">
              <a:solidFill>
                <a:schemeClr val="accent3"/>
              </a:solidFill>
              <a:latin typeface="Amare Walter Neue Mager"/>
            </a:endParaRPr>
          </a:p>
        </p:txBody>
      </p:sp>
      <p:sp>
        <p:nvSpPr>
          <p:cNvPr id="18" name="Content Placeholder 2">
            <a:extLst>
              <a:ext uri="{FF2B5EF4-FFF2-40B4-BE49-F238E27FC236}">
                <a16:creationId xmlns:a16="http://schemas.microsoft.com/office/drawing/2014/main" id="{7F2370FA-12F6-B729-5210-64FD109E7B63}"/>
              </a:ext>
            </a:extLst>
          </p:cNvPr>
          <p:cNvSpPr txBox="1">
            <a:spLocks/>
          </p:cNvSpPr>
          <p:nvPr>
            <p:custDataLst>
              <p:tags r:id="rId3"/>
            </p:custDataLst>
          </p:nvPr>
        </p:nvSpPr>
        <p:spPr>
          <a:xfrm>
            <a:off x="4845207" y="767009"/>
            <a:ext cx="5710853" cy="502814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a:t>
            </a:r>
          </a:p>
          <a:p>
            <a:pPr marL="0" indent="0">
              <a:lnSpc>
                <a:spcPct val="100000"/>
              </a:lnSpc>
              <a:spcBef>
                <a:spcPts val="0"/>
              </a:spcBef>
              <a:buNone/>
            </a:pPr>
            <a:r>
              <a:rPr lang="en-US" sz="1400" dirty="0">
                <a:solidFill>
                  <a:schemeClr val="accent3"/>
                </a:solidFill>
                <a:latin typeface="Amare Walter Neue Mager"/>
              </a:rPr>
              <a:t>     (L-ascorbic Asid)</a:t>
            </a:r>
          </a:p>
          <a:p>
            <a:pPr marL="0" indent="0">
              <a:lnSpc>
                <a:spcPct val="100000"/>
              </a:lnSpc>
              <a:spcBef>
                <a:spcPts val="0"/>
              </a:spcBef>
              <a:buNone/>
            </a:pPr>
            <a:endParaRPr lang="en-US" sz="1400" dirty="0">
              <a:solidFill>
                <a:schemeClr val="accent3"/>
              </a:solidFill>
              <a:latin typeface="Amare Walter Neue Mager"/>
            </a:endParaRPr>
          </a:p>
          <a:p>
            <a:pPr>
              <a:lnSpc>
                <a:spcPct val="100000"/>
              </a:lnSpc>
              <a:spcBef>
                <a:spcPts val="0"/>
              </a:spcBef>
            </a:pPr>
            <a:r>
              <a:rPr lang="en-US" sz="1400" dirty="0">
                <a:solidFill>
                  <a:schemeClr val="accent3"/>
                </a:solidFill>
                <a:latin typeface="Amare Walter Neue Mager"/>
              </a:rPr>
              <a:t>Vitamin B6</a:t>
            </a:r>
          </a:p>
          <a:p>
            <a:pPr marL="0" indent="0">
              <a:lnSpc>
                <a:spcPct val="100000"/>
              </a:lnSpc>
              <a:spcBef>
                <a:spcPts val="0"/>
              </a:spcBef>
              <a:buNone/>
            </a:pPr>
            <a:r>
              <a:rPr lang="en-US" sz="1400" dirty="0">
                <a:solidFill>
                  <a:schemeClr val="accent3"/>
                </a:solidFill>
                <a:latin typeface="Amare Walter Neue Mager"/>
              </a:rPr>
              <a:t>     (Pyridoxine hydrochloride)</a:t>
            </a:r>
          </a:p>
          <a:p>
            <a:pPr marL="0" indent="0">
              <a:lnSpc>
                <a:spcPct val="100000"/>
              </a:lnSpc>
              <a:spcBef>
                <a:spcPts val="0"/>
              </a:spcBef>
              <a:buNone/>
            </a:pPr>
            <a:endParaRPr lang="en-US" sz="1400" dirty="0">
              <a:solidFill>
                <a:schemeClr val="accent3"/>
              </a:solidFill>
              <a:latin typeface="Amare Walter Neue Mager"/>
            </a:endParaRPr>
          </a:p>
          <a:p>
            <a:pPr>
              <a:lnSpc>
                <a:spcPct val="100000"/>
              </a:lnSpc>
              <a:spcBef>
                <a:spcPts val="0"/>
              </a:spcBef>
            </a:pPr>
            <a:r>
              <a:rPr lang="en-US" sz="1400" dirty="0">
                <a:solidFill>
                  <a:schemeClr val="accent3"/>
                </a:solidFill>
                <a:latin typeface="Amare Walter Neue Mager"/>
              </a:rPr>
              <a:t>Vitamin B2</a:t>
            </a:r>
          </a:p>
          <a:p>
            <a:pPr marL="0" indent="0">
              <a:lnSpc>
                <a:spcPct val="100000"/>
              </a:lnSpc>
              <a:spcBef>
                <a:spcPts val="0"/>
              </a:spcBef>
              <a:buNone/>
            </a:pPr>
            <a:r>
              <a:rPr lang="en-US" sz="1400" dirty="0">
                <a:solidFill>
                  <a:schemeClr val="accent3"/>
                </a:solidFill>
                <a:latin typeface="Amare Walter Neue Mager"/>
              </a:rPr>
              <a:t>     (Riboflavin)</a:t>
            </a:r>
          </a:p>
          <a:p>
            <a:pPr marL="0" indent="0">
              <a:lnSpc>
                <a:spcPct val="100000"/>
              </a:lnSpc>
              <a:spcBef>
                <a:spcPts val="0"/>
              </a:spcBef>
              <a:buNone/>
            </a:pPr>
            <a:endParaRPr lang="en-US" sz="1400" dirty="0">
              <a:solidFill>
                <a:schemeClr val="accent3"/>
              </a:solidFill>
              <a:latin typeface="Amare Walter Neue Mager"/>
            </a:endParaRPr>
          </a:p>
          <a:p>
            <a:pPr>
              <a:lnSpc>
                <a:spcPct val="100000"/>
              </a:lnSpc>
              <a:spcBef>
                <a:spcPts val="0"/>
              </a:spcBef>
            </a:pPr>
            <a:r>
              <a:rPr lang="en-US" sz="1400" dirty="0">
                <a:solidFill>
                  <a:schemeClr val="accent3"/>
                </a:solidFill>
                <a:latin typeface="Amare Walter Neue Mager"/>
              </a:rPr>
              <a:t>Folic acid</a:t>
            </a:r>
          </a:p>
          <a:p>
            <a:pPr marL="0" indent="0">
              <a:lnSpc>
                <a:spcPct val="100000"/>
              </a:lnSpc>
              <a:spcBef>
                <a:spcPts val="0"/>
              </a:spcBef>
              <a:buNone/>
            </a:pPr>
            <a:r>
              <a:rPr lang="en-US" sz="1400" dirty="0">
                <a:solidFill>
                  <a:schemeClr val="accent3"/>
                </a:solidFill>
                <a:latin typeface="Amare Walter Neue Mager"/>
              </a:rPr>
              <a:t>     (Pteroylmonoglutamic acid – Vitamin B9)</a:t>
            </a:r>
          </a:p>
          <a:p>
            <a:pPr marL="0" indent="0">
              <a:lnSpc>
                <a:spcPct val="100000"/>
              </a:lnSpc>
              <a:spcBef>
                <a:spcPts val="0"/>
              </a:spcBef>
              <a:buNone/>
            </a:pPr>
            <a:endParaRPr lang="en-US" sz="1400" dirty="0">
              <a:solidFill>
                <a:schemeClr val="accent3"/>
              </a:solidFill>
              <a:latin typeface="Amare Walter Neue Mager"/>
            </a:endParaRPr>
          </a:p>
          <a:p>
            <a:pPr>
              <a:lnSpc>
                <a:spcPct val="100000"/>
              </a:lnSpc>
              <a:spcBef>
                <a:spcPts val="0"/>
              </a:spcBef>
            </a:pPr>
            <a:r>
              <a:rPr lang="en-US" sz="1400" dirty="0">
                <a:solidFill>
                  <a:schemeClr val="accent3"/>
                </a:solidFill>
                <a:latin typeface="Amare Walter Neue Mager"/>
              </a:rPr>
              <a:t>Biotin</a:t>
            </a:r>
          </a:p>
          <a:p>
            <a:pPr marL="0" indent="0">
              <a:lnSpc>
                <a:spcPct val="100000"/>
              </a:lnSpc>
              <a:spcBef>
                <a:spcPts val="0"/>
              </a:spcBef>
              <a:buNone/>
            </a:pPr>
            <a:r>
              <a:rPr lang="en-US" sz="1400" dirty="0">
                <a:solidFill>
                  <a:schemeClr val="accent3"/>
                </a:solidFill>
                <a:latin typeface="Amare Walter Neue Mager"/>
              </a:rPr>
              <a:t>     (D-biotin - Vitamin B7/H)</a:t>
            </a:r>
          </a:p>
          <a:p>
            <a:pPr marL="0" indent="0">
              <a:lnSpc>
                <a:spcPct val="100000"/>
              </a:lnSpc>
              <a:spcBef>
                <a:spcPts val="0"/>
              </a:spcBef>
              <a:buNone/>
            </a:pPr>
            <a:endParaRPr lang="en-US" sz="1400" dirty="0">
              <a:solidFill>
                <a:schemeClr val="accent3"/>
              </a:solidFill>
              <a:latin typeface="Amare Walter Neue Mager"/>
            </a:endParaRPr>
          </a:p>
          <a:p>
            <a:pPr>
              <a:lnSpc>
                <a:spcPct val="100000"/>
              </a:lnSpc>
              <a:spcBef>
                <a:spcPts val="0"/>
              </a:spcBef>
            </a:pPr>
            <a:r>
              <a:rPr lang="en-US" sz="1400" dirty="0">
                <a:solidFill>
                  <a:schemeClr val="accent3"/>
                </a:solidFill>
                <a:latin typeface="Amare Walter Neue Mager"/>
              </a:rPr>
              <a:t>Vitamin B12</a:t>
            </a:r>
          </a:p>
          <a:p>
            <a:pPr marL="0" indent="0">
              <a:lnSpc>
                <a:spcPct val="100000"/>
              </a:lnSpc>
              <a:spcBef>
                <a:spcPts val="0"/>
              </a:spcBef>
              <a:buNone/>
            </a:pPr>
            <a:r>
              <a:rPr lang="en-US" sz="1400" dirty="0">
                <a:solidFill>
                  <a:schemeClr val="accent3"/>
                </a:solidFill>
                <a:latin typeface="Amare Walter Neue Mager"/>
              </a:rPr>
              <a:t>     (Cyanocobalamin)</a:t>
            </a:r>
          </a:p>
          <a:p>
            <a:pPr marL="0" indent="0">
              <a:lnSpc>
                <a:spcPct val="100000"/>
              </a:lnSpc>
              <a:spcBef>
                <a:spcPts val="0"/>
              </a:spcBef>
              <a:buNone/>
            </a:pPr>
            <a:endParaRPr lang="en-US" sz="1400" dirty="0">
              <a:solidFill>
                <a:schemeClr val="accent3"/>
              </a:solidFill>
              <a:latin typeface="Amare Walter Neue Mager"/>
            </a:endParaRPr>
          </a:p>
          <a:p>
            <a:pPr>
              <a:lnSpc>
                <a:spcPct val="100000"/>
              </a:lnSpc>
              <a:spcBef>
                <a:spcPts val="0"/>
              </a:spcBef>
            </a:pPr>
            <a:r>
              <a:rPr lang="en-US" sz="1400" dirty="0">
                <a:solidFill>
                  <a:schemeClr val="accent3"/>
                </a:solidFill>
                <a:latin typeface="Amare Walter Neue Mager"/>
              </a:rPr>
              <a:t>Niacinamide</a:t>
            </a:r>
          </a:p>
          <a:p>
            <a:pPr>
              <a:lnSpc>
                <a:spcPct val="100000"/>
              </a:lnSpc>
              <a:spcBef>
                <a:spcPts val="0"/>
              </a:spcBef>
            </a:pPr>
            <a:endParaRPr lang="en-US" sz="1400" dirty="0">
              <a:solidFill>
                <a:schemeClr val="accent3"/>
              </a:solidFill>
              <a:latin typeface="Amare Walter Neue Mager"/>
            </a:endParaRPr>
          </a:p>
          <a:p>
            <a:pPr>
              <a:lnSpc>
                <a:spcPct val="100000"/>
              </a:lnSpc>
              <a:spcBef>
                <a:spcPts val="0"/>
              </a:spcBef>
            </a:pPr>
            <a:r>
              <a:rPr lang="en-US" sz="1400" dirty="0">
                <a:solidFill>
                  <a:schemeClr val="accent3"/>
                </a:solidFill>
                <a:latin typeface="Amare Walter Neue Mager"/>
              </a:rPr>
              <a:t>D-calcium pantothenate</a:t>
            </a:r>
          </a:p>
          <a:p>
            <a:pPr>
              <a:lnSpc>
                <a:spcPct val="100000"/>
              </a:lnSpc>
              <a:spcBef>
                <a:spcPts val="0"/>
              </a:spcBef>
            </a:pPr>
            <a:endParaRPr lang="en-US" sz="1400" dirty="0">
              <a:solidFill>
                <a:schemeClr val="accent3"/>
              </a:solidFill>
              <a:latin typeface="Amare Walter Neue Mager"/>
            </a:endParaRPr>
          </a:p>
          <a:p>
            <a:pPr>
              <a:lnSpc>
                <a:spcPct val="100000"/>
              </a:lnSpc>
              <a:spcBef>
                <a:spcPts val="0"/>
              </a:spcBef>
            </a:pPr>
            <a:r>
              <a:rPr lang="en-US" sz="1400" dirty="0">
                <a:solidFill>
                  <a:schemeClr val="accent3"/>
                </a:solidFill>
                <a:latin typeface="Amare Walter Neue Mager"/>
              </a:rPr>
              <a:t>Thiamin HCl</a:t>
            </a:r>
            <a:endParaRPr lang="en-US" sz="1400" i="1" dirty="0">
              <a:solidFill>
                <a:schemeClr val="accent3"/>
              </a:solidFill>
              <a:latin typeface="Amare Walter Neue Mager"/>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8">
            <a:extLst>
              <a:ext uri="{BEBA8EAE-BF5A-486C-A8C5-ECC9F3942E4B}">
                <a14:imgProps xmlns:a14="http://schemas.microsoft.com/office/drawing/2010/main">
                  <a14:imgLayer r:embed="rId9">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7</a:t>
            </a:fld>
            <a:endParaRPr lang="en-US">
              <a:solidFill>
                <a:schemeClr val="bg1"/>
              </a:solidFill>
              <a:latin typeface="Amare Walter Neue Mager" panose="020B0403040202060203" pitchFamily="34" charset="77"/>
            </a:endParaRPr>
          </a:p>
        </p:txBody>
      </p:sp>
      <p:sp>
        <p:nvSpPr>
          <p:cNvPr id="3" name="Title 1">
            <a:extLst>
              <a:ext uri="{FF2B5EF4-FFF2-40B4-BE49-F238E27FC236}">
                <a16:creationId xmlns:a16="http://schemas.microsoft.com/office/drawing/2014/main" id="{19012DEB-7BD0-6D42-CEAF-39AA431EA3F6}"/>
              </a:ext>
            </a:extLst>
          </p:cNvPr>
          <p:cNvSpPr txBox="1">
            <a:spLocks/>
          </p:cNvSpPr>
          <p:nvPr>
            <p:custDataLst>
              <p:tags r:id="rId4"/>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Sunrise™</a:t>
            </a:r>
          </a:p>
        </p:txBody>
      </p:sp>
      <p:sp>
        <p:nvSpPr>
          <p:cNvPr id="6" name="TextBox 18">
            <a:extLst>
              <a:ext uri="{FF2B5EF4-FFF2-40B4-BE49-F238E27FC236}">
                <a16:creationId xmlns:a16="http://schemas.microsoft.com/office/drawing/2014/main" id="{0A26B3CD-5606-DF3E-5D94-7871F678A6B2}"/>
              </a:ext>
            </a:extLst>
          </p:cNvPr>
          <p:cNvSpPr txBox="1"/>
          <p:nvPr/>
        </p:nvSpPr>
        <p:spPr>
          <a:xfrm>
            <a:off x="359392" y="4675428"/>
            <a:ext cx="3468100" cy="1446550"/>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Tree>
    <p:extLst>
      <p:ext uri="{BB962C8B-B14F-4D97-AF65-F5344CB8AC3E}">
        <p14:creationId xmlns:p14="http://schemas.microsoft.com/office/powerpoint/2010/main" val="241196843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pic>
        <p:nvPicPr>
          <p:cNvPr id="6" name="Resim 5" descr="çizgi film, gülümsemek, gülüş, grafik içeren bir resim&#10;&#10;Yapay zeka tarafından oluşturulmuş içerik yanlış olabilir.">
            <a:extLst>
              <a:ext uri="{FF2B5EF4-FFF2-40B4-BE49-F238E27FC236}">
                <a16:creationId xmlns:a16="http://schemas.microsoft.com/office/drawing/2014/main" id="{34E59D46-0C1B-FF0B-F647-A31A9ABA10BE}"/>
              </a:ext>
            </a:extLst>
          </p:cNvPr>
          <p:cNvPicPr>
            <a:picLocks noChangeAspect="1"/>
          </p:cNvPicPr>
          <p:nvPr/>
        </p:nvPicPr>
        <p:blipFill>
          <a:blip r:embed="rId13"/>
          <a:stretch>
            <a:fillRect/>
          </a:stretch>
        </p:blipFill>
        <p:spPr>
          <a:xfrm>
            <a:off x="4465861" y="398361"/>
            <a:ext cx="1369714" cy="1455322"/>
          </a:xfrm>
          <a:prstGeom prst="rect">
            <a:avLst/>
          </a:prstGeom>
        </p:spPr>
      </p:pic>
      <p:pic>
        <p:nvPicPr>
          <p:cNvPr id="10" name="Resim 9" descr="gülümsemek, gülüş, emotikon, gülenyüz, sarı içeren bir resim&#10;&#10;Yapay zeka tarafından oluşturulmuş içerik yanlış olabilir.">
            <a:extLst>
              <a:ext uri="{FF2B5EF4-FFF2-40B4-BE49-F238E27FC236}">
                <a16:creationId xmlns:a16="http://schemas.microsoft.com/office/drawing/2014/main" id="{66D041A9-1AEC-A682-BEAE-1DBB027491C8}"/>
              </a:ext>
            </a:extLst>
          </p:cNvPr>
          <p:cNvPicPr>
            <a:picLocks noChangeAspect="1"/>
          </p:cNvPicPr>
          <p:nvPr/>
        </p:nvPicPr>
        <p:blipFill>
          <a:blip r:embed="rId14"/>
          <a:stretch>
            <a:fillRect/>
          </a:stretch>
        </p:blipFill>
        <p:spPr>
          <a:xfrm>
            <a:off x="4465861" y="1789566"/>
            <a:ext cx="1369714" cy="1455322"/>
          </a:xfrm>
          <a:prstGeom prst="rect">
            <a:avLst/>
          </a:prstGeom>
        </p:spPr>
      </p:pic>
      <p:pic>
        <p:nvPicPr>
          <p:cNvPr id="18" name="Resim 17" descr="daire içeren bir resim&#10;&#10;Yapay zeka tarafından oluşturulmuş içerik yanlış olabilir.">
            <a:extLst>
              <a:ext uri="{FF2B5EF4-FFF2-40B4-BE49-F238E27FC236}">
                <a16:creationId xmlns:a16="http://schemas.microsoft.com/office/drawing/2014/main" id="{990B4866-8918-0CD9-8F2A-DE0577529304}"/>
              </a:ext>
            </a:extLst>
          </p:cNvPr>
          <p:cNvPicPr>
            <a:picLocks noChangeAspect="1"/>
          </p:cNvPicPr>
          <p:nvPr/>
        </p:nvPicPr>
        <p:blipFill>
          <a:blip r:embed="rId15"/>
          <a:stretch>
            <a:fillRect/>
          </a:stretch>
        </p:blipFill>
        <p:spPr>
          <a:xfrm>
            <a:off x="4465668" y="3193223"/>
            <a:ext cx="1369714" cy="1455322"/>
          </a:xfrm>
          <a:prstGeom prst="rect">
            <a:avLst/>
          </a:prstGeom>
        </p:spPr>
      </p:pic>
      <p:pic>
        <p:nvPicPr>
          <p:cNvPr id="20" name="Resim 19" descr="daire, tasarım içeren bir resim&#10;&#10;Yapay zeka tarafından oluşturulmuş içerik yanlış olabilir.">
            <a:extLst>
              <a:ext uri="{FF2B5EF4-FFF2-40B4-BE49-F238E27FC236}">
                <a16:creationId xmlns:a16="http://schemas.microsoft.com/office/drawing/2014/main" id="{8440AB86-8B1D-9596-6280-2A88343D4ADA}"/>
              </a:ext>
            </a:extLst>
          </p:cNvPr>
          <p:cNvPicPr>
            <a:picLocks noChangeAspect="1"/>
          </p:cNvPicPr>
          <p:nvPr/>
        </p:nvPicPr>
        <p:blipFill>
          <a:blip r:embed="rId16"/>
          <a:stretch>
            <a:fillRect/>
          </a:stretch>
        </p:blipFill>
        <p:spPr>
          <a:xfrm>
            <a:off x="4465668" y="4664244"/>
            <a:ext cx="1369714" cy="1455322"/>
          </a:xfrm>
          <a:prstGeom prst="rect">
            <a:avLst/>
          </a:prstGeom>
        </p:spPr>
      </p:pic>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911664"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How It Works - Key Benefits</a:t>
            </a:r>
            <a:endParaRPr lang="en-US" sz="4400" baseline="30000" dirty="0">
              <a:solidFill>
                <a:schemeClr val="bg1"/>
              </a:solidFill>
              <a:latin typeface="Amare Walter Neue Leicht" panose="020B0303040202060203" pitchFamily="34" charset="77"/>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7">
            <a:extLst>
              <a:ext uri="{BEBA8EAE-BF5A-486C-A8C5-ECC9F3942E4B}">
                <a14:imgProps xmlns:a14="http://schemas.microsoft.com/office/drawing/2010/main">
                  <a14:imgLayer r:embed="rId18">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8</a:t>
            </a:fld>
            <a:endParaRPr lang="en-US">
              <a:solidFill>
                <a:schemeClr val="bg1"/>
              </a:solidFill>
              <a:latin typeface="Amare Walter Neue Mager" panose="020B0403040202060203" pitchFamily="34" charset="77"/>
            </a:endParaRPr>
          </a:p>
        </p:txBody>
      </p:sp>
      <p:sp>
        <p:nvSpPr>
          <p:cNvPr id="3" name="Title 1">
            <a:extLst>
              <a:ext uri="{FF2B5EF4-FFF2-40B4-BE49-F238E27FC236}">
                <a16:creationId xmlns:a16="http://schemas.microsoft.com/office/drawing/2014/main" id="{19012DEB-7BD0-6D42-CEAF-39AA431EA3F6}"/>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Sunrise™</a:t>
            </a:r>
          </a:p>
        </p:txBody>
      </p:sp>
      <p:sp>
        <p:nvSpPr>
          <p:cNvPr id="2" name="TextBox 18">
            <a:extLst>
              <a:ext uri="{FF2B5EF4-FFF2-40B4-BE49-F238E27FC236}">
                <a16:creationId xmlns:a16="http://schemas.microsoft.com/office/drawing/2014/main" id="{110C5AE2-D4CF-3EBF-8893-80553156DC04}"/>
              </a:ext>
            </a:extLst>
          </p:cNvPr>
          <p:cNvSpPr txBox="1"/>
          <p:nvPr/>
        </p:nvSpPr>
        <p:spPr>
          <a:xfrm>
            <a:off x="359392" y="4675428"/>
            <a:ext cx="3468100" cy="1446550"/>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
        <p:nvSpPr>
          <p:cNvPr id="7" name="Content Placeholder 2">
            <a:extLst>
              <a:ext uri="{FF2B5EF4-FFF2-40B4-BE49-F238E27FC236}">
                <a16:creationId xmlns:a16="http://schemas.microsoft.com/office/drawing/2014/main" id="{FFF8BABF-776A-FE1C-A9A0-66085DC3F5C6}"/>
              </a:ext>
            </a:extLst>
          </p:cNvPr>
          <p:cNvSpPr txBox="1">
            <a:spLocks/>
          </p:cNvSpPr>
          <p:nvPr>
            <p:custDataLst>
              <p:tags r:id="rId3"/>
            </p:custDataLst>
          </p:nvPr>
        </p:nvSpPr>
        <p:spPr>
          <a:xfrm>
            <a:off x="4780247" y="278957"/>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Heart</a:t>
            </a:r>
            <a:endParaRPr lang="en-US" sz="2000" i="1" dirty="0">
              <a:solidFill>
                <a:schemeClr val="accent3"/>
              </a:solidFill>
              <a:latin typeface="Amare Walter Neue Mager"/>
            </a:endParaRPr>
          </a:p>
        </p:txBody>
      </p:sp>
      <p:sp>
        <p:nvSpPr>
          <p:cNvPr id="8" name="Content Placeholder 2">
            <a:extLst>
              <a:ext uri="{FF2B5EF4-FFF2-40B4-BE49-F238E27FC236}">
                <a16:creationId xmlns:a16="http://schemas.microsoft.com/office/drawing/2014/main" id="{19C2B1A8-B1BB-3BD9-2665-6490F4CC75E6}"/>
              </a:ext>
            </a:extLst>
          </p:cNvPr>
          <p:cNvSpPr txBox="1">
            <a:spLocks/>
          </p:cNvSpPr>
          <p:nvPr>
            <p:custDataLst>
              <p:tags r:id="rId4"/>
            </p:custDataLst>
          </p:nvPr>
        </p:nvSpPr>
        <p:spPr>
          <a:xfrm>
            <a:off x="5521191" y="907617"/>
            <a:ext cx="5710853" cy="3591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B1 contributes to the normal function of the heart.</a:t>
            </a:r>
            <a:endParaRPr lang="en-US" sz="1400" i="1" dirty="0">
              <a:solidFill>
                <a:schemeClr val="accent3"/>
              </a:solidFill>
              <a:latin typeface="Amare Walter Neue Mager"/>
            </a:endParaRPr>
          </a:p>
        </p:txBody>
      </p:sp>
      <p:sp>
        <p:nvSpPr>
          <p:cNvPr id="11" name="Content Placeholder 2">
            <a:extLst>
              <a:ext uri="{FF2B5EF4-FFF2-40B4-BE49-F238E27FC236}">
                <a16:creationId xmlns:a16="http://schemas.microsoft.com/office/drawing/2014/main" id="{DD9BF508-2E35-8935-3043-3688F9E6FD76}"/>
              </a:ext>
            </a:extLst>
          </p:cNvPr>
          <p:cNvSpPr txBox="1">
            <a:spLocks/>
          </p:cNvSpPr>
          <p:nvPr>
            <p:custDataLst>
              <p:tags r:id="rId5"/>
            </p:custDataLst>
          </p:nvPr>
        </p:nvSpPr>
        <p:spPr>
          <a:xfrm>
            <a:off x="5521192" y="2337652"/>
            <a:ext cx="5710854" cy="3591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B2 contributes to the maintenance of normal vision.</a:t>
            </a:r>
            <a:endParaRPr lang="en-US" sz="1400" i="1" dirty="0">
              <a:solidFill>
                <a:schemeClr val="accent3"/>
              </a:solidFill>
              <a:latin typeface="Amare Walter Neue Mager"/>
            </a:endParaRPr>
          </a:p>
        </p:txBody>
      </p:sp>
      <p:sp>
        <p:nvSpPr>
          <p:cNvPr id="12" name="Content Placeholder 2">
            <a:extLst>
              <a:ext uri="{FF2B5EF4-FFF2-40B4-BE49-F238E27FC236}">
                <a16:creationId xmlns:a16="http://schemas.microsoft.com/office/drawing/2014/main" id="{1CB9C9AE-1217-92FF-4356-E5CC3EBC4877}"/>
              </a:ext>
            </a:extLst>
          </p:cNvPr>
          <p:cNvSpPr txBox="1">
            <a:spLocks/>
          </p:cNvSpPr>
          <p:nvPr>
            <p:custDataLst>
              <p:tags r:id="rId6"/>
            </p:custDataLst>
          </p:nvPr>
        </p:nvSpPr>
        <p:spPr>
          <a:xfrm>
            <a:off x="4780247" y="1684141"/>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Vision</a:t>
            </a:r>
            <a:endParaRPr lang="en-US" sz="2000" i="1" dirty="0">
              <a:solidFill>
                <a:schemeClr val="accent3"/>
              </a:solidFill>
              <a:latin typeface="Amare Walter Neue Mager"/>
            </a:endParaRPr>
          </a:p>
        </p:txBody>
      </p:sp>
      <p:sp>
        <p:nvSpPr>
          <p:cNvPr id="13" name="Content Placeholder 2">
            <a:extLst>
              <a:ext uri="{FF2B5EF4-FFF2-40B4-BE49-F238E27FC236}">
                <a16:creationId xmlns:a16="http://schemas.microsoft.com/office/drawing/2014/main" id="{E09D82BE-DFDF-A6F5-99BD-D5E0E78798C0}"/>
              </a:ext>
            </a:extLst>
          </p:cNvPr>
          <p:cNvSpPr txBox="1">
            <a:spLocks/>
          </p:cNvSpPr>
          <p:nvPr>
            <p:custDataLst>
              <p:tags r:id="rId7"/>
            </p:custDataLst>
          </p:nvPr>
        </p:nvSpPr>
        <p:spPr>
          <a:xfrm>
            <a:off x="5521192" y="3794242"/>
            <a:ext cx="5809954" cy="31053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Biotin contributes to the maintenance of normal hair.</a:t>
            </a:r>
            <a:endParaRPr lang="en-US" sz="1400" i="1" dirty="0">
              <a:solidFill>
                <a:schemeClr val="accent3"/>
              </a:solidFill>
              <a:latin typeface="Amare Walter Neue Mager"/>
            </a:endParaRPr>
          </a:p>
        </p:txBody>
      </p:sp>
      <p:sp>
        <p:nvSpPr>
          <p:cNvPr id="14" name="Content Placeholder 2">
            <a:extLst>
              <a:ext uri="{FF2B5EF4-FFF2-40B4-BE49-F238E27FC236}">
                <a16:creationId xmlns:a16="http://schemas.microsoft.com/office/drawing/2014/main" id="{75E3AC95-5A86-FBA2-27C5-D95A80BC54EA}"/>
              </a:ext>
            </a:extLst>
          </p:cNvPr>
          <p:cNvSpPr txBox="1">
            <a:spLocks/>
          </p:cNvSpPr>
          <p:nvPr>
            <p:custDataLst>
              <p:tags r:id="rId8"/>
            </p:custDataLst>
          </p:nvPr>
        </p:nvSpPr>
        <p:spPr>
          <a:xfrm>
            <a:off x="4780247" y="3193223"/>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Hair</a:t>
            </a:r>
            <a:endParaRPr lang="en-US" sz="2000" i="1" dirty="0">
              <a:solidFill>
                <a:schemeClr val="accent3"/>
              </a:solidFill>
              <a:latin typeface="Amare Walter Neue Mager"/>
            </a:endParaRPr>
          </a:p>
        </p:txBody>
      </p:sp>
      <p:sp>
        <p:nvSpPr>
          <p:cNvPr id="15" name="Content Placeholder 2">
            <a:extLst>
              <a:ext uri="{FF2B5EF4-FFF2-40B4-BE49-F238E27FC236}">
                <a16:creationId xmlns:a16="http://schemas.microsoft.com/office/drawing/2014/main" id="{713B1AD0-B587-4A1F-B97E-18A953EF9F45}"/>
              </a:ext>
            </a:extLst>
          </p:cNvPr>
          <p:cNvSpPr txBox="1">
            <a:spLocks/>
          </p:cNvSpPr>
          <p:nvPr>
            <p:custDataLst>
              <p:tags r:id="rId9"/>
            </p:custDataLst>
          </p:nvPr>
        </p:nvSpPr>
        <p:spPr>
          <a:xfrm>
            <a:off x="5521192" y="5093940"/>
            <a:ext cx="5710854" cy="53805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 contributes to normal collagen formation for the normal function of bones.</a:t>
            </a:r>
            <a:endParaRPr lang="en-US" sz="1400" i="1" dirty="0">
              <a:solidFill>
                <a:schemeClr val="accent3"/>
              </a:solidFill>
              <a:latin typeface="Amare Walter Neue Mager"/>
            </a:endParaRPr>
          </a:p>
        </p:txBody>
      </p:sp>
      <p:sp>
        <p:nvSpPr>
          <p:cNvPr id="16" name="Content Placeholder 2">
            <a:extLst>
              <a:ext uri="{FF2B5EF4-FFF2-40B4-BE49-F238E27FC236}">
                <a16:creationId xmlns:a16="http://schemas.microsoft.com/office/drawing/2014/main" id="{585A247D-5D86-2771-E793-234DEE762952}"/>
              </a:ext>
            </a:extLst>
          </p:cNvPr>
          <p:cNvSpPr txBox="1">
            <a:spLocks/>
          </p:cNvSpPr>
          <p:nvPr>
            <p:custDataLst>
              <p:tags r:id="rId10"/>
            </p:custDataLst>
          </p:nvPr>
        </p:nvSpPr>
        <p:spPr>
          <a:xfrm>
            <a:off x="4780247" y="4626444"/>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Bones</a:t>
            </a:r>
            <a:endParaRPr lang="en-US" sz="2000" i="1" dirty="0">
              <a:solidFill>
                <a:schemeClr val="accent3"/>
              </a:solidFill>
              <a:latin typeface="Amare Walter Neue Mager"/>
            </a:endParaRPr>
          </a:p>
        </p:txBody>
      </p:sp>
      <p:sp>
        <p:nvSpPr>
          <p:cNvPr id="36" name="TextBox 18">
            <a:extLst>
              <a:ext uri="{FF2B5EF4-FFF2-40B4-BE49-F238E27FC236}">
                <a16:creationId xmlns:a16="http://schemas.microsoft.com/office/drawing/2014/main" id="{86FFD67A-1579-E8C3-2AA6-006079D79247}"/>
              </a:ext>
            </a:extLst>
          </p:cNvPr>
          <p:cNvSpPr txBox="1"/>
          <p:nvPr/>
        </p:nvSpPr>
        <p:spPr>
          <a:xfrm>
            <a:off x="359392" y="4111559"/>
            <a:ext cx="3468100" cy="461665"/>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*All of these claims are approved under EU Commission Regulation (EU) No 432/2012 and may be used only if the vitamin is present in sufficient quantities (≥15% of NRV per daily dose).</a:t>
            </a:r>
          </a:p>
        </p:txBody>
      </p:sp>
      <p:pic>
        <p:nvPicPr>
          <p:cNvPr id="9" name="Resim 8" descr="metin, kitap, kitap kapağı, roman içeren bir resim&#10;&#10;Yapay zeka tarafından oluşturulmuş içerik yanlış olabilir.">
            <a:extLst>
              <a:ext uri="{FF2B5EF4-FFF2-40B4-BE49-F238E27FC236}">
                <a16:creationId xmlns:a16="http://schemas.microsoft.com/office/drawing/2014/main" id="{712CE843-14BE-B175-BA2E-1917E0180C04}"/>
              </a:ext>
            </a:extLst>
          </p:cNvPr>
          <p:cNvPicPr>
            <a:picLocks noChangeAspect="1"/>
          </p:cNvPicPr>
          <p:nvPr/>
        </p:nvPicPr>
        <p:blipFill>
          <a:blip r:embed="rId19"/>
          <a:stretch>
            <a:fillRect/>
          </a:stretch>
        </p:blipFill>
        <p:spPr>
          <a:xfrm>
            <a:off x="959954" y="2059475"/>
            <a:ext cx="1998873" cy="1998873"/>
          </a:xfrm>
          <a:prstGeom prst="rect">
            <a:avLst/>
          </a:prstGeom>
        </p:spPr>
      </p:pic>
    </p:spTree>
    <p:extLst>
      <p:ext uri="{BB962C8B-B14F-4D97-AF65-F5344CB8AC3E}">
        <p14:creationId xmlns:p14="http://schemas.microsoft.com/office/powerpoint/2010/main" val="204566498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a:extLst>
            <a:ext uri="{FF2B5EF4-FFF2-40B4-BE49-F238E27FC236}">
              <a16:creationId xmlns:a16="http://schemas.microsoft.com/office/drawing/2014/main" id="{E818CBE1-0D2D-10C7-C263-5DC8CDE84CE4}"/>
            </a:ext>
          </a:extLst>
        </p:cNvPr>
        <p:cNvGrpSpPr/>
        <p:nvPr/>
      </p:nvGrpSpPr>
      <p:grpSpPr>
        <a:xfrm>
          <a:off x="0" y="0"/>
          <a:ext cx="0" cy="0"/>
          <a:chOff x="0" y="0"/>
          <a:chExt cx="0" cy="0"/>
        </a:xfrm>
      </p:grpSpPr>
      <p:pic>
        <p:nvPicPr>
          <p:cNvPr id="6" name="Resim 5" descr="daire, grafik, logo içeren bir resim&#10;&#10;Yapay zeka tarafından oluşturulmuş içerik yanlış olabilir.">
            <a:extLst>
              <a:ext uri="{FF2B5EF4-FFF2-40B4-BE49-F238E27FC236}">
                <a16:creationId xmlns:a16="http://schemas.microsoft.com/office/drawing/2014/main" id="{15754E8A-E96F-6C86-703A-4A802805FEF9}"/>
              </a:ext>
            </a:extLst>
          </p:cNvPr>
          <p:cNvPicPr>
            <a:picLocks noChangeAspect="1"/>
          </p:cNvPicPr>
          <p:nvPr/>
        </p:nvPicPr>
        <p:blipFill>
          <a:blip r:embed="rId11"/>
          <a:stretch>
            <a:fillRect/>
          </a:stretch>
        </p:blipFill>
        <p:spPr>
          <a:xfrm>
            <a:off x="4443418" y="353365"/>
            <a:ext cx="1369714" cy="1455322"/>
          </a:xfrm>
          <a:prstGeom prst="rect">
            <a:avLst/>
          </a:prstGeom>
        </p:spPr>
      </p:pic>
      <p:pic>
        <p:nvPicPr>
          <p:cNvPr id="10" name="Resim 9" descr="çizgi film, kırpıntı çizim içeren bir resim&#10;&#10;Yapay zeka tarafından oluşturulmuş içerik yanlış olabilir.">
            <a:extLst>
              <a:ext uri="{FF2B5EF4-FFF2-40B4-BE49-F238E27FC236}">
                <a16:creationId xmlns:a16="http://schemas.microsoft.com/office/drawing/2014/main" id="{F661D8E9-3796-68CA-2C0A-443BB303AFB3}"/>
              </a:ext>
            </a:extLst>
          </p:cNvPr>
          <p:cNvPicPr>
            <a:picLocks noChangeAspect="1"/>
          </p:cNvPicPr>
          <p:nvPr/>
        </p:nvPicPr>
        <p:blipFill>
          <a:blip r:embed="rId12"/>
          <a:stretch>
            <a:fillRect/>
          </a:stretch>
        </p:blipFill>
        <p:spPr>
          <a:xfrm>
            <a:off x="4455359" y="2481542"/>
            <a:ext cx="1369714" cy="1455322"/>
          </a:xfrm>
          <a:prstGeom prst="rect">
            <a:avLst/>
          </a:prstGeom>
        </p:spPr>
      </p:pic>
      <p:pic>
        <p:nvPicPr>
          <p:cNvPr id="16" name="Resim 15" descr="daire, sarı içeren bir resim&#10;&#10;Yapay zeka tarafından oluşturulmuş içerik yanlış olabilir.">
            <a:extLst>
              <a:ext uri="{FF2B5EF4-FFF2-40B4-BE49-F238E27FC236}">
                <a16:creationId xmlns:a16="http://schemas.microsoft.com/office/drawing/2014/main" id="{A5983B93-12A7-5CBA-14F3-9CD0016A3A71}"/>
              </a:ext>
            </a:extLst>
          </p:cNvPr>
          <p:cNvPicPr>
            <a:picLocks noChangeAspect="1"/>
          </p:cNvPicPr>
          <p:nvPr/>
        </p:nvPicPr>
        <p:blipFill>
          <a:blip r:embed="rId13"/>
          <a:stretch>
            <a:fillRect/>
          </a:stretch>
        </p:blipFill>
        <p:spPr>
          <a:xfrm>
            <a:off x="4475982" y="3905245"/>
            <a:ext cx="1369714" cy="1455322"/>
          </a:xfrm>
          <a:prstGeom prst="rect">
            <a:avLst/>
          </a:prstGeom>
        </p:spPr>
      </p:pic>
      <p:sp>
        <p:nvSpPr>
          <p:cNvPr id="37" name="Rectangle 36">
            <a:extLst>
              <a:ext uri="{FF2B5EF4-FFF2-40B4-BE49-F238E27FC236}">
                <a16:creationId xmlns:a16="http://schemas.microsoft.com/office/drawing/2014/main" id="{CF301691-4F13-F650-635E-1321AEE555CD}"/>
              </a:ext>
            </a:extLst>
          </p:cNvPr>
          <p:cNvSpPr/>
          <p:nvPr/>
        </p:nvSpPr>
        <p:spPr>
          <a:xfrm>
            <a:off x="-6264" y="-15406"/>
            <a:ext cx="4270662" cy="6873406"/>
          </a:xfrm>
          <a:prstGeom prst="rect">
            <a:avLst/>
          </a:prstGeom>
          <a:solidFill>
            <a:schemeClr val="accent3"/>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itle 1">
            <a:extLst>
              <a:ext uri="{FF2B5EF4-FFF2-40B4-BE49-F238E27FC236}">
                <a16:creationId xmlns:a16="http://schemas.microsoft.com/office/drawing/2014/main" id="{775608F5-0B02-0467-FBCF-318DA274274F}"/>
              </a:ext>
            </a:extLst>
          </p:cNvPr>
          <p:cNvSpPr txBox="1">
            <a:spLocks/>
          </p:cNvSpPr>
          <p:nvPr>
            <p:custDataLst>
              <p:tags r:id="rId1"/>
            </p:custDataLst>
          </p:nvPr>
        </p:nvSpPr>
        <p:spPr>
          <a:xfrm>
            <a:off x="244700" y="780783"/>
            <a:ext cx="3911664" cy="79199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4400" dirty="0">
                <a:solidFill>
                  <a:schemeClr val="bg1"/>
                </a:solidFill>
                <a:latin typeface="Amare Walter Neue Leicht" panose="020B0303040202060203" pitchFamily="34" charset="77"/>
              </a:rPr>
              <a:t>How It Works - Key Benefits</a:t>
            </a:r>
            <a:endParaRPr lang="en-US" sz="4400" baseline="30000" dirty="0">
              <a:solidFill>
                <a:schemeClr val="bg1"/>
              </a:solidFill>
              <a:latin typeface="Amare Walter Neue Leicht" panose="020B0303040202060203" pitchFamily="34" charset="77"/>
            </a:endParaRPr>
          </a:p>
        </p:txBody>
      </p:sp>
      <p:sp>
        <p:nvSpPr>
          <p:cNvPr id="46" name="Rectangle 4">
            <a:extLst>
              <a:ext uri="{FF2B5EF4-FFF2-40B4-BE49-F238E27FC236}">
                <a16:creationId xmlns:a16="http://schemas.microsoft.com/office/drawing/2014/main" id="{B0ADA8A8-4E3D-32C8-E3E0-65439B70EB63}"/>
              </a:ext>
            </a:extLst>
          </p:cNvPr>
          <p:cNvSpPr/>
          <p:nvPr/>
        </p:nvSpPr>
        <p:spPr>
          <a:xfrm>
            <a:off x="-6264" y="6224182"/>
            <a:ext cx="12207240" cy="649224"/>
          </a:xfrm>
          <a:prstGeom prst="rect">
            <a:avLst/>
          </a:prstGeom>
          <a:solidFill>
            <a:schemeClr val="accent3">
              <a:lumMod val="50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7" name="Picture 7" descr="A purple letter on a black background&#10;&#10;Description automatically generated">
            <a:extLst>
              <a:ext uri="{FF2B5EF4-FFF2-40B4-BE49-F238E27FC236}">
                <a16:creationId xmlns:a16="http://schemas.microsoft.com/office/drawing/2014/main" id="{6CEAA1AF-7EFE-B82B-2725-C56E340F2679}"/>
              </a:ext>
            </a:extLst>
          </p:cNvPr>
          <p:cNvPicPr>
            <a:picLocks noChangeAspect="1"/>
          </p:cNvPicPr>
          <p:nvPr/>
        </p:nvPicPr>
        <p:blipFill>
          <a:blip r:embed="rId14">
            <a:extLst>
              <a:ext uri="{BEBA8EAE-BF5A-486C-A8C5-ECC9F3942E4B}">
                <a14:imgProps xmlns:a14="http://schemas.microsoft.com/office/drawing/2010/main">
                  <a14:imgLayer r:embed="rId15">
                    <a14:imgEffect>
                      <a14:brightnessContrast bright="100000"/>
                    </a14:imgEffect>
                  </a14:imgLayer>
                </a14:imgProps>
              </a:ext>
            </a:extLst>
          </a:blip>
          <a:stretch>
            <a:fillRect/>
          </a:stretch>
        </p:blipFill>
        <p:spPr>
          <a:xfrm>
            <a:off x="244700" y="6428590"/>
            <a:ext cx="1184953" cy="218597"/>
          </a:xfrm>
          <a:prstGeom prst="rect">
            <a:avLst/>
          </a:prstGeom>
        </p:spPr>
      </p:pic>
      <p:sp>
        <p:nvSpPr>
          <p:cNvPr id="48" name="Text Placeholder 2">
            <a:extLst>
              <a:ext uri="{FF2B5EF4-FFF2-40B4-BE49-F238E27FC236}">
                <a16:creationId xmlns:a16="http://schemas.microsoft.com/office/drawing/2014/main" id="{5B4D24A6-41BE-C445-7244-13E296254CA1}"/>
              </a:ext>
            </a:extLst>
          </p:cNvPr>
          <p:cNvSpPr txBox="1">
            <a:spLocks/>
          </p:cNvSpPr>
          <p:nvPr/>
        </p:nvSpPr>
        <p:spPr>
          <a:xfrm>
            <a:off x="7251037" y="6468207"/>
            <a:ext cx="4213225" cy="156760"/>
          </a:xfrm>
          <a:prstGeom prst="rect">
            <a:avLst/>
          </a:prstGeom>
        </p:spPr>
        <p:txBody>
          <a:bodyPr>
            <a:noAutofit/>
          </a:bodyPr>
          <a:lstStyle>
            <a:lvl1pPr marL="0" indent="0" algn="l" defTabSz="914400" rtl="0" eaLnBrk="1" latinLnBrk="0" hangingPunct="1">
              <a:lnSpc>
                <a:spcPct val="90000"/>
              </a:lnSpc>
              <a:spcBef>
                <a:spcPts val="1000"/>
              </a:spcBef>
              <a:buFont typeface="Arial" panose="020B0604020202020204" pitchFamily="34" charset="0"/>
              <a:buNone/>
              <a:defRPr sz="700" b="0" i="0" kern="1200">
                <a:solidFill>
                  <a:schemeClr val="tx2"/>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gn="r"/>
            <a:r>
              <a:rPr lang="en-US" sz="700">
                <a:solidFill>
                  <a:schemeClr val="bg1"/>
                </a:solidFill>
                <a:latin typeface="Arial" panose="020B0604020202020204" pitchFamily="34" charset="0"/>
                <a:cs typeface="Arial" panose="020B0604020202020204" pitchFamily="34" charset="0"/>
              </a:rPr>
              <a:t>Copyright © </a:t>
            </a:r>
            <a:fld id="{9FB19062-2D99-6645-8272-5FFAA846905C}" type="datetimeyyyy">
              <a:rPr lang="en-US" sz="700" smtClean="0">
                <a:solidFill>
                  <a:schemeClr val="bg1"/>
                </a:solidFill>
                <a:latin typeface="Arial" panose="020B0604020202020204" pitchFamily="34" charset="0"/>
                <a:cs typeface="Arial" panose="020B0604020202020204" pitchFamily="34" charset="0"/>
              </a:rPr>
              <a:pPr algn="r"/>
              <a:t>2025</a:t>
            </a:fld>
            <a:r>
              <a:rPr lang="en-US" sz="700">
                <a:solidFill>
                  <a:schemeClr val="bg1"/>
                </a:solidFill>
                <a:latin typeface="Arial" panose="020B0604020202020204" pitchFamily="34" charset="0"/>
                <a:cs typeface="Arial" panose="020B0604020202020204" pitchFamily="34" charset="0"/>
              </a:rPr>
              <a:t> Amare Global. All rights reserved. </a:t>
            </a:r>
            <a:endParaRPr lang="en-US" sz="700">
              <a:solidFill>
                <a:schemeClr val="bg1"/>
              </a:solidFill>
              <a:latin typeface="Arial" panose="020B0604020202020204" pitchFamily="34" charset="0"/>
              <a:ea typeface="Arial" charset="0"/>
              <a:cs typeface="Arial" panose="020B0604020202020204" pitchFamily="34" charset="0"/>
            </a:endParaRPr>
          </a:p>
        </p:txBody>
      </p:sp>
      <p:sp>
        <p:nvSpPr>
          <p:cNvPr id="49" name="Slide Number Placeholder 1">
            <a:extLst>
              <a:ext uri="{FF2B5EF4-FFF2-40B4-BE49-F238E27FC236}">
                <a16:creationId xmlns:a16="http://schemas.microsoft.com/office/drawing/2014/main" id="{A0C136A8-48FE-4726-E32F-72514238072F}"/>
              </a:ext>
            </a:extLst>
          </p:cNvPr>
          <p:cNvSpPr txBox="1">
            <a:spLocks/>
          </p:cNvSpPr>
          <p:nvPr/>
        </p:nvSpPr>
        <p:spPr>
          <a:xfrm>
            <a:off x="9184460" y="6375600"/>
            <a:ext cx="2743200" cy="365125"/>
          </a:xfrm>
          <a:prstGeom prst="rect">
            <a:avLst/>
          </a:prstGeom>
        </p:spPr>
        <p:txBody>
          <a:bodyPr vert="horz" wrap="square" lIns="91440" tIns="45720" rIns="0" bIns="45720" rtlCol="0" anchor="ctr"/>
          <a:lstStyle>
            <a:defPPr>
              <a:defRPr lang="en-US"/>
            </a:defPPr>
            <a:lvl1pPr marL="0" indent="0" algn="r" defTabSz="914400" rtl="0" eaLnBrk="1" latinLnBrk="0" hangingPunct="1">
              <a:tabLst>
                <a:tab pos="2563813" algn="l"/>
              </a:tabLst>
              <a:defRPr sz="900" kern="1200">
                <a:solidFill>
                  <a:schemeClr val="tx2"/>
                </a:solidFill>
                <a:latin typeface="Amare Walter Neue" panose="020B0503040202060203" pitchFamily="34" charset="77"/>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fld id="{FEDAFF86-66A4-D342-B39A-0C3E2798F66C}" type="slidenum">
              <a:rPr lang="en-US" smtClean="0">
                <a:solidFill>
                  <a:schemeClr val="bg1"/>
                </a:solidFill>
                <a:latin typeface="Amare Walter Neue Mager" panose="020B0403040202060203" pitchFamily="34" charset="77"/>
              </a:rPr>
              <a:pPr/>
              <a:t>9</a:t>
            </a:fld>
            <a:endParaRPr lang="en-US">
              <a:solidFill>
                <a:schemeClr val="bg1"/>
              </a:solidFill>
              <a:latin typeface="Amare Walter Neue Mager" panose="020B0403040202060203" pitchFamily="34" charset="77"/>
            </a:endParaRPr>
          </a:p>
        </p:txBody>
      </p:sp>
      <p:sp>
        <p:nvSpPr>
          <p:cNvPr id="3" name="Title 1">
            <a:extLst>
              <a:ext uri="{FF2B5EF4-FFF2-40B4-BE49-F238E27FC236}">
                <a16:creationId xmlns:a16="http://schemas.microsoft.com/office/drawing/2014/main" id="{19012DEB-7BD0-6D42-CEAF-39AA431EA3F6}"/>
              </a:ext>
            </a:extLst>
          </p:cNvPr>
          <p:cNvSpPr txBox="1">
            <a:spLocks/>
          </p:cNvSpPr>
          <p:nvPr>
            <p:custDataLst>
              <p:tags r:id="rId2"/>
            </p:custDataLst>
          </p:nvPr>
        </p:nvSpPr>
        <p:spPr>
          <a:xfrm>
            <a:off x="138700" y="216918"/>
            <a:ext cx="5620415" cy="266920"/>
          </a:xfrm>
          <a:prstGeom prst="rect">
            <a:avLst/>
          </a:prstGeom>
        </p:spPr>
        <p:txBody>
          <a:bodyPr vert="horz" lIns="91440" tIns="45720" rIns="91440" bIns="45720" rtlCol="0" anchor="t">
            <a:noAutofit/>
          </a:bodyPr>
          <a:lstStyle>
            <a:lvl1pPr algn="l" defTabSz="914400" rtl="0" eaLnBrk="1" latinLnBrk="0" hangingPunct="1">
              <a:lnSpc>
                <a:spcPct val="90000"/>
              </a:lnSpc>
              <a:spcBef>
                <a:spcPct val="0"/>
              </a:spcBef>
              <a:buNone/>
              <a:defRPr sz="4000" b="0" i="0" kern="1200">
                <a:solidFill>
                  <a:schemeClr val="tx1"/>
                </a:solidFill>
                <a:latin typeface="Amare Walter Neue Mager" panose="020B0403040202060203" pitchFamily="34" charset="77"/>
                <a:ea typeface="+mj-ea"/>
                <a:cs typeface="+mj-cs"/>
              </a:defRPr>
            </a:lvl1pPr>
          </a:lstStyle>
          <a:p>
            <a:r>
              <a:rPr lang="en-US" sz="1200" dirty="0">
                <a:solidFill>
                  <a:schemeClr val="bg1"/>
                </a:solidFill>
              </a:rPr>
              <a:t>Amare Sunrise™</a:t>
            </a:r>
          </a:p>
        </p:txBody>
      </p:sp>
      <p:sp>
        <p:nvSpPr>
          <p:cNvPr id="2" name="TextBox 18">
            <a:extLst>
              <a:ext uri="{FF2B5EF4-FFF2-40B4-BE49-F238E27FC236}">
                <a16:creationId xmlns:a16="http://schemas.microsoft.com/office/drawing/2014/main" id="{110C5AE2-D4CF-3EBF-8893-80553156DC04}"/>
              </a:ext>
            </a:extLst>
          </p:cNvPr>
          <p:cNvSpPr txBox="1"/>
          <p:nvPr/>
        </p:nvSpPr>
        <p:spPr>
          <a:xfrm>
            <a:off x="359392" y="4675428"/>
            <a:ext cx="3468100" cy="1446550"/>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*DISCLAIMER: Amare products are not intended to diagnose, treat, cure, or prevent any disease or medical condition. Please store your Amare products out of reach of young children. For adults only. The stated health claims are valid provided that the vitamins and minerals contained in the food supplement are present in amounts as defined by applicable regulations. The information provided here is derived from scientific studies carried out on specific ingredients found in Amare products. These studies have not been performed directly on Amare products themselves. Thus, the findings of these studies should not be interpreted as direct evidence of the effects or benefits of Amare products.</a:t>
            </a:r>
          </a:p>
        </p:txBody>
      </p:sp>
      <p:sp>
        <p:nvSpPr>
          <p:cNvPr id="7" name="Content Placeholder 2">
            <a:extLst>
              <a:ext uri="{FF2B5EF4-FFF2-40B4-BE49-F238E27FC236}">
                <a16:creationId xmlns:a16="http://schemas.microsoft.com/office/drawing/2014/main" id="{FFF8BABF-776A-FE1C-A9A0-66085DC3F5C6}"/>
              </a:ext>
            </a:extLst>
          </p:cNvPr>
          <p:cNvSpPr txBox="1">
            <a:spLocks/>
          </p:cNvSpPr>
          <p:nvPr>
            <p:custDataLst>
              <p:tags r:id="rId3"/>
            </p:custDataLst>
          </p:nvPr>
        </p:nvSpPr>
        <p:spPr>
          <a:xfrm>
            <a:off x="4780247" y="278957"/>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Blood</a:t>
            </a:r>
            <a:endParaRPr lang="en-US" sz="2000" i="1" dirty="0">
              <a:solidFill>
                <a:schemeClr val="accent3"/>
              </a:solidFill>
              <a:latin typeface="Amare Walter Neue Mager"/>
            </a:endParaRPr>
          </a:p>
        </p:txBody>
      </p:sp>
      <p:sp>
        <p:nvSpPr>
          <p:cNvPr id="8" name="Content Placeholder 2">
            <a:extLst>
              <a:ext uri="{FF2B5EF4-FFF2-40B4-BE49-F238E27FC236}">
                <a16:creationId xmlns:a16="http://schemas.microsoft.com/office/drawing/2014/main" id="{19C2B1A8-B1BB-3BD9-2665-6490F4CC75E6}"/>
              </a:ext>
            </a:extLst>
          </p:cNvPr>
          <p:cNvSpPr txBox="1">
            <a:spLocks/>
          </p:cNvSpPr>
          <p:nvPr>
            <p:custDataLst>
              <p:tags r:id="rId4"/>
            </p:custDataLst>
          </p:nvPr>
        </p:nvSpPr>
        <p:spPr>
          <a:xfrm>
            <a:off x="5521191" y="660354"/>
            <a:ext cx="5943071" cy="1333883"/>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 contributes to normal collagen formation for the normal function of blood vessels.</a:t>
            </a:r>
          </a:p>
          <a:p>
            <a:pPr>
              <a:lnSpc>
                <a:spcPct val="100000"/>
              </a:lnSpc>
              <a:spcBef>
                <a:spcPts val="0"/>
              </a:spcBef>
            </a:pPr>
            <a:r>
              <a:rPr lang="en-US" sz="1400" dirty="0">
                <a:solidFill>
                  <a:schemeClr val="accent3"/>
                </a:solidFill>
                <a:latin typeface="Amare Walter Neue Mager"/>
              </a:rPr>
              <a:t>Vitamin B2 contributes to the maintenance of normal red blood cells.</a:t>
            </a:r>
          </a:p>
          <a:p>
            <a:pPr>
              <a:lnSpc>
                <a:spcPct val="100000"/>
              </a:lnSpc>
              <a:spcBef>
                <a:spcPts val="0"/>
              </a:spcBef>
            </a:pPr>
            <a:r>
              <a:rPr lang="en-US" sz="1400" dirty="0">
                <a:solidFill>
                  <a:schemeClr val="accent3"/>
                </a:solidFill>
                <a:latin typeface="Amare Walter Neue Mager"/>
              </a:rPr>
              <a:t>Folic acid contributes to normal amino acid synthesis.</a:t>
            </a:r>
          </a:p>
          <a:p>
            <a:pPr>
              <a:lnSpc>
                <a:spcPct val="100000"/>
              </a:lnSpc>
              <a:spcBef>
                <a:spcPts val="0"/>
              </a:spcBef>
            </a:pPr>
            <a:r>
              <a:rPr lang="en-US" sz="1400" dirty="0">
                <a:solidFill>
                  <a:schemeClr val="accent3"/>
                </a:solidFill>
                <a:latin typeface="Amare Walter Neue Mager"/>
              </a:rPr>
              <a:t>Folic acid contributes to normal blood formation.</a:t>
            </a:r>
          </a:p>
          <a:p>
            <a:pPr>
              <a:lnSpc>
                <a:spcPct val="100000"/>
              </a:lnSpc>
              <a:spcBef>
                <a:spcPts val="0"/>
              </a:spcBef>
            </a:pPr>
            <a:r>
              <a:rPr lang="en-US" sz="1400" dirty="0">
                <a:solidFill>
                  <a:schemeClr val="accent3"/>
                </a:solidFill>
                <a:latin typeface="Amare Walter Neue Mager"/>
              </a:rPr>
              <a:t>Vitamin B12 contributes to normal red blood cell formation.</a:t>
            </a:r>
            <a:endParaRPr lang="en-US" sz="1400" i="1" dirty="0">
              <a:solidFill>
                <a:schemeClr val="accent3"/>
              </a:solidFill>
              <a:latin typeface="Amare Walter Neue Mager"/>
            </a:endParaRPr>
          </a:p>
        </p:txBody>
      </p:sp>
      <p:sp>
        <p:nvSpPr>
          <p:cNvPr id="11" name="Content Placeholder 2">
            <a:extLst>
              <a:ext uri="{FF2B5EF4-FFF2-40B4-BE49-F238E27FC236}">
                <a16:creationId xmlns:a16="http://schemas.microsoft.com/office/drawing/2014/main" id="{DD9BF508-2E35-8935-3043-3688F9E6FD76}"/>
              </a:ext>
            </a:extLst>
          </p:cNvPr>
          <p:cNvSpPr txBox="1">
            <a:spLocks/>
          </p:cNvSpPr>
          <p:nvPr>
            <p:custDataLst>
              <p:tags r:id="rId5"/>
            </p:custDataLst>
          </p:nvPr>
        </p:nvSpPr>
        <p:spPr>
          <a:xfrm>
            <a:off x="5521192" y="3012823"/>
            <a:ext cx="5710854" cy="607132"/>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 contributes to normal collagen formation for the normal function of teeth.</a:t>
            </a:r>
            <a:endParaRPr lang="en-US" sz="1400" i="1" dirty="0">
              <a:solidFill>
                <a:schemeClr val="accent3"/>
              </a:solidFill>
              <a:latin typeface="Amare Walter Neue Mager"/>
            </a:endParaRPr>
          </a:p>
        </p:txBody>
      </p:sp>
      <p:sp>
        <p:nvSpPr>
          <p:cNvPr id="12" name="Content Placeholder 2">
            <a:extLst>
              <a:ext uri="{FF2B5EF4-FFF2-40B4-BE49-F238E27FC236}">
                <a16:creationId xmlns:a16="http://schemas.microsoft.com/office/drawing/2014/main" id="{1CB9C9AE-1217-92FF-4356-E5CC3EBC4877}"/>
              </a:ext>
            </a:extLst>
          </p:cNvPr>
          <p:cNvSpPr txBox="1">
            <a:spLocks/>
          </p:cNvSpPr>
          <p:nvPr>
            <p:custDataLst>
              <p:tags r:id="rId6"/>
            </p:custDataLst>
          </p:nvPr>
        </p:nvSpPr>
        <p:spPr>
          <a:xfrm>
            <a:off x="4780247" y="2359312"/>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Teeth</a:t>
            </a:r>
            <a:endParaRPr lang="en-US" sz="2000" i="1" dirty="0">
              <a:solidFill>
                <a:schemeClr val="accent3"/>
              </a:solidFill>
              <a:latin typeface="Amare Walter Neue Mager"/>
            </a:endParaRPr>
          </a:p>
        </p:txBody>
      </p:sp>
      <p:sp>
        <p:nvSpPr>
          <p:cNvPr id="13" name="Content Placeholder 2">
            <a:extLst>
              <a:ext uri="{FF2B5EF4-FFF2-40B4-BE49-F238E27FC236}">
                <a16:creationId xmlns:a16="http://schemas.microsoft.com/office/drawing/2014/main" id="{E09D82BE-DFDF-A6F5-99BD-D5E0E78798C0}"/>
              </a:ext>
            </a:extLst>
          </p:cNvPr>
          <p:cNvSpPr txBox="1">
            <a:spLocks/>
          </p:cNvSpPr>
          <p:nvPr>
            <p:custDataLst>
              <p:tags r:id="rId7"/>
            </p:custDataLst>
          </p:nvPr>
        </p:nvSpPr>
        <p:spPr>
          <a:xfrm>
            <a:off x="5521192" y="4277410"/>
            <a:ext cx="5809954" cy="1425981"/>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a:lnSpc>
                <a:spcPct val="100000"/>
              </a:lnSpc>
              <a:spcBef>
                <a:spcPts val="0"/>
              </a:spcBef>
            </a:pPr>
            <a:r>
              <a:rPr lang="en-US" sz="1400" dirty="0">
                <a:solidFill>
                  <a:schemeClr val="accent3"/>
                </a:solidFill>
                <a:latin typeface="Amare Walter Neue Mager"/>
              </a:rPr>
              <a:t>Vitamin C contributes to the protection of cells from oxidative stress.</a:t>
            </a:r>
          </a:p>
          <a:p>
            <a:pPr>
              <a:lnSpc>
                <a:spcPct val="100000"/>
              </a:lnSpc>
              <a:spcBef>
                <a:spcPts val="0"/>
              </a:spcBef>
            </a:pPr>
            <a:r>
              <a:rPr lang="en-US" sz="1400" dirty="0">
                <a:solidFill>
                  <a:schemeClr val="accent3"/>
                </a:solidFill>
                <a:latin typeface="Amare Walter Neue Mager"/>
              </a:rPr>
              <a:t>Vitamin B2 contributes to the protection of cells from oxidative stress.</a:t>
            </a:r>
          </a:p>
          <a:p>
            <a:pPr>
              <a:lnSpc>
                <a:spcPct val="100000"/>
              </a:lnSpc>
              <a:spcBef>
                <a:spcPts val="0"/>
              </a:spcBef>
            </a:pPr>
            <a:r>
              <a:rPr lang="en-US" sz="1400" dirty="0">
                <a:solidFill>
                  <a:schemeClr val="accent3"/>
                </a:solidFill>
                <a:latin typeface="Amare Walter Neue Mager"/>
              </a:rPr>
              <a:t>Biotin contributes to the maintenance of normal mucous membranes.</a:t>
            </a:r>
            <a:endParaRPr lang="en-US" sz="1400" i="1" dirty="0">
              <a:solidFill>
                <a:schemeClr val="accent3"/>
              </a:solidFill>
              <a:latin typeface="Amare Walter Neue Mager"/>
            </a:endParaRPr>
          </a:p>
        </p:txBody>
      </p:sp>
      <p:sp>
        <p:nvSpPr>
          <p:cNvPr id="14" name="Content Placeholder 2">
            <a:extLst>
              <a:ext uri="{FF2B5EF4-FFF2-40B4-BE49-F238E27FC236}">
                <a16:creationId xmlns:a16="http://schemas.microsoft.com/office/drawing/2014/main" id="{75E3AC95-5A86-FBA2-27C5-D95A80BC54EA}"/>
              </a:ext>
            </a:extLst>
          </p:cNvPr>
          <p:cNvSpPr txBox="1">
            <a:spLocks/>
          </p:cNvSpPr>
          <p:nvPr>
            <p:custDataLst>
              <p:tags r:id="rId8"/>
            </p:custDataLst>
          </p:nvPr>
        </p:nvSpPr>
        <p:spPr>
          <a:xfrm>
            <a:off x="4780247" y="3868394"/>
            <a:ext cx="2336999" cy="481499"/>
          </a:xfrm>
          <a:prstGeom prst="rect">
            <a:avLst/>
          </a:prstGeom>
        </p:spPr>
        <p:txBody>
          <a:bodyPr vert="horz" lIns="91440" tIns="45720" rIns="91440" bIns="45720" rtlCol="0" anchor="t">
            <a:no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b="0" i="0" kern="1200">
                <a:solidFill>
                  <a:schemeClr val="tx1"/>
                </a:solidFill>
                <a:latin typeface="Amare Walter Neue" panose="020B0503040202060203" pitchFamily="34" charset="77"/>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b="0" i="0" kern="1200">
                <a:solidFill>
                  <a:schemeClr val="tx1"/>
                </a:solidFill>
                <a:latin typeface="Amare Walter Neue" panose="020B0503040202060203" pitchFamily="34" charset="77"/>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b="0" i="0" kern="1200">
                <a:solidFill>
                  <a:schemeClr val="tx1"/>
                </a:solidFill>
                <a:latin typeface="Amare Walter Neue" panose="020B0503040202060203" pitchFamily="34" charset="77"/>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b="0" i="0" kern="1200">
                <a:solidFill>
                  <a:schemeClr val="tx1"/>
                </a:solidFill>
                <a:latin typeface="Amare Walter Neue" panose="020B0503040202060203" pitchFamily="34" charset="77"/>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lnSpc>
                <a:spcPct val="100000"/>
              </a:lnSpc>
              <a:spcAft>
                <a:spcPts val="600"/>
              </a:spcAft>
              <a:buNone/>
            </a:pPr>
            <a:r>
              <a:rPr lang="en-US" sz="2000" b="1" dirty="0">
                <a:solidFill>
                  <a:schemeClr val="accent3"/>
                </a:solidFill>
                <a:latin typeface="Amare Walter Neue Halbfett"/>
              </a:rPr>
              <a:t>Cells</a:t>
            </a:r>
            <a:endParaRPr lang="en-US" sz="2000" i="1" dirty="0">
              <a:solidFill>
                <a:schemeClr val="accent3"/>
              </a:solidFill>
              <a:latin typeface="Amare Walter Neue Mager"/>
            </a:endParaRPr>
          </a:p>
        </p:txBody>
      </p:sp>
      <p:sp>
        <p:nvSpPr>
          <p:cNvPr id="9" name="TextBox 18">
            <a:extLst>
              <a:ext uri="{FF2B5EF4-FFF2-40B4-BE49-F238E27FC236}">
                <a16:creationId xmlns:a16="http://schemas.microsoft.com/office/drawing/2014/main" id="{FF1D24AC-47AE-71FA-B3DC-EBA9F19C1437}"/>
              </a:ext>
            </a:extLst>
          </p:cNvPr>
          <p:cNvSpPr txBox="1"/>
          <p:nvPr/>
        </p:nvSpPr>
        <p:spPr>
          <a:xfrm>
            <a:off x="359392" y="4111559"/>
            <a:ext cx="3468100" cy="461665"/>
          </a:xfrm>
          <a:prstGeom prst="rect">
            <a:avLst/>
          </a:prstGeom>
          <a:noFill/>
          <a:ln w="6350">
            <a:solidFill>
              <a:schemeClr val="bg1"/>
            </a:solidFill>
          </a:ln>
        </p:spPr>
        <p:txBody>
          <a:bodyPr wrap="square" rtlCol="0">
            <a:spAutoFit/>
          </a:bodyPr>
          <a:lstStyle/>
          <a:p>
            <a:r>
              <a:rPr lang="en-US" sz="800" dirty="0">
                <a:solidFill>
                  <a:schemeClr val="bg1"/>
                </a:solidFill>
                <a:latin typeface="Amare Walter Neue" panose="020B0503040202060203" pitchFamily="34" charset="77"/>
              </a:rPr>
              <a:t>*All of these claims are approved under EU Commission Regulation (EU) No 432/2012 and may be used only if the vitamin is present in sufficient quantities (≥15% of NRV per daily dose).</a:t>
            </a:r>
          </a:p>
        </p:txBody>
      </p:sp>
      <p:pic>
        <p:nvPicPr>
          <p:cNvPr id="5" name="Resim 4" descr="metin, kitap, kitap kapağı, roman içeren bir resim&#10;&#10;Yapay zeka tarafından oluşturulmuş içerik yanlış olabilir.">
            <a:extLst>
              <a:ext uri="{FF2B5EF4-FFF2-40B4-BE49-F238E27FC236}">
                <a16:creationId xmlns:a16="http://schemas.microsoft.com/office/drawing/2014/main" id="{7F8EB023-5C17-5846-3C3F-A7638F5F8080}"/>
              </a:ext>
            </a:extLst>
          </p:cNvPr>
          <p:cNvPicPr>
            <a:picLocks noChangeAspect="1"/>
          </p:cNvPicPr>
          <p:nvPr/>
        </p:nvPicPr>
        <p:blipFill>
          <a:blip r:embed="rId16"/>
          <a:stretch>
            <a:fillRect/>
          </a:stretch>
        </p:blipFill>
        <p:spPr>
          <a:xfrm>
            <a:off x="959954" y="2059475"/>
            <a:ext cx="1998873" cy="1998873"/>
          </a:xfrm>
          <a:prstGeom prst="rect">
            <a:avLst/>
          </a:prstGeom>
        </p:spPr>
      </p:pic>
    </p:spTree>
    <p:extLst>
      <p:ext uri="{BB962C8B-B14F-4D97-AF65-F5344CB8AC3E}">
        <p14:creationId xmlns:p14="http://schemas.microsoft.com/office/powerpoint/2010/main" val="1188383037"/>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PLUS_ID" val="title"/>
</p:tagLst>
</file>

<file path=ppt/tags/tag10.xml><?xml version="1.0" encoding="utf-8"?>
<p:tagLst xmlns:a="http://schemas.openxmlformats.org/drawingml/2006/main" xmlns:r="http://schemas.openxmlformats.org/officeDocument/2006/relationships" xmlns:p="http://schemas.openxmlformats.org/presentationml/2006/main">
  <p:tag name="PLUS_ID" val="title"/>
</p:tagLst>
</file>

<file path=ppt/tags/tag11.xml><?xml version="1.0" encoding="utf-8"?>
<p:tagLst xmlns:a="http://schemas.openxmlformats.org/drawingml/2006/main" xmlns:r="http://schemas.openxmlformats.org/officeDocument/2006/relationships" xmlns:p="http://schemas.openxmlformats.org/presentationml/2006/main">
  <p:tag name="PLUS_ID" val="title"/>
</p:tagLst>
</file>

<file path=ppt/tags/tag12.xml><?xml version="1.0" encoding="utf-8"?>
<p:tagLst xmlns:a="http://schemas.openxmlformats.org/drawingml/2006/main" xmlns:r="http://schemas.openxmlformats.org/officeDocument/2006/relationships" xmlns:p="http://schemas.openxmlformats.org/presentationml/2006/main">
  <p:tag name="PLUS_ID" val="title"/>
</p:tagLst>
</file>

<file path=ppt/tags/tag13.xml><?xml version="1.0" encoding="utf-8"?>
<p:tagLst xmlns:a="http://schemas.openxmlformats.org/drawingml/2006/main" xmlns:r="http://schemas.openxmlformats.org/officeDocument/2006/relationships" xmlns:p="http://schemas.openxmlformats.org/presentationml/2006/main">
  <p:tag name="PLUS_ID" val="detail_0"/>
</p:tagLst>
</file>

<file path=ppt/tags/tag14.xml><?xml version="1.0" encoding="utf-8"?>
<p:tagLst xmlns:a="http://schemas.openxmlformats.org/drawingml/2006/main" xmlns:r="http://schemas.openxmlformats.org/officeDocument/2006/relationships" xmlns:p="http://schemas.openxmlformats.org/presentationml/2006/main">
  <p:tag name="PLUS_ID" val="detail_0"/>
</p:tagLst>
</file>

<file path=ppt/tags/tag15.xml><?xml version="1.0" encoding="utf-8"?>
<p:tagLst xmlns:a="http://schemas.openxmlformats.org/drawingml/2006/main" xmlns:r="http://schemas.openxmlformats.org/officeDocument/2006/relationships" xmlns:p="http://schemas.openxmlformats.org/presentationml/2006/main">
  <p:tag name="PLUS_ID" val="title"/>
</p:tagLst>
</file>

<file path=ppt/tags/tag16.xml><?xml version="1.0" encoding="utf-8"?>
<p:tagLst xmlns:a="http://schemas.openxmlformats.org/drawingml/2006/main" xmlns:r="http://schemas.openxmlformats.org/officeDocument/2006/relationships" xmlns:p="http://schemas.openxmlformats.org/presentationml/2006/main">
  <p:tag name="PLUS_ID" val="title"/>
</p:tagLst>
</file>

<file path=ppt/tags/tag17.xml><?xml version="1.0" encoding="utf-8"?>
<p:tagLst xmlns:a="http://schemas.openxmlformats.org/drawingml/2006/main" xmlns:r="http://schemas.openxmlformats.org/officeDocument/2006/relationships" xmlns:p="http://schemas.openxmlformats.org/presentationml/2006/main">
  <p:tag name="PLUS_ID" val="title"/>
</p:tagLst>
</file>

<file path=ppt/tags/tag18.xml><?xml version="1.0" encoding="utf-8"?>
<p:tagLst xmlns:a="http://schemas.openxmlformats.org/drawingml/2006/main" xmlns:r="http://schemas.openxmlformats.org/officeDocument/2006/relationships" xmlns:p="http://schemas.openxmlformats.org/presentationml/2006/main">
  <p:tag name="PLUS_ID" val="detail_0"/>
</p:tagLst>
</file>

<file path=ppt/tags/tag19.xml><?xml version="1.0" encoding="utf-8"?>
<p:tagLst xmlns:a="http://schemas.openxmlformats.org/drawingml/2006/main" xmlns:r="http://schemas.openxmlformats.org/officeDocument/2006/relationships" xmlns:p="http://schemas.openxmlformats.org/presentationml/2006/main">
  <p:tag name="PLUS_ID" val="detail_0"/>
</p:tagLst>
</file>

<file path=ppt/tags/tag2.xml><?xml version="1.0" encoding="utf-8"?>
<p:tagLst xmlns:a="http://schemas.openxmlformats.org/drawingml/2006/main" xmlns:r="http://schemas.openxmlformats.org/officeDocument/2006/relationships" xmlns:p="http://schemas.openxmlformats.org/presentationml/2006/main">
  <p:tag name="PLUS_ID" val="detail_0"/>
</p:tagLst>
</file>

<file path=ppt/tags/tag20.xml><?xml version="1.0" encoding="utf-8"?>
<p:tagLst xmlns:a="http://schemas.openxmlformats.org/drawingml/2006/main" xmlns:r="http://schemas.openxmlformats.org/officeDocument/2006/relationships" xmlns:p="http://schemas.openxmlformats.org/presentationml/2006/main">
  <p:tag name="PLUS_ID" val="detail_0"/>
</p:tagLst>
</file>

<file path=ppt/tags/tag21.xml><?xml version="1.0" encoding="utf-8"?>
<p:tagLst xmlns:a="http://schemas.openxmlformats.org/drawingml/2006/main" xmlns:r="http://schemas.openxmlformats.org/officeDocument/2006/relationships" xmlns:p="http://schemas.openxmlformats.org/presentationml/2006/main">
  <p:tag name="PLUS_ID" val="detail_0"/>
</p:tagLst>
</file>

<file path=ppt/tags/tag22.xml><?xml version="1.0" encoding="utf-8"?>
<p:tagLst xmlns:a="http://schemas.openxmlformats.org/drawingml/2006/main" xmlns:r="http://schemas.openxmlformats.org/officeDocument/2006/relationships" xmlns:p="http://schemas.openxmlformats.org/presentationml/2006/main">
  <p:tag name="PLUS_ID" val="detail_0"/>
</p:tagLst>
</file>

<file path=ppt/tags/tag23.xml><?xml version="1.0" encoding="utf-8"?>
<p:tagLst xmlns:a="http://schemas.openxmlformats.org/drawingml/2006/main" xmlns:r="http://schemas.openxmlformats.org/officeDocument/2006/relationships" xmlns:p="http://schemas.openxmlformats.org/presentationml/2006/main">
  <p:tag name="PLUS_ID" val="detail_0"/>
</p:tagLst>
</file>

<file path=ppt/tags/tag24.xml><?xml version="1.0" encoding="utf-8"?>
<p:tagLst xmlns:a="http://schemas.openxmlformats.org/drawingml/2006/main" xmlns:r="http://schemas.openxmlformats.org/officeDocument/2006/relationships" xmlns:p="http://schemas.openxmlformats.org/presentationml/2006/main">
  <p:tag name="PLUS_ID" val="detail_0"/>
</p:tagLst>
</file>

<file path=ppt/tags/tag25.xml><?xml version="1.0" encoding="utf-8"?>
<p:tagLst xmlns:a="http://schemas.openxmlformats.org/drawingml/2006/main" xmlns:r="http://schemas.openxmlformats.org/officeDocument/2006/relationships" xmlns:p="http://schemas.openxmlformats.org/presentationml/2006/main">
  <p:tag name="PLUS_ID" val="detail_0"/>
</p:tagLst>
</file>

<file path=ppt/tags/tag26.xml><?xml version="1.0" encoding="utf-8"?>
<p:tagLst xmlns:a="http://schemas.openxmlformats.org/drawingml/2006/main" xmlns:r="http://schemas.openxmlformats.org/officeDocument/2006/relationships" xmlns:p="http://schemas.openxmlformats.org/presentationml/2006/main">
  <p:tag name="PLUS_ID" val="title"/>
</p:tagLst>
</file>

<file path=ppt/tags/tag27.xml><?xml version="1.0" encoding="utf-8"?>
<p:tagLst xmlns:a="http://schemas.openxmlformats.org/drawingml/2006/main" xmlns:r="http://schemas.openxmlformats.org/officeDocument/2006/relationships" xmlns:p="http://schemas.openxmlformats.org/presentationml/2006/main">
  <p:tag name="PLUS_ID" val="title"/>
</p:tagLst>
</file>

<file path=ppt/tags/tag28.xml><?xml version="1.0" encoding="utf-8"?>
<p:tagLst xmlns:a="http://schemas.openxmlformats.org/drawingml/2006/main" xmlns:r="http://schemas.openxmlformats.org/officeDocument/2006/relationships" xmlns:p="http://schemas.openxmlformats.org/presentationml/2006/main">
  <p:tag name="PLUS_ID" val="detail_0"/>
</p:tagLst>
</file>

<file path=ppt/tags/tag29.xml><?xml version="1.0" encoding="utf-8"?>
<p:tagLst xmlns:a="http://schemas.openxmlformats.org/drawingml/2006/main" xmlns:r="http://schemas.openxmlformats.org/officeDocument/2006/relationships" xmlns:p="http://schemas.openxmlformats.org/presentationml/2006/main">
  <p:tag name="PLUS_ID" val="detail_0"/>
</p:tagLst>
</file>

<file path=ppt/tags/tag3.xml><?xml version="1.0" encoding="utf-8"?>
<p:tagLst xmlns:a="http://schemas.openxmlformats.org/drawingml/2006/main" xmlns:r="http://schemas.openxmlformats.org/officeDocument/2006/relationships" xmlns:p="http://schemas.openxmlformats.org/presentationml/2006/main">
  <p:tag name="PLUS_ID" val="logo"/>
</p:tagLst>
</file>

<file path=ppt/tags/tag30.xml><?xml version="1.0" encoding="utf-8"?>
<p:tagLst xmlns:a="http://schemas.openxmlformats.org/drawingml/2006/main" xmlns:r="http://schemas.openxmlformats.org/officeDocument/2006/relationships" xmlns:p="http://schemas.openxmlformats.org/presentationml/2006/main">
  <p:tag name="PLUS_ID" val="detail_0"/>
</p:tagLst>
</file>

<file path=ppt/tags/tag31.xml><?xml version="1.0" encoding="utf-8"?>
<p:tagLst xmlns:a="http://schemas.openxmlformats.org/drawingml/2006/main" xmlns:r="http://schemas.openxmlformats.org/officeDocument/2006/relationships" xmlns:p="http://schemas.openxmlformats.org/presentationml/2006/main">
  <p:tag name="PLUS_ID" val="detail_0"/>
</p:tagLst>
</file>

<file path=ppt/tags/tag32.xml><?xml version="1.0" encoding="utf-8"?>
<p:tagLst xmlns:a="http://schemas.openxmlformats.org/drawingml/2006/main" xmlns:r="http://schemas.openxmlformats.org/officeDocument/2006/relationships" xmlns:p="http://schemas.openxmlformats.org/presentationml/2006/main">
  <p:tag name="PLUS_ID" val="detail_0"/>
</p:tagLst>
</file>

<file path=ppt/tags/tag33.xml><?xml version="1.0" encoding="utf-8"?>
<p:tagLst xmlns:a="http://schemas.openxmlformats.org/drawingml/2006/main" xmlns:r="http://schemas.openxmlformats.org/officeDocument/2006/relationships" xmlns:p="http://schemas.openxmlformats.org/presentationml/2006/main">
  <p:tag name="PLUS_ID" val="detail_0"/>
</p:tagLst>
</file>

<file path=ppt/tags/tag34.xml><?xml version="1.0" encoding="utf-8"?>
<p:tagLst xmlns:a="http://schemas.openxmlformats.org/drawingml/2006/main" xmlns:r="http://schemas.openxmlformats.org/officeDocument/2006/relationships" xmlns:p="http://schemas.openxmlformats.org/presentationml/2006/main">
  <p:tag name="PLUS_ID" val="title"/>
</p:tagLst>
</file>

<file path=ppt/tags/tag35.xml><?xml version="1.0" encoding="utf-8"?>
<p:tagLst xmlns:a="http://schemas.openxmlformats.org/drawingml/2006/main" xmlns:r="http://schemas.openxmlformats.org/officeDocument/2006/relationships" xmlns:p="http://schemas.openxmlformats.org/presentationml/2006/main">
  <p:tag name="PLUS_ID" val="title"/>
</p:tagLst>
</file>

<file path=ppt/tags/tag36.xml><?xml version="1.0" encoding="utf-8"?>
<p:tagLst xmlns:a="http://schemas.openxmlformats.org/drawingml/2006/main" xmlns:r="http://schemas.openxmlformats.org/officeDocument/2006/relationships" xmlns:p="http://schemas.openxmlformats.org/presentationml/2006/main">
  <p:tag name="PLUS_ID" val="detail_0"/>
</p:tagLst>
</file>

<file path=ppt/tags/tag37.xml><?xml version="1.0" encoding="utf-8"?>
<p:tagLst xmlns:a="http://schemas.openxmlformats.org/drawingml/2006/main" xmlns:r="http://schemas.openxmlformats.org/officeDocument/2006/relationships" xmlns:p="http://schemas.openxmlformats.org/presentationml/2006/main">
  <p:tag name="PLUS_ID" val="detail_0"/>
</p:tagLst>
</file>

<file path=ppt/tags/tag38.xml><?xml version="1.0" encoding="utf-8"?>
<p:tagLst xmlns:a="http://schemas.openxmlformats.org/drawingml/2006/main" xmlns:r="http://schemas.openxmlformats.org/officeDocument/2006/relationships" xmlns:p="http://schemas.openxmlformats.org/presentationml/2006/main">
  <p:tag name="PLUS_ID" val="detail_0"/>
</p:tagLst>
</file>

<file path=ppt/tags/tag39.xml><?xml version="1.0" encoding="utf-8"?>
<p:tagLst xmlns:a="http://schemas.openxmlformats.org/drawingml/2006/main" xmlns:r="http://schemas.openxmlformats.org/officeDocument/2006/relationships" xmlns:p="http://schemas.openxmlformats.org/presentationml/2006/main">
  <p:tag name="PLUS_ID" val="detail_0"/>
</p:tagLst>
</file>

<file path=ppt/tags/tag4.xml><?xml version="1.0" encoding="utf-8"?>
<p:tagLst xmlns:a="http://schemas.openxmlformats.org/drawingml/2006/main" xmlns:r="http://schemas.openxmlformats.org/officeDocument/2006/relationships" xmlns:p="http://schemas.openxmlformats.org/presentationml/2006/main">
  <p:tag name="PLUS_ID" val="detail_0"/>
</p:tagLst>
</file>

<file path=ppt/tags/tag40.xml><?xml version="1.0" encoding="utf-8"?>
<p:tagLst xmlns:a="http://schemas.openxmlformats.org/drawingml/2006/main" xmlns:r="http://schemas.openxmlformats.org/officeDocument/2006/relationships" xmlns:p="http://schemas.openxmlformats.org/presentationml/2006/main">
  <p:tag name="PLUS_ID" val="title"/>
</p:tagLst>
</file>

<file path=ppt/tags/tag41.xml><?xml version="1.0" encoding="utf-8"?>
<p:tagLst xmlns:a="http://schemas.openxmlformats.org/drawingml/2006/main" xmlns:r="http://schemas.openxmlformats.org/officeDocument/2006/relationships" xmlns:p="http://schemas.openxmlformats.org/presentationml/2006/main">
  <p:tag name="PLUS_ID" val="title"/>
</p:tagLst>
</file>

<file path=ppt/tags/tag42.xml><?xml version="1.0" encoding="utf-8"?>
<p:tagLst xmlns:a="http://schemas.openxmlformats.org/drawingml/2006/main" xmlns:r="http://schemas.openxmlformats.org/officeDocument/2006/relationships" xmlns:p="http://schemas.openxmlformats.org/presentationml/2006/main">
  <p:tag name="PLUS_ID" val="detail_0"/>
</p:tagLst>
</file>

<file path=ppt/tags/tag43.xml><?xml version="1.0" encoding="utf-8"?>
<p:tagLst xmlns:a="http://schemas.openxmlformats.org/drawingml/2006/main" xmlns:r="http://schemas.openxmlformats.org/officeDocument/2006/relationships" xmlns:p="http://schemas.openxmlformats.org/presentationml/2006/main">
  <p:tag name="PLUS_ID" val="detail_0"/>
</p:tagLst>
</file>

<file path=ppt/tags/tag44.xml><?xml version="1.0" encoding="utf-8"?>
<p:tagLst xmlns:a="http://schemas.openxmlformats.org/drawingml/2006/main" xmlns:r="http://schemas.openxmlformats.org/officeDocument/2006/relationships" xmlns:p="http://schemas.openxmlformats.org/presentationml/2006/main">
  <p:tag name="PLUS_ID" val="detail_0"/>
</p:tagLst>
</file>

<file path=ppt/tags/tag45.xml><?xml version="1.0" encoding="utf-8"?>
<p:tagLst xmlns:a="http://schemas.openxmlformats.org/drawingml/2006/main" xmlns:r="http://schemas.openxmlformats.org/officeDocument/2006/relationships" xmlns:p="http://schemas.openxmlformats.org/presentationml/2006/main">
  <p:tag name="PLUS_ID" val="detail_0"/>
</p:tagLst>
</file>

<file path=ppt/tags/tag46.xml><?xml version="1.0" encoding="utf-8"?>
<p:tagLst xmlns:a="http://schemas.openxmlformats.org/drawingml/2006/main" xmlns:r="http://schemas.openxmlformats.org/officeDocument/2006/relationships" xmlns:p="http://schemas.openxmlformats.org/presentationml/2006/main">
  <p:tag name="PLUS_ID" val="title"/>
</p:tagLst>
</file>

<file path=ppt/tags/tag47.xml><?xml version="1.0" encoding="utf-8"?>
<p:tagLst xmlns:a="http://schemas.openxmlformats.org/drawingml/2006/main" xmlns:r="http://schemas.openxmlformats.org/officeDocument/2006/relationships" xmlns:p="http://schemas.openxmlformats.org/presentationml/2006/main">
  <p:tag name="PLUS_ID" val="title"/>
</p:tagLst>
</file>

<file path=ppt/tags/tag48.xml><?xml version="1.0" encoding="utf-8"?>
<p:tagLst xmlns:a="http://schemas.openxmlformats.org/drawingml/2006/main" xmlns:r="http://schemas.openxmlformats.org/officeDocument/2006/relationships" xmlns:p="http://schemas.openxmlformats.org/presentationml/2006/main">
  <p:tag name="PLUS_ID" val="detail_0"/>
</p:tagLst>
</file>

<file path=ppt/tags/tag49.xml><?xml version="1.0" encoding="utf-8"?>
<p:tagLst xmlns:a="http://schemas.openxmlformats.org/drawingml/2006/main" xmlns:r="http://schemas.openxmlformats.org/officeDocument/2006/relationships" xmlns:p="http://schemas.openxmlformats.org/presentationml/2006/main">
  <p:tag name="PLUS_ID" val="detail_0"/>
</p:tagLst>
</file>

<file path=ppt/tags/tag5.xml><?xml version="1.0" encoding="utf-8"?>
<p:tagLst xmlns:a="http://schemas.openxmlformats.org/drawingml/2006/main" xmlns:r="http://schemas.openxmlformats.org/officeDocument/2006/relationships" xmlns:p="http://schemas.openxmlformats.org/presentationml/2006/main">
  <p:tag name="PLUS_ID" val="title"/>
</p:tagLst>
</file>

<file path=ppt/tags/tag50.xml><?xml version="1.0" encoding="utf-8"?>
<p:tagLst xmlns:a="http://schemas.openxmlformats.org/drawingml/2006/main" xmlns:r="http://schemas.openxmlformats.org/officeDocument/2006/relationships" xmlns:p="http://schemas.openxmlformats.org/presentationml/2006/main">
  <p:tag name="PLUS_ID" val="title"/>
</p:tagLst>
</file>

<file path=ppt/tags/tag51.xml><?xml version="1.0" encoding="utf-8"?>
<p:tagLst xmlns:a="http://schemas.openxmlformats.org/drawingml/2006/main" xmlns:r="http://schemas.openxmlformats.org/officeDocument/2006/relationships" xmlns:p="http://schemas.openxmlformats.org/presentationml/2006/main">
  <p:tag name="PLUS_ID" val="title"/>
</p:tagLst>
</file>

<file path=ppt/tags/tag52.xml><?xml version="1.0" encoding="utf-8"?>
<p:tagLst xmlns:a="http://schemas.openxmlformats.org/drawingml/2006/main" xmlns:r="http://schemas.openxmlformats.org/officeDocument/2006/relationships" xmlns:p="http://schemas.openxmlformats.org/presentationml/2006/main">
  <p:tag name="PLUS_ID" val="title"/>
</p:tagLst>
</file>

<file path=ppt/tags/tag53.xml><?xml version="1.0" encoding="utf-8"?>
<p:tagLst xmlns:a="http://schemas.openxmlformats.org/drawingml/2006/main" xmlns:r="http://schemas.openxmlformats.org/officeDocument/2006/relationships" xmlns:p="http://schemas.openxmlformats.org/presentationml/2006/main">
  <p:tag name="PLUS_ID" val="title"/>
</p:tagLst>
</file>

<file path=ppt/tags/tag54.xml><?xml version="1.0" encoding="utf-8"?>
<p:tagLst xmlns:a="http://schemas.openxmlformats.org/drawingml/2006/main" xmlns:r="http://schemas.openxmlformats.org/officeDocument/2006/relationships" xmlns:p="http://schemas.openxmlformats.org/presentationml/2006/main">
  <p:tag name="PLUS_ID" val="title"/>
</p:tagLst>
</file>

<file path=ppt/tags/tag55.xml><?xml version="1.0" encoding="utf-8"?>
<p:tagLst xmlns:a="http://schemas.openxmlformats.org/drawingml/2006/main" xmlns:r="http://schemas.openxmlformats.org/officeDocument/2006/relationships" xmlns:p="http://schemas.openxmlformats.org/presentationml/2006/main">
  <p:tag name="PLUS_ID" val="title"/>
</p:tagLst>
</file>

<file path=ppt/tags/tag56.xml><?xml version="1.0" encoding="utf-8"?>
<p:tagLst xmlns:a="http://schemas.openxmlformats.org/drawingml/2006/main" xmlns:r="http://schemas.openxmlformats.org/officeDocument/2006/relationships" xmlns:p="http://schemas.openxmlformats.org/presentationml/2006/main">
  <p:tag name="PLUS_ID" val="title"/>
</p:tagLst>
</file>

<file path=ppt/tags/tag57.xml><?xml version="1.0" encoding="utf-8"?>
<p:tagLst xmlns:a="http://schemas.openxmlformats.org/drawingml/2006/main" xmlns:r="http://schemas.openxmlformats.org/officeDocument/2006/relationships" xmlns:p="http://schemas.openxmlformats.org/presentationml/2006/main">
  <p:tag name="PLUS_ID" val="title"/>
</p:tagLst>
</file>

<file path=ppt/tags/tag58.xml><?xml version="1.0" encoding="utf-8"?>
<p:tagLst xmlns:a="http://schemas.openxmlformats.org/drawingml/2006/main" xmlns:r="http://schemas.openxmlformats.org/officeDocument/2006/relationships" xmlns:p="http://schemas.openxmlformats.org/presentationml/2006/main">
  <p:tag name="PLUS_ID" val="detail_0"/>
</p:tagLst>
</file>

<file path=ppt/tags/tag59.xml><?xml version="1.0" encoding="utf-8"?>
<p:tagLst xmlns:a="http://schemas.openxmlformats.org/drawingml/2006/main" xmlns:r="http://schemas.openxmlformats.org/officeDocument/2006/relationships" xmlns:p="http://schemas.openxmlformats.org/presentationml/2006/main">
  <p:tag name="PLUS_ID" val="detail_0"/>
</p:tagLst>
</file>

<file path=ppt/tags/tag6.xml><?xml version="1.0" encoding="utf-8"?>
<p:tagLst xmlns:a="http://schemas.openxmlformats.org/drawingml/2006/main" xmlns:r="http://schemas.openxmlformats.org/officeDocument/2006/relationships" xmlns:p="http://schemas.openxmlformats.org/presentationml/2006/main">
  <p:tag name="PLUS_ID" val="detail_0"/>
</p:tagLst>
</file>

<file path=ppt/tags/tag7.xml><?xml version="1.0" encoding="utf-8"?>
<p:tagLst xmlns:a="http://schemas.openxmlformats.org/drawingml/2006/main" xmlns:r="http://schemas.openxmlformats.org/officeDocument/2006/relationships" xmlns:p="http://schemas.openxmlformats.org/presentationml/2006/main">
  <p:tag name="PLUS_ID" val="title"/>
</p:tagLst>
</file>

<file path=ppt/tags/tag8.xml><?xml version="1.0" encoding="utf-8"?>
<p:tagLst xmlns:a="http://schemas.openxmlformats.org/drawingml/2006/main" xmlns:r="http://schemas.openxmlformats.org/officeDocument/2006/relationships" xmlns:p="http://schemas.openxmlformats.org/presentationml/2006/main">
  <p:tag name="PLUS_ID" val="detail_0"/>
</p:tagLst>
</file>

<file path=ppt/tags/tag9.xml><?xml version="1.0" encoding="utf-8"?>
<p:tagLst xmlns:a="http://schemas.openxmlformats.org/drawingml/2006/main" xmlns:r="http://schemas.openxmlformats.org/officeDocument/2006/relationships" xmlns:p="http://schemas.openxmlformats.org/presentationml/2006/main">
  <p:tag name="PLUS_ID" val="title"/>
</p:tagLst>
</file>

<file path=ppt/theme/theme1.xml><?xml version="1.0" encoding="utf-8"?>
<a:theme xmlns:a="http://schemas.openxmlformats.org/drawingml/2006/main" name="Office Theme">
  <a:themeElements>
    <a:clrScheme name="Amare">
      <a:dk1>
        <a:srgbClr val="000000"/>
      </a:dk1>
      <a:lt1>
        <a:srgbClr val="FFFFFF"/>
      </a:lt1>
      <a:dk2>
        <a:srgbClr val="434043"/>
      </a:dk2>
      <a:lt2>
        <a:srgbClr val="E7E7E0"/>
      </a:lt2>
      <a:accent1>
        <a:srgbClr val="50037F"/>
      </a:accent1>
      <a:accent2>
        <a:srgbClr val="975ED2"/>
      </a:accent2>
      <a:accent3>
        <a:srgbClr val="5F2756"/>
      </a:accent3>
      <a:accent4>
        <a:srgbClr val="FFFFFF"/>
      </a:accent4>
      <a:accent5>
        <a:srgbClr val="FFFFFF"/>
      </a:accent5>
      <a:accent6>
        <a:srgbClr val="FFFFFF"/>
      </a:accent6>
      <a:hlink>
        <a:srgbClr val="975ED2"/>
      </a:hlink>
      <a:folHlink>
        <a:srgbClr val="975ED2"/>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4D7D6878CD4CD742A7636982EBFDF5AE" ma:contentTypeVersion="16" ma:contentTypeDescription="Create a new document." ma:contentTypeScope="" ma:versionID="e4e6b30919a629ddca1854f8de8a3784">
  <xsd:schema xmlns:xsd="http://www.w3.org/2001/XMLSchema" xmlns:xs="http://www.w3.org/2001/XMLSchema" xmlns:p="http://schemas.microsoft.com/office/2006/metadata/properties" xmlns:ns2="fe50855b-3af3-474b-a012-e8fd2f7c30f3" xmlns:ns3="6be857c2-1e1f-42cd-a678-e2b3ec80201d" targetNamespace="http://schemas.microsoft.com/office/2006/metadata/properties" ma:root="true" ma:fieldsID="400c2b0fd58d116ac43278a55b388e5c" ns2:_="" ns3:_="">
    <xsd:import namespace="fe50855b-3af3-474b-a012-e8fd2f7c30f3"/>
    <xsd:import namespace="6be857c2-1e1f-42cd-a678-e2b3ec80201d"/>
    <xsd:element name="properties">
      <xsd:complexType>
        <xsd:sequence>
          <xsd:element name="documentManagement">
            <xsd:complexType>
              <xsd:all>
                <xsd:element ref="ns2:MediaServiceMetadata" minOccurs="0"/>
                <xsd:element ref="ns2:MediaServiceFastMetadata" minOccurs="0"/>
                <xsd:element ref="ns2:MediaServiceObjectDetectorVersions" minOccurs="0"/>
                <xsd:element ref="ns2:MediaServiceDateTaken" minOccurs="0"/>
                <xsd:element ref="ns2:MediaLengthInSeconds" minOccurs="0"/>
                <xsd:element ref="ns2:lcf76f155ced4ddcb4097134ff3c332f" minOccurs="0"/>
                <xsd:element ref="ns3:TaxCatchAll" minOccurs="0"/>
                <xsd:element ref="ns2:MediaServiceOCR" minOccurs="0"/>
                <xsd:element ref="ns2:MediaServiceGenerationTime" minOccurs="0"/>
                <xsd:element ref="ns2:MediaServiceEventHashCode" minOccurs="0"/>
                <xsd:element ref="ns3:SharedWithUsers" minOccurs="0"/>
                <xsd:element ref="ns3:SharedWithDetails" minOccurs="0"/>
                <xsd:element ref="ns2:MediaServiceSearchProperties" minOccurs="0"/>
                <xsd:element ref="ns2:MediaServiceLocation" minOccurs="0"/>
                <xsd:element ref="ns2:MediaServiceBillingMetadata"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fe50855b-3af3-474b-a012-e8fd2f7c30f3"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ObjectDetectorVersions" ma:index="10" nillable="true" ma:displayName="MediaServiceObjectDetectorVersions" ma:hidden="true" ma:indexed="true" ma:internalName="MediaServiceObjectDetectorVersions" ma:readOnly="true">
      <xsd:simpleType>
        <xsd:restriction base="dms:Text"/>
      </xsd:simpleType>
    </xsd:element>
    <xsd:element name="MediaServiceDateTaken" ma:index="11" nillable="true" ma:displayName="MediaServiceDateTaken" ma:hidden="true" ma:indexed="true" ma:internalName="MediaServiceDateTaken" ma:readOnly="true">
      <xsd:simpleType>
        <xsd:restriction base="dms:Text"/>
      </xsd:simpleType>
    </xsd:element>
    <xsd:element name="MediaLengthInSeconds" ma:index="12" nillable="true" ma:displayName="MediaLengthInSeconds" ma:hidden="true" ma:internalName="MediaLengthInSeconds" ma:readOnly="true">
      <xsd:simpleType>
        <xsd:restriction base="dms:Unknown"/>
      </xsd:simpleType>
    </xsd:element>
    <xsd:element name="lcf76f155ced4ddcb4097134ff3c332f" ma:index="14" nillable="true" ma:taxonomy="true" ma:internalName="lcf76f155ced4ddcb4097134ff3c332f" ma:taxonomyFieldName="MediaServiceImageTags" ma:displayName="Image Tags" ma:readOnly="false" ma:fieldId="{5cf76f15-5ced-4ddc-b409-7134ff3c332f}" ma:taxonomyMulti="true" ma:sspId="f557d969-218b-4b5c-82b9-8fe4df7d07ae" ma:termSetId="09814cd3-568e-fe90-9814-8d621ff8fb84" ma:anchorId="fba54fb3-c3e1-fe81-a776-ca4b69148c4d" ma:open="true" ma:isKeyword="false">
      <xsd:complexType>
        <xsd:sequence>
          <xsd:element ref="pc:Terms" minOccurs="0" maxOccurs="1"/>
        </xsd:sequence>
      </xsd:complexType>
    </xsd:element>
    <xsd:element name="MediaServiceOCR" ma:index="16" nillable="true" ma:displayName="Extracted Text" ma:internalName="MediaServiceOCR" ma:readOnly="true">
      <xsd:simpleType>
        <xsd:restriction base="dms:Note">
          <xsd:maxLength value="255"/>
        </xsd:restriction>
      </xsd:simpleType>
    </xsd:element>
    <xsd:element name="MediaServiceGenerationTime" ma:index="17" nillable="true" ma:displayName="MediaServiceGenerationTime" ma:hidden="true" ma:internalName="MediaServiceGenerationTime" ma:readOnly="true">
      <xsd:simpleType>
        <xsd:restriction base="dms:Text"/>
      </xsd:simpleType>
    </xsd:element>
    <xsd:element name="MediaServiceEventHashCode" ma:index="18" nillable="true" ma:displayName="MediaServiceEventHashCode" ma:hidden="true" ma:internalName="MediaServiceEventHashCode" ma:readOnly="true">
      <xsd:simpleType>
        <xsd:restriction base="dms:Text"/>
      </xsd:simpleType>
    </xsd:element>
    <xsd:element name="MediaServiceSearchProperties" ma:index="21" nillable="true" ma:displayName="MediaServiceSearchProperties" ma:hidden="true" ma:internalName="MediaServiceSearchProperties" ma:readOnly="true">
      <xsd:simpleType>
        <xsd:restriction base="dms:Note"/>
      </xsd:simpleType>
    </xsd:element>
    <xsd:element name="MediaServiceLocation" ma:index="22" nillable="true" ma:displayName="Location" ma:indexed="true" ma:internalName="MediaServiceLocation" ma:readOnly="true">
      <xsd:simpleType>
        <xsd:restriction base="dms:Text"/>
      </xsd:simpleType>
    </xsd:element>
    <xsd:element name="MediaServiceBillingMetadata" ma:index="23" nillable="true" ma:displayName="MediaServiceBillingMetadata" ma:hidden="true" ma:internalName="MediaServiceBillingMetadata" ma:readOnly="true">
      <xsd:simpleType>
        <xsd:restriction base="dms:Note"/>
      </xsd:simpleType>
    </xsd:element>
  </xsd:schema>
  <xsd:schema xmlns:xsd="http://www.w3.org/2001/XMLSchema" xmlns:xs="http://www.w3.org/2001/XMLSchema" xmlns:dms="http://schemas.microsoft.com/office/2006/documentManagement/types" xmlns:pc="http://schemas.microsoft.com/office/infopath/2007/PartnerControls" targetNamespace="6be857c2-1e1f-42cd-a678-e2b3ec80201d" elementFormDefault="qualified">
    <xsd:import namespace="http://schemas.microsoft.com/office/2006/documentManagement/types"/>
    <xsd:import namespace="http://schemas.microsoft.com/office/infopath/2007/PartnerControls"/>
    <xsd:element name="TaxCatchAll" ma:index="15" nillable="true" ma:displayName="Taxonomy Catch All Column" ma:hidden="true" ma:list="{5b22715a-479a-4da3-9e80-d9dacde84fb3}" ma:internalName="TaxCatchAll" ma:showField="CatchAllData" ma:web="6be857c2-1e1f-42cd-a678-e2b3ec80201d">
      <xsd:complexType>
        <xsd:complexContent>
          <xsd:extension base="dms:MultiChoiceLookup">
            <xsd:sequence>
              <xsd:element name="Value" type="dms:Lookup" maxOccurs="unbounded" minOccurs="0" nillable="true"/>
            </xsd:sequence>
          </xsd:extension>
        </xsd:complexContent>
      </xsd:complexType>
    </xsd:element>
    <xsd:element name="SharedWithUsers" ma:index="19"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20" nillable="true" ma:displayName="Shared With Details" ma:internalName="SharedWithDetails" ma:readOnly="true">
      <xsd:simpleType>
        <xsd:restriction base="dms:Note">
          <xsd:maxLength value="255"/>
        </xsd:restrictio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lcf76f155ced4ddcb4097134ff3c332f xmlns="fe50855b-3af3-474b-a012-e8fd2f7c30f3">
      <Terms xmlns="http://schemas.microsoft.com/office/infopath/2007/PartnerControls"/>
    </lcf76f155ced4ddcb4097134ff3c332f>
    <TaxCatchAll xmlns="6be857c2-1e1f-42cd-a678-e2b3ec80201d" xsi:nil="true"/>
  </documentManagement>
</p:properties>
</file>

<file path=customXml/itemProps1.xml><?xml version="1.0" encoding="utf-8"?>
<ds:datastoreItem xmlns:ds="http://schemas.openxmlformats.org/officeDocument/2006/customXml" ds:itemID="{315C9668-9205-4529-8B14-F6E2EA321191}">
  <ds:schemaRefs>
    <ds:schemaRef ds:uri="http://schemas.microsoft.com/sharepoint/v3/contenttype/forms"/>
  </ds:schemaRefs>
</ds:datastoreItem>
</file>

<file path=customXml/itemProps2.xml><?xml version="1.0" encoding="utf-8"?>
<ds:datastoreItem xmlns:ds="http://schemas.openxmlformats.org/officeDocument/2006/customXml" ds:itemID="{4F2C8CDC-2C46-4957-961C-E5626826078B}">
  <ds:schemaRefs>
    <ds:schemaRef ds:uri="6be857c2-1e1f-42cd-a678-e2b3ec80201d"/>
    <ds:schemaRef ds:uri="fe50855b-3af3-474b-a012-e8fd2f7c30f3"/>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openxmlformats.org/package/2006/metadata/core-properties"/>
    <ds:schemaRef ds:uri="http://www.w3.org/2001/XMLSchema"/>
  </ds:schemaRefs>
</ds:datastoreItem>
</file>

<file path=customXml/itemProps3.xml><?xml version="1.0" encoding="utf-8"?>
<ds:datastoreItem xmlns:ds="http://schemas.openxmlformats.org/officeDocument/2006/customXml" ds:itemID="{5E80EAF3-AAEF-4D27-AB95-0AF6B48CA28A}">
  <ds:schemaRefs>
    <ds:schemaRef ds:uri="http://schemas.openxmlformats.org/package/2006/metadata/core-properties"/>
    <ds:schemaRef ds:uri="http://purl.org/dc/elements/1.1/"/>
    <ds:schemaRef ds:uri="6be857c2-1e1f-42cd-a678-e2b3ec80201d"/>
    <ds:schemaRef ds:uri="http://www.w3.org/XML/1998/namespace"/>
    <ds:schemaRef ds:uri="http://purl.org/dc/dcmitype/"/>
    <ds:schemaRef ds:uri="http://schemas.microsoft.com/office/2006/documentManagement/types"/>
    <ds:schemaRef ds:uri="http://purl.org/dc/terms/"/>
    <ds:schemaRef ds:uri="http://schemas.microsoft.com/office/infopath/2007/PartnerControls"/>
    <ds:schemaRef ds:uri="fe50855b-3af3-474b-a012-e8fd2f7c30f3"/>
    <ds:schemaRef ds:uri="http://schemas.microsoft.com/office/2006/metadata/properties"/>
  </ds:schemaRefs>
</ds:datastoreItem>
</file>

<file path=docProps/app.xml><?xml version="1.0" encoding="utf-8"?>
<Properties xmlns="http://schemas.openxmlformats.org/officeDocument/2006/extended-properties" xmlns:vt="http://schemas.openxmlformats.org/officeDocument/2006/docPropsVTypes">
  <TotalTime>386</TotalTime>
  <Words>2944</Words>
  <Application>Microsoft Macintosh PowerPoint</Application>
  <PresentationFormat>Geniş ekran</PresentationFormat>
  <Paragraphs>203</Paragraphs>
  <Slides>18</Slides>
  <Notes>14</Notes>
  <HiddenSlides>0</HiddenSlides>
  <MMClips>0</MMClips>
  <ScaleCrop>false</ScaleCrop>
  <HeadingPairs>
    <vt:vector size="6" baseType="variant">
      <vt:variant>
        <vt:lpstr>Kullanılan Yazı Tipleri</vt:lpstr>
      </vt:variant>
      <vt:variant>
        <vt:i4>7</vt:i4>
      </vt:variant>
      <vt:variant>
        <vt:lpstr>Tema</vt:lpstr>
      </vt:variant>
      <vt:variant>
        <vt:i4>1</vt:i4>
      </vt:variant>
      <vt:variant>
        <vt:lpstr>Slayt Başlıkları</vt:lpstr>
      </vt:variant>
      <vt:variant>
        <vt:i4>18</vt:i4>
      </vt:variant>
    </vt:vector>
  </HeadingPairs>
  <TitlesOfParts>
    <vt:vector size="26" baseType="lpstr">
      <vt:lpstr>Amare Walter Neue Mager</vt:lpstr>
      <vt:lpstr>Amare Walter Neue Mittel</vt:lpstr>
      <vt:lpstr>Amare Walter Neue Leicht</vt:lpstr>
      <vt:lpstr>Amare Walter Neue</vt:lpstr>
      <vt:lpstr>Aptos</vt:lpstr>
      <vt:lpstr>Amare Walter Neue Halbfett</vt:lpstr>
      <vt:lpstr>Arial</vt:lpstr>
      <vt:lpstr>Office Theme</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lpstr>PowerPoint Sunusu</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George Lopez</dc:creator>
  <cp:lastModifiedBy>Gökhan Yalgın</cp:lastModifiedBy>
  <cp:revision>18</cp:revision>
  <cp:lastPrinted>2025-04-09T23:50:38Z</cp:lastPrinted>
  <dcterms:created xsi:type="dcterms:W3CDTF">2024-09-07T19:54:54Z</dcterms:created>
  <dcterms:modified xsi:type="dcterms:W3CDTF">2025-12-30T12:00:01Z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0x0101004D7D6878CD4CD742A7636982EBFDF5AE</vt:lpwstr>
  </property>
  <property fmtid="{D5CDD505-2E9C-101B-9397-08002B2CF9AE}" pid="3" name="MediaServiceImageTags">
    <vt:lpwstr/>
  </property>
</Properties>
</file>