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8"/>
  </p:notesMasterIdLst>
  <p:sldIdLst>
    <p:sldId id="2147477942" r:id="rId5"/>
    <p:sldId id="2147477783" r:id="rId6"/>
    <p:sldId id="2147477960" r:id="rId7"/>
    <p:sldId id="2147477975" r:id="rId8"/>
    <p:sldId id="2147477976" r:id="rId9"/>
    <p:sldId id="2147477977" r:id="rId10"/>
    <p:sldId id="2147477963" r:id="rId11"/>
    <p:sldId id="2147477965" r:id="rId12"/>
    <p:sldId id="2147477966" r:id="rId13"/>
    <p:sldId id="2147477968" r:id="rId14"/>
    <p:sldId id="2147477967" r:id="rId15"/>
    <p:sldId id="2147477974" r:id="rId16"/>
    <p:sldId id="2147477898" r:id="rId17"/>
  </p:sldIdLst>
  <p:sldSz cx="12192000" cy="6858000"/>
  <p:notesSz cx="6858000" cy="9144000"/>
  <p:embeddedFontLst>
    <p:embeddedFont>
      <p:font typeface="Amare Walter Neue" panose="020B0503040202060203" pitchFamily="34" charset="0"/>
      <p:regular r:id="rId19"/>
      <p:bold r:id="rId20"/>
      <p:italic r:id="rId21"/>
      <p:boldItalic r:id="rId22"/>
    </p:embeddedFont>
    <p:embeddedFont>
      <p:font typeface="Amare Walter Neue Halbfett" panose="020B0503040202060203" pitchFamily="34" charset="0"/>
      <p:regular r:id="rId23"/>
      <p:bold r:id="rId24"/>
    </p:embeddedFont>
    <p:embeddedFont>
      <p:font typeface="Amare Walter Neue Leicht" panose="020B0303040202060203" pitchFamily="34" charset="0"/>
      <p:regular r:id="rId25"/>
    </p:embeddedFont>
    <p:embeddedFont>
      <p:font typeface="Amare Walter Neue Mager" panose="020B0403040202060203" pitchFamily="34" charset="0"/>
      <p:regular r:id="rId26"/>
    </p:embeddedFont>
    <p:embeddedFont>
      <p:font typeface="Amare Walter Neue Mager Kursiv" panose="020B0503040202060203" pitchFamily="34" charset="0"/>
      <p:italic r:id="rId27"/>
    </p:embeddedFont>
    <p:embeddedFont>
      <p:font typeface="Amare Walter Neue Mittel" panose="020B0503040202060203" pitchFamily="34" charset="0"/>
      <p:regular r:id="rId28"/>
    </p:embeddedFont>
    <p:embeddedFont>
      <p:font typeface="Amare Walter Neue Mittel Kursiv" panose="020B0503040202060203" pitchFamily="34" charset="0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8B850C-6CE4-97F3-7755-DA3526E4454F}" name="Shayne Boyle" initials="SB" userId="S::sboyle@amare.com::47b8e040-fbfd-44bc-b313-f83444f86b3d" providerId="AD"/>
  <p188:author id="{6008360D-8B2E-FF8F-F660-85051C380D4B}" name="Guest User" initials="GU" userId="S::urn:spo:anon#d16863910c728f09905f99391238413ac9a56de000f218ae6e54e42fd79299e0::" providerId="AD"/>
  <p188:author id="{15F83550-AF39-ACED-CEDB-9032D0DF0D74}" name="Joel Escorpiso" initials="" userId="S::joel.e@clabsstudio.com::1c2ff144-2db8-4ec6-a84e-f1e6856767b8" providerId="AD"/>
  <p188:author id="{5FBF026F-7547-58AB-E476-15BAA33C8B0B}" name="Joel Escorpiso" initials="JE" userId="S::jescorpiso@amare.com::66e428a9-973f-4039-ab83-2da6a743ca24" providerId="AD"/>
  <p188:author id="{FFBBBB79-4B8A-1750-9776-AF565C506636}" name="Rachel Lee" initials="RL" userId="S::rachel.l_clabsstudio.com#ext#@amareglobal.onmicrosoft.com::9248060f-23e5-4415-81b6-1d931b7b33e0" providerId="AD"/>
  <p188:author id="{D89618E4-FAC8-FC56-B2A9-443630B22DEE}" name="Callie Brink-Lee" initials="CB" userId="S::cblee@amare.com::08f0102b-3e6a-4bf1-85fc-b9c19aac72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5FAE"/>
    <a:srgbClr val="9F7D9B"/>
    <a:srgbClr val="5F2656"/>
    <a:srgbClr val="5D244F"/>
    <a:srgbClr val="CCC6BB"/>
    <a:srgbClr val="313131"/>
    <a:srgbClr val="E1D6EA"/>
    <a:srgbClr val="F5A284"/>
    <a:srgbClr val="9571C2"/>
    <a:srgbClr val="975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B0F268-7B18-ED41-BFA3-50DA3EEFB613}" v="131" dt="2025-09-30T15:58:23.245"/>
    <p1510:client id="{6E8B90E0-1E98-C947-8668-86BB3DC4FB87}" v="636" dt="2025-09-30T20:56:03.819"/>
    <p1510:client id="{F3296A97-D93F-8F42-BFC4-3BD51F0ED7FE}" v="5" dt="2025-09-30T19:45:00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86438"/>
  </p:normalViewPr>
  <p:slideViewPr>
    <p:cSldViewPr snapToGrid="0">
      <p:cViewPr varScale="1">
        <p:scale>
          <a:sx n="109" d="100"/>
          <a:sy n="109" d="100"/>
        </p:scale>
        <p:origin x="110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3EDE8-F63B-3240-9EC2-0C60EBCC2C5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61F71-376C-674F-928F-66050F97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61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8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0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38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47FB-1162-1039-7D45-B6C15197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45D6-0FC2-A5BA-1A6E-F4095CC76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96E0-00EA-665F-519E-EB20BBFD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E6A2-0E10-2D0D-0D4D-187ADB5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83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47FB-1162-1039-7D45-B6C15197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45D6-0FC2-A5BA-1A6E-F4095CC76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96E0-00EA-665F-519E-EB20BBFD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E6A2-0E10-2D0D-0D4D-187ADB5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38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47FB-1162-1039-7D45-B6C15197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45D6-0FC2-A5BA-1A6E-F4095CC76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96E0-00EA-665F-519E-EB20BBFD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E6A2-0E10-2D0D-0D4D-187ADB5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77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1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FF2-A255-277D-33B4-7B233A77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2ED44-1610-CE35-6AE1-9382B6A6E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DCDFD-2955-AD24-880C-4B6D061EC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480AA-A548-4715-09AD-AE2DAC7BC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31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21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83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5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85F42D6-6C9A-5A75-FABC-D5BDCCE865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68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 w/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9C2D09-ED28-18FA-CD09-795E0D103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49824" y="4494399"/>
            <a:ext cx="8283388" cy="9620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EC4A79-B5B1-83EB-E22F-DD77DC3B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5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3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4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 w/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4AF2A5-72BB-B50F-BE88-97252C162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0762580-569E-B19A-1AB1-5DF51DBB3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9FF24-E238-095E-285A-60209DAAB29D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85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15CF9172-581D-D069-E218-881D1461A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F8251-4FEE-D4EF-ACC0-B7CE64BE2A2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3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siness &amp; Science with 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45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78E0F6-7D8F-43D4-D12D-14C00A09C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2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2660E-5C6A-5FD0-9C79-F29B3AC66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5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C4B712C-37D2-E6D9-04F2-21A889D8AA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15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3CA003-9AA4-3E26-FD7A-00B592E93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46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cience of Selling Wellnes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298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48DC62-2E17-A795-D8BC-E16BE1DFDE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1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05382-26CB-F5C3-3C87-CCF76F0ACE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1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02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</p:spTree>
    <p:extLst>
      <p:ext uri="{BB962C8B-B14F-4D97-AF65-F5344CB8AC3E}">
        <p14:creationId xmlns:p14="http://schemas.microsoft.com/office/powerpoint/2010/main" val="582744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 w/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B47BB2-B15E-8825-EE82-0D69F8A5F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-4570" r="35456" b="-1"/>
          <a:stretch/>
        </p:blipFill>
        <p:spPr>
          <a:xfrm>
            <a:off x="255373" y="6423660"/>
            <a:ext cx="1222907" cy="20855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B91AB2-D2F7-F302-DA21-652824CC1618}"/>
              </a:ext>
            </a:extLst>
          </p:cNvPr>
          <p:cNvSpPr txBox="1"/>
          <p:nvPr userDrawn="1"/>
        </p:nvSpPr>
        <p:spPr>
          <a:xfrm>
            <a:off x="7296756" y="6448958"/>
            <a:ext cx="4121787" cy="189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90000"/>
              </a:lnSpc>
              <a:spcBef>
                <a:spcPts val="1000"/>
              </a:spcBef>
              <a:defRPr sz="700">
                <a:solidFill>
                  <a:srgbClr val="BD5FA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2"/>
                </a:solidFill>
              </a:rPr>
              <a:t>Copyright © 2025 Amare Global. All rights reserved. 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ABF6688-D94F-89A3-A98B-D681E67B0A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57660" y="6462712"/>
            <a:ext cx="170002" cy="174308"/>
          </a:xfrm>
          <a:prstGeom prst="rect">
            <a:avLst/>
          </a:prstGeom>
        </p:spPr>
        <p:txBody>
          <a:bodyPr lIns="0" tIns="0" rIns="0" bIns="0"/>
          <a:lstStyle>
            <a:lvl1pPr>
              <a:tabLst>
                <a:tab pos="2552700" algn="l"/>
              </a:tabLst>
              <a:defRPr sz="900">
                <a:solidFill>
                  <a:schemeClr val="bg2"/>
                </a:solidFill>
                <a:latin typeface="Amare Walter Neue"/>
                <a:ea typeface="Amare Walter Neue"/>
                <a:cs typeface="Amare Walter Neue"/>
                <a:sym typeface="Amare Walter Neue Normal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46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8CAEBB-831E-A1B3-0489-7577B5F3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589518"/>
            <a:ext cx="11681937" cy="1101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102F0-F264-952E-615C-C95F9A5F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723" y="1825625"/>
            <a:ext cx="116819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E0F5-F54D-F4E0-410A-AA316C3E7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lvl1pPr marL="0" indent="0" algn="r">
              <a:tabLst>
                <a:tab pos="2563813" algn="l"/>
              </a:tabLst>
              <a:defRPr sz="900">
                <a:solidFill>
                  <a:schemeClr val="tx2"/>
                </a:solidFill>
                <a:latin typeface="Amare Walter Neue" panose="020B0503040202060203" pitchFamily="34" charset="77"/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AB0261-6AFF-4329-1235-FAF8F2EDE80B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32E048-80AA-ED2B-0FEA-9C37DA299BF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86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50" r:id="rId3"/>
    <p:sldLayoutId id="2147483684" r:id="rId4"/>
    <p:sldLayoutId id="2147483672" r:id="rId5"/>
    <p:sldLayoutId id="2147483669" r:id="rId6"/>
    <p:sldLayoutId id="2147483676" r:id="rId7"/>
    <p:sldLayoutId id="2147483673" r:id="rId8"/>
    <p:sldLayoutId id="2147483675" r:id="rId9"/>
    <p:sldLayoutId id="2147483677" r:id="rId10"/>
    <p:sldLayoutId id="2147483674" r:id="rId11"/>
    <p:sldLayoutId id="2147483670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re Walter Neue Mager" panose="020B040304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7.xml"/><Relationship Id="rId7" Type="http://schemas.microsoft.com/office/2007/relationships/hdphoto" Target="../media/hdphoto3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microsoft.com/office/2007/relationships/hdphoto" Target="../media/hdphoto3.wdp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7.xml"/><Relationship Id="rId7" Type="http://schemas.openxmlformats.org/officeDocument/2006/relationships/image" Target="../media/image11.jp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10" Type="http://schemas.microsoft.com/office/2007/relationships/hdphoto" Target="../media/hdphoto3.wdp"/><Relationship Id="rId4" Type="http://schemas.openxmlformats.org/officeDocument/2006/relationships/tags" Target="../tags/tag8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1.xml"/><Relationship Id="rId7" Type="http://schemas.openxmlformats.org/officeDocument/2006/relationships/image" Target="../media/image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2.jp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7.xml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jp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7.xml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tags" Target="../tags/tag17.xml"/><Relationship Id="rId7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3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microsoft.com/office/2007/relationships/hdphoto" Target="../media/hdphoto3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9.png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3.xml"/><Relationship Id="rId12" Type="http://schemas.microsoft.com/office/2007/relationships/hdphoto" Target="../media/hdphoto3.wdp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2.png"/><Relationship Id="rId5" Type="http://schemas.openxmlformats.org/officeDocument/2006/relationships/tags" Target="../tags/tag24.xml"/><Relationship Id="rId10" Type="http://schemas.openxmlformats.org/officeDocument/2006/relationships/image" Target="../media/image17.png"/><Relationship Id="rId4" Type="http://schemas.openxmlformats.org/officeDocument/2006/relationships/tags" Target="../tags/tag23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3.xml"/><Relationship Id="rId7" Type="http://schemas.microsoft.com/office/2007/relationships/hdphoto" Target="../media/hdphoto3.wdp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2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hyperlink" Target="http://www.amare.com/tr-tr" TargetMode="External"/><Relationship Id="rId5" Type="http://schemas.openxmlformats.org/officeDocument/2006/relationships/hyperlink" Target="https://amarecdn.azureedge.net/webassets/resources/Turkey/EDGE+_ProductFactsheet25-TR.pdf" TargetMode="External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0E99-E871-984D-D682-875AB2989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, iş kartı, içece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7AFF5EA-C4E4-DE78-2BD4-3112DF59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030" y="3831"/>
            <a:ext cx="4958946" cy="62275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023FB3-B371-5D3C-ABAC-09D2577844DB}"/>
              </a:ext>
            </a:extLst>
          </p:cNvPr>
          <p:cNvSpPr/>
          <p:nvPr/>
        </p:nvSpPr>
        <p:spPr>
          <a:xfrm>
            <a:off x="-6264" y="0"/>
            <a:ext cx="7251126" cy="6815729"/>
          </a:xfrm>
          <a:prstGeom prst="rect">
            <a:avLst/>
          </a:prstGeom>
          <a:solidFill>
            <a:schemeClr val="accent3">
              <a:alpha val="8206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8BDE63-B9B7-6F59-5330-C5DDB57F1C34}"/>
              </a:ext>
            </a:extLst>
          </p:cNvPr>
          <p:cNvSpPr txBox="1"/>
          <p:nvPr/>
        </p:nvSpPr>
        <p:spPr>
          <a:xfrm>
            <a:off x="962483" y="2359664"/>
            <a:ext cx="5313631" cy="22890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8000" b="1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EDGE+</a:t>
            </a:r>
            <a:r>
              <a:rPr lang="en-US" sz="8000" baseline="30000" dirty="0">
                <a:solidFill>
                  <a:schemeClr val="bg1"/>
                </a:solidFill>
                <a:latin typeface="Amare Walter Neue Halbfett" panose="020B0503040202060203" pitchFamily="34" charset="77"/>
              </a:rPr>
              <a:t>™</a:t>
            </a:r>
            <a:endParaRPr lang="en-US" sz="8000" dirty="0">
              <a:solidFill>
                <a:schemeClr val="bg1"/>
              </a:solidFill>
              <a:latin typeface="Amare Walter Neue Leicht" panose="020B0303040202060203" pitchFamily="34" charset="77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Kara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Halile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,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Akgünlük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, Mango,</a:t>
            </a:r>
          </a:p>
          <a:p>
            <a:pPr>
              <a:lnSpc>
                <a:spcPct val="90000"/>
              </a:lnSpc>
            </a:pP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Gojiberi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Ekstreleri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 &amp; B5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Vitamini</a:t>
            </a:r>
            <a:endParaRPr lang="en-US" sz="2600" dirty="0">
              <a:solidFill>
                <a:schemeClr val="bg1"/>
              </a:solidFill>
              <a:latin typeface="Amare Walter Neue Leicht" panose="020B0303040202060203" pitchFamily="34" charset="77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İçeren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Takviye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Edici</a:t>
            </a:r>
            <a:r>
              <a:rPr lang="en-US" sz="2600" dirty="0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Amare Walter Neue Leicht" panose="020B0303040202060203" pitchFamily="34" charset="77"/>
                <a:cs typeface="Arial"/>
              </a:rPr>
              <a:t>Gıda</a:t>
            </a:r>
            <a:endParaRPr lang="en-US" sz="2600" dirty="0">
              <a:solidFill>
                <a:schemeClr val="bg1"/>
              </a:solidFill>
              <a:latin typeface="Amare Walter Neue Leicht" panose="020B0303040202060203" pitchFamily="34" charset="77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BF33D7-3E37-7CF1-5AF8-CC2955884DFD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7126A9E5-00F8-1E2A-BA2E-D8C8379C5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A03EF9-03E8-60D0-13D0-0627D3D8C2F3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40B2CDB-1E07-6982-B682-F32D3F761E17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</a:t>
            </a:fld>
            <a:endParaRPr lang="en-US" dirty="0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pic>
        <p:nvPicPr>
          <p:cNvPr id="19" name="Resim 18" descr="yazı tipi, grafik, metin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CC73FB9-ACCA-9F70-28E7-3350A1946D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235" y="1497627"/>
            <a:ext cx="2678047" cy="8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71B76801-393A-9414-295A-7E78AAE4E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207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-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2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DFAB578-A0EC-D712-2F0C-0D8024E9402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600" y="710056"/>
            <a:ext cx="5415126" cy="1831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Amare EDGE+™ Nedir?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Hayatını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istediğince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yaşamak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isteyenler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formüle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edilmiş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bazlı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ürün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kara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halile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ekstresi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akgünlük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ekstresi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mango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ekstresi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gojiberi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ekstresi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B5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içermektedir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Özenle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seçilmiş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bileşenlerle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formüle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edilmiştir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454C53F-EE73-0D16-804D-3C0BD67AA8F4}"/>
              </a:ext>
            </a:extLst>
          </p:cNvPr>
          <p:cNvSpPr txBox="1"/>
          <p:nvPr/>
        </p:nvSpPr>
        <p:spPr>
          <a:xfrm>
            <a:off x="641595" y="3463344"/>
            <a:ext cx="1452768" cy="117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740"/>
              </a:lnSpc>
            </a:pP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1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Kutuda</a:t>
            </a:r>
            <a:endParaRPr lang="en-US" sz="1100" dirty="0">
              <a:solidFill>
                <a:schemeClr val="accent3"/>
              </a:solidFill>
              <a:latin typeface="Amare Walter Neue Mager" panose="020B0403040202060203" pitchFamily="34" charset="77"/>
            </a:endParaRPr>
          </a:p>
          <a:p>
            <a:pPr algn="r">
              <a:lnSpc>
                <a:spcPts val="1740"/>
              </a:lnSpc>
            </a:pP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30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Saşe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Bulunur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.</a:t>
            </a:r>
          </a:p>
          <a:p>
            <a:pPr algn="r">
              <a:lnSpc>
                <a:spcPts val="1740"/>
              </a:lnSpc>
            </a:pPr>
            <a:r>
              <a:rPr lang="en-US" sz="12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Amare Edge+™</a:t>
            </a:r>
          </a:p>
          <a:p>
            <a:pPr algn="r">
              <a:lnSpc>
                <a:spcPts val="1740"/>
              </a:lnSpc>
            </a:pPr>
            <a:r>
              <a:rPr lang="en-US" sz="12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doğal</a:t>
            </a:r>
            <a:r>
              <a:rPr lang="en-US" sz="12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karpuz</a:t>
            </a:r>
            <a:endParaRPr lang="en-US" sz="1200" b="1" i="1" dirty="0">
              <a:solidFill>
                <a:srgbClr val="BD5FAE"/>
              </a:solidFill>
              <a:latin typeface="Amare Walter Neue Mager" panose="020B0403040202060203" pitchFamily="34" charset="77"/>
            </a:endParaRPr>
          </a:p>
          <a:p>
            <a:pPr algn="r">
              <a:lnSpc>
                <a:spcPts val="1740"/>
              </a:lnSpc>
            </a:pPr>
            <a:r>
              <a:rPr lang="en-US" sz="12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aromalıdır</a:t>
            </a:r>
            <a:r>
              <a:rPr lang="en-US" sz="12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.</a:t>
            </a:r>
          </a:p>
        </p:txBody>
      </p:sp>
      <p:pic>
        <p:nvPicPr>
          <p:cNvPr id="13" name="Resim 12" descr="metin, ambalaj ve etiketleme, karton kutu, etike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C87034-81F8-B725-F290-73B1AE5FF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2659" y="2908966"/>
            <a:ext cx="2769003" cy="2014369"/>
          </a:xfrm>
          <a:prstGeom prst="rect">
            <a:avLst/>
          </a:prstGeom>
        </p:spPr>
      </p:pic>
      <p:sp>
        <p:nvSpPr>
          <p:cNvPr id="7" name="TextBox 18">
            <a:extLst>
              <a:ext uri="{FF2B5EF4-FFF2-40B4-BE49-F238E27FC236}">
                <a16:creationId xmlns:a16="http://schemas.microsoft.com/office/drawing/2014/main" id="{0BA90930-0FFE-3709-9F09-82765AD16E0D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342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 descr="metin, alkolsüz içki, meyve suyu, içece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DE9538E-90B2-60B5-BF18-62D781B9F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354" y="0"/>
            <a:ext cx="6131520" cy="64285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3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3122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Nasıl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Çalışır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?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–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Pantotenik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asit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(D-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pantotenattan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)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vücudun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doğal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oluşum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metabolizmasını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destekler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steroid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hormonlarının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vitamininin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bazı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nörotransmitterlerin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sentezi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ayrıca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yorgunluk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bitkinliğin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azalmasına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yardımcı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olur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  <a:latin typeface="Amare Walter Neue Mittel Kursiv" panose="020B0503040202060203" pitchFamily="34" charset="0"/>
              </a:rPr>
              <a:t>Not:</a:t>
            </a:r>
            <a:r>
              <a:rPr lang="en-US" sz="1400" b="1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Bu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ürün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herhangi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hastalığı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veya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sağlık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durumunu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teşhis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etmek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tedavi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etmek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iyileştirmek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ya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da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önlemek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amacıyla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üretilmemiştir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FB07882-0BD5-0F3D-0525-9C43A8C6626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3248FA75-84F9-70FC-3FE5-470F81CD1F4B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616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837C-A6A4-592B-838A-8C626838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iş kartı, metin, meyve, kavu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C5658B9-97A5-A54D-7AA2-8A54034CE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207" y="0"/>
            <a:ext cx="6111793" cy="6858000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588D6744-8FEF-25D0-5A65-95166586BFB0}"/>
              </a:ext>
            </a:extLst>
          </p:cNvPr>
          <p:cNvSpPr/>
          <p:nvPr/>
        </p:nvSpPr>
        <p:spPr>
          <a:xfrm>
            <a:off x="6094138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DECE1C-B340-8C64-8E34-689D974CCCC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091477" y="4062714"/>
            <a:ext cx="5031794" cy="209215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182880" tIns="274320" rIns="274320" bIns="274320" numCol="1" spcCol="2743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mare Walter Neue Halbfett" panose="020B0503040202060203" pitchFamily="34" charset="77"/>
              </a:rPr>
              <a:t>Pantotenik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mare Walter Neue Halbfett" panose="020B0503040202060203" pitchFamily="34" charset="77"/>
              </a:rPr>
              <a:t> </a:t>
            </a:r>
            <a:r>
              <a:rPr lang="en-US" sz="12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Amare Walter Neue Halbfett" panose="020B0503040202060203" pitchFamily="34" charset="77"/>
              </a:rPr>
              <a:t>asit</a:t>
            </a:r>
            <a:r>
              <a:rPr lang="en-US" sz="1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mare Walter Neue Halbfett" panose="020B0503040202060203" pitchFamily="34" charset="77"/>
              </a:rPr>
              <a:t>:</a:t>
            </a:r>
          </a:p>
          <a:p>
            <a:pPr marL="0" indent="0" fontAlgn="base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1) Normal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enerji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oluşum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metabolizmasına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katkıda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bulunur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.</a:t>
            </a:r>
          </a:p>
          <a:p>
            <a:pPr marL="0" indent="0" fontAlgn="base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2) Steroid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hormonlarının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, D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vitamininin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ve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bazı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nörotransmitterlerin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normal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sentezi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ve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metabolizmasına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katkıda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bulunur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.</a:t>
            </a:r>
          </a:p>
          <a:p>
            <a:pPr marL="0" indent="0" fontAlgn="base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3)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Yorgunluk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ve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bitkinliğin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azalmasına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katkıda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Mager Kursiv" panose="020B0503040202060203" pitchFamily="34" charset="77"/>
              </a:rPr>
              <a:t>bulunur</a:t>
            </a:r>
            <a: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  <a:t>.</a:t>
            </a:r>
            <a:b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</a:br>
            <a:b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</a:br>
            <a:br>
              <a:rPr lang="en-US" sz="1200" i="1" dirty="0">
                <a:solidFill>
                  <a:schemeClr val="bg1"/>
                </a:solidFill>
                <a:latin typeface="Amare Walter Neue Mager Kursiv" panose="020B0503040202060203" pitchFamily="34" charset="77"/>
              </a:rPr>
            </a:br>
            <a:endParaRPr lang="en-US" sz="1200" i="1" dirty="0">
              <a:solidFill>
                <a:schemeClr val="bg1"/>
              </a:solidFill>
              <a:latin typeface="Amare Walter Neue Mager Kursiv" panose="020B0503040202060203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E7FAB3-F611-F578-6F33-4D69A1480D2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09600" y="6400800"/>
            <a:ext cx="1825782" cy="198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25A756D-56DC-9507-0A40-6CDA8AED1856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9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203790B-CC99-AD76-B001-C3C5CF7EA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176B677-3AB4-2D94-BAFF-5C378E5FBEB9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2" name="Picture 1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F048790-2130-A9EF-C226-4AEC4072C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9DD00-9E13-47F6-9B2F-A3F866C33FB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32017AA-523A-E0C9-82E9-7283346A38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2BC49E-E3F4-2FAB-33AA-B8F04EF45A32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BD76127A-F1AF-4AC3-A279-B3C8307EEB2E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3270370-6331-95EC-5C14-28AFB39A4A99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4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3DB3C8-B4DC-7753-EEDF-F09417B53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77599" y="703129"/>
            <a:ext cx="5778075" cy="4192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Sevmek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İçin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Nedenlerin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bileşenler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içeren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takviye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edici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gıda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mı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arıyorsunuz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? Amare EDGE+™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tanışın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Amare EDGE+™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istediğiniz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yaşam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tarzı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formüle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edilmiş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destek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üründür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Amare EDGE+™ B5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içerir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B5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oluşum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Özenle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seçilmiş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bazlı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bileşenlerle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formüle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edilen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Amare EDGE+™,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içerdiği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B5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oluşum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bulunarak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günlük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kullanım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pratik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saşe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formunda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sunulmaktadır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İçeriğinde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vücudun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işlevlerinin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sürdürülmesinde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önemli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rol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oynayan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B5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formu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olan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pantotenik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asit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(D-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pantotenattan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)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500" i="1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5B953-0B61-47E8-E7EF-E6A939C4C77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5F33E1C8-92CF-F0CF-7082-E8A72EF17CFD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9921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837C-A6A4-592B-838A-8C626838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, iş kartı, içecek, meyve suyu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08D963F-AC2C-94B7-616B-BE083BB6B1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632" y="0"/>
            <a:ext cx="6111793" cy="6858000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588D6744-8FEF-25D0-5A65-95166586BFB0}"/>
              </a:ext>
            </a:extLst>
          </p:cNvPr>
          <p:cNvSpPr/>
          <p:nvPr/>
        </p:nvSpPr>
        <p:spPr>
          <a:xfrm>
            <a:off x="6088351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E7FAB3-F611-F578-6F33-4D69A1480D2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9600" y="6400800"/>
            <a:ext cx="1825782" cy="198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25A756D-56DC-9507-0A40-6CDA8AED1856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Picture 9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203790B-CC99-AD76-B001-C3C5CF7EA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176B677-3AB4-2D94-BAFF-5C378E5FBEB9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Picture 1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F048790-2130-A9EF-C226-4AEC4072C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9DD00-9E13-47F6-9B2F-A3F866C33FB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32017AA-523A-E0C9-82E9-7283346A38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2BC49E-E3F4-2FAB-33AA-B8F04EF45A32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BD76127A-F1AF-4AC3-A279-B3C8307EEB2E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3270370-6331-95EC-5C14-28AFB39A4A99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5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3DB3C8-B4DC-7753-EEDF-F09417B53B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600" y="703129"/>
            <a:ext cx="5470846" cy="3122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Amare EDGE+™'da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Neler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Var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Bu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ürün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bazlı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bileşenler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fonksiyonel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içerikler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B5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formüle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edilmiş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günlük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kullanım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rutinine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kolayca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dahil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edilebilecek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şekilde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geliştirilmiştir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İçeriğinde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Nutricog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bitkisel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ekstrakt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karışımı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(kara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halile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akgünlük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), mango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goji berry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ekstraktları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kırmızı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pancar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suyu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beta-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karoten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zenginleştirilmiş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formülü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sayesinde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dengeli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çeşitli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beslenme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rutininize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dahil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edilebilir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5B953-0B61-47E8-E7EF-E6A939C4C77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453961A6-D0E8-5846-7F59-C55EA0A9B2EA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271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837C-A6A4-592B-838A-8C626838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iş kartı, içecek, meyve suyu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AFBED6A-BEFC-2FC4-BF98-140B8D59E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632" y="0"/>
            <a:ext cx="6111793" cy="6858000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588D6744-8FEF-25D0-5A65-95166586BFB0}"/>
              </a:ext>
            </a:extLst>
          </p:cNvPr>
          <p:cNvSpPr/>
          <p:nvPr/>
        </p:nvSpPr>
        <p:spPr>
          <a:xfrm>
            <a:off x="6088351" y="-37948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E7FAB3-F611-F578-6F33-4D69A1480D2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9600" y="6400800"/>
            <a:ext cx="1825782" cy="198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25A756D-56DC-9507-0A40-6CDA8AED1856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9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203790B-CC99-AD76-B001-C3C5CF7EA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176B677-3AB4-2D94-BAFF-5C378E5FBEB9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Picture 1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F048790-2130-A9EF-C226-4AEC4072CA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9DD00-9E13-47F6-9B2F-A3F866C33FB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832017AA-523A-E0C9-82E9-7283346A38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2BC49E-E3F4-2FAB-33AA-B8F04EF45A32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BD76127A-F1AF-4AC3-A279-B3C8307EEB2E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3270370-6331-95EC-5C14-28AFB39A4A99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6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3DB3C8-B4DC-7753-EEDF-F09417B53B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600" y="703128"/>
            <a:ext cx="5470846" cy="40304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Amare EDGE+™'da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Neler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Var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Doğal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karpuz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aromasıyla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keyifli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tüketim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sunarken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, B5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(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pantotenik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asit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)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içeriğiyle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oluşum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Tatlandırıcı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olarak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ksilitol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steviadan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elde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edilen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steviol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glikozitler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kullanılarak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lezzet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fonksiyon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araya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getirilmiştir.Bu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ürün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ünlük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kullanım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pratik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saşe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formunda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sunulmaktadır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Nutricog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®, PLT Health Solutions – Laila Nutraceuticals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LLC’nin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tescilli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markasıdır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.†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Nutricog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®,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günlük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(Boswellia serrata) oleo-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zamk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reçinesi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kara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halile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(Terminalia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chebula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)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bitkisinden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elde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edilen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standardize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ekstraktların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patentli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bir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50" dirty="0" err="1">
                <a:solidFill>
                  <a:schemeClr val="accent3"/>
                </a:solidFill>
                <a:latin typeface="Amare Walter Neue Mager"/>
              </a:rPr>
              <a:t>kombinasyonudur</a:t>
            </a:r>
            <a:r>
              <a:rPr lang="en-US" sz="155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55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5B953-0B61-47E8-E7EF-E6A939C4C77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441D4185-AC84-6D37-154D-C6F646CECEAB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288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 descr="metin, iş kartı, meyv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8F5D602-9BAB-AEE7-5D8E-9D0F4DC00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0207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103114" y="-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7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4834238" cy="161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Nasıl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Kullanmalısınız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?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11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yaş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üzeri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yetişkinler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için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günde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1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saşe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ürünün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yaklaşık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350 ml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su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karıştırılıp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tüketilmesi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önerilir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 1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Kutuda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30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Saşe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yer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almaktadır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(1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Aylık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Kullanım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).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660D6B-85C0-C52B-F3E2-B6EC676C9B0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68B7F6-D071-5A3F-7872-34BB16A4080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77600" y="2520355"/>
            <a:ext cx="4834238" cy="161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i="1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Uyarılar</a:t>
            </a:r>
            <a:r>
              <a:rPr lang="en-US" sz="1600" i="1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: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Tavsiye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edilen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günlük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porsiyonu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aşmayınız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Takviye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edici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gıdalar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beslenmenin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yerine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geçemez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i="1" dirty="0" err="1">
                <a:solidFill>
                  <a:schemeClr val="accent3"/>
                </a:solidFill>
                <a:latin typeface="Amare Walter Neue Mittel Kursiv" panose="020B0503040202060203" pitchFamily="34" charset="0"/>
              </a:rPr>
              <a:t>İlaç</a:t>
            </a:r>
            <a:r>
              <a:rPr lang="en-US" sz="1600" i="1" dirty="0">
                <a:solidFill>
                  <a:schemeClr val="accent3"/>
                </a:solidFill>
                <a:latin typeface="Amare Walter Neue Mittel Kursiv" panose="020B0503040202060203" pitchFamily="34" charset="0"/>
              </a:rPr>
              <a:t> </a:t>
            </a:r>
            <a:r>
              <a:rPr lang="en-US" sz="1600" i="1" dirty="0" err="1">
                <a:solidFill>
                  <a:schemeClr val="accent3"/>
                </a:solidFill>
                <a:latin typeface="Amare Walter Neue Mittel Kursiv" panose="020B0503040202060203" pitchFamily="34" charset="0"/>
              </a:rPr>
              <a:t>değildir</a:t>
            </a:r>
            <a:r>
              <a:rPr lang="en-US" sz="1600" i="1" dirty="0">
                <a:solidFill>
                  <a:schemeClr val="accent3"/>
                </a:solidFill>
                <a:latin typeface="Amare Walter Neue Mittel Kursiv" panose="020B0503040202060203" pitchFamily="34" charset="0"/>
              </a:rPr>
              <a:t>.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Hastalıkların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önlenmesi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veya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tedavi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edilmesi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amacıyla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kullanılmaz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Çocukların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ulaşamayacağı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yerde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saklayınız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Hamilelik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emzirme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dönemi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ile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hastalık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veya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ilaç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kullanılması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durumlarında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doktorunuza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danışın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Aşırı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tüketimi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laksatif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etki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i="1" dirty="0" err="1">
                <a:solidFill>
                  <a:schemeClr val="accent3"/>
                </a:solidFill>
                <a:latin typeface="Amare Walter Neue Mager"/>
              </a:rPr>
              <a:t>yaratabilir</a:t>
            </a:r>
            <a:r>
              <a:rPr lang="en-US" sz="1400" i="1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9AB0539A-0C0D-C8F2-F2E9-B54A4D4EF6E1}"/>
              </a:ext>
            </a:extLst>
          </p:cNvPr>
          <p:cNvSpPr txBox="1"/>
          <p:nvPr/>
        </p:nvSpPr>
        <p:spPr>
          <a:xfrm>
            <a:off x="138701" y="5290981"/>
            <a:ext cx="5840068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904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F259F-6596-FF52-CDD9-1BB110552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 descr="meyve suyu, alkolsüz içki, metin, içece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1BD5BE3-9FCA-A7DA-2D8D-4711AABE8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851" y="0"/>
            <a:ext cx="7925067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3AC21E3-7BFA-0631-0C56-067069E4E280}"/>
              </a:ext>
            </a:extLst>
          </p:cNvPr>
          <p:cNvSpPr/>
          <p:nvPr/>
        </p:nvSpPr>
        <p:spPr>
          <a:xfrm>
            <a:off x="0" y="0"/>
            <a:ext cx="427066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61AB481-E1A0-4315-48AC-4BECECA8DE04}"/>
              </a:ext>
            </a:extLst>
          </p:cNvPr>
          <p:cNvSpPr/>
          <p:nvPr/>
        </p:nvSpPr>
        <p:spPr>
          <a:xfrm>
            <a:off x="4270662" y="0"/>
            <a:ext cx="7964953" cy="6870032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</a:t>
            </a:r>
          </a:p>
        </p:txBody>
      </p:sp>
      <p:pic>
        <p:nvPicPr>
          <p:cNvPr id="9" name="Picture 8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7BAE8996-3ECA-7503-B618-6179D4BFE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AB27F141-4215-8EC0-6B08-1A7F63B140B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699" y="896533"/>
            <a:ext cx="4142105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chemeClr val="bg1"/>
                </a:solidFill>
                <a:latin typeface="Amare Walter Neue Leicht" panose="020B0303040202060203" pitchFamily="34" charset="77"/>
              </a:rPr>
              <a:t>Temel </a:t>
            </a:r>
            <a:r>
              <a:rPr lang="en-US" sz="4200" dirty="0" err="1">
                <a:solidFill>
                  <a:schemeClr val="bg1"/>
                </a:solidFill>
                <a:latin typeface="Amare Walter Neue Leicht" panose="020B0303040202060203" pitchFamily="34" charset="77"/>
              </a:rPr>
              <a:t>Özellikler</a:t>
            </a:r>
            <a:endParaRPr lang="en-US" sz="42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84F50-F9C1-AEDD-BB4D-3D9B373D178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bg1"/>
                </a:solidFill>
              </a:rPr>
              <a:t>Kara </a:t>
            </a:r>
            <a:r>
              <a:rPr lang="en-US" sz="1050" dirty="0" err="1">
                <a:solidFill>
                  <a:schemeClr val="bg1"/>
                </a:solidFill>
              </a:rPr>
              <a:t>Halile</a:t>
            </a:r>
            <a:r>
              <a:rPr lang="en-US" sz="1050" dirty="0">
                <a:solidFill>
                  <a:schemeClr val="bg1"/>
                </a:solidFill>
              </a:rPr>
              <a:t>, </a:t>
            </a:r>
            <a:r>
              <a:rPr lang="en-US" sz="1050" dirty="0" err="1">
                <a:solidFill>
                  <a:schemeClr val="bg1"/>
                </a:solidFill>
              </a:rPr>
              <a:t>Akgünlük</a:t>
            </a:r>
            <a:r>
              <a:rPr lang="en-US" sz="1050" dirty="0">
                <a:solidFill>
                  <a:schemeClr val="bg1"/>
                </a:solidFill>
              </a:rPr>
              <a:t>, Mango, </a:t>
            </a:r>
            <a:r>
              <a:rPr lang="en-US" sz="1050" dirty="0" err="1">
                <a:solidFill>
                  <a:schemeClr val="bg1"/>
                </a:solidFill>
              </a:rPr>
              <a:t>Gojiberi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Ekstreleri</a:t>
            </a:r>
            <a:r>
              <a:rPr lang="en-US" sz="1050" dirty="0">
                <a:solidFill>
                  <a:schemeClr val="bg1"/>
                </a:solidFill>
              </a:rPr>
              <a:t> &amp;</a:t>
            </a:r>
          </a:p>
          <a:p>
            <a:r>
              <a:rPr lang="en-US" sz="1050" dirty="0">
                <a:solidFill>
                  <a:schemeClr val="bg1"/>
                </a:solidFill>
              </a:rPr>
              <a:t>B5 </a:t>
            </a:r>
            <a:r>
              <a:rPr lang="en-US" sz="1050" dirty="0" err="1">
                <a:solidFill>
                  <a:schemeClr val="bg1"/>
                </a:solidFill>
              </a:rPr>
              <a:t>Vitamini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İçeren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Takviye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Edici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Gıda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4" name="Resim 3" descr="metin, yazı tipi, ekran görüntüsü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C0D310E-396A-3556-9FBC-B0FD1E5C8E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55" y="1688523"/>
            <a:ext cx="3582618" cy="44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9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 descr="daire, kırpıntı çizim, çizgi film, simge, sembo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071C830-6BC5-22B8-B039-43A57EF54A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44" y="2899470"/>
            <a:ext cx="740943" cy="740943"/>
          </a:xfrm>
          <a:prstGeom prst="rect">
            <a:avLst/>
          </a:prstGeom>
        </p:spPr>
      </p:pic>
      <p:pic>
        <p:nvPicPr>
          <p:cNvPr id="8" name="Resim 7" descr="daire, kırpıntı çizim, çizgi film,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25DD465-5D1A-E7DA-B42D-E20B0B5CAE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246" y="1112286"/>
            <a:ext cx="740944" cy="740944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1112286"/>
            <a:ext cx="4019698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chemeClr val="bg1"/>
                </a:solidFill>
                <a:latin typeface="Amare Walter Neue Leicht" panose="020B0303040202060203" pitchFamily="34" charset="77"/>
              </a:rPr>
              <a:t>Temel </a:t>
            </a:r>
            <a:r>
              <a:rPr lang="en-US" sz="4200" dirty="0" err="1">
                <a:solidFill>
                  <a:schemeClr val="bg1"/>
                </a:solidFill>
                <a:latin typeface="Amare Walter Neue Leicht" panose="020B0303040202060203" pitchFamily="34" charset="77"/>
              </a:rPr>
              <a:t>Faydalar</a:t>
            </a:r>
            <a:endParaRPr lang="en-US" sz="42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7" y="641157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 err="1">
                <a:solidFill>
                  <a:schemeClr val="accent3"/>
                </a:solidFill>
                <a:latin typeface="Amare Walter Neue Halbfett"/>
              </a:rPr>
              <a:t>Metabolizma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4BA9268-A699-29B3-015F-FF019B2AB5E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521192" y="1074599"/>
            <a:ext cx="5710854" cy="11097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-D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pantotenat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,normal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enerji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oluşum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-D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pantotenat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,steroid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hormonlarının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, 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vitamininin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bazı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nörotransmitterlerin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sentezi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EBB252B-38BE-C9CA-87F1-8F94EC286D1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780247" y="2458362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 err="1">
                <a:solidFill>
                  <a:schemeClr val="accent3"/>
                </a:solidFill>
                <a:latin typeface="Amare Walter Neue Halbfett"/>
              </a:rPr>
              <a:t>Sinir</a:t>
            </a:r>
            <a:r>
              <a:rPr lang="en-US" sz="2000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sz="2000" b="1" dirty="0" err="1">
                <a:solidFill>
                  <a:schemeClr val="accent3"/>
                </a:solidFill>
                <a:latin typeface="Amare Walter Neue Halbfett"/>
              </a:rPr>
              <a:t>Sistemi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8F63853-55A1-0FAA-9FCC-6605DCFE0AB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521192" y="2944829"/>
            <a:ext cx="5710854" cy="11498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-D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pantotenat,yorgunluk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bitkinliğin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azalmasına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B5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-D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Kalsiyum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pantotenat,steroid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hormonlarının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, D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vitamininin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bazı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nörotransmitterlerin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normal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sentezi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metabolizmasına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katkıda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bulunur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9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D5B928-A950-CA94-0884-3E15302FB35E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bg1"/>
                </a:solidFill>
              </a:rPr>
              <a:t>Kara </a:t>
            </a:r>
            <a:r>
              <a:rPr lang="en-US" sz="1050" dirty="0" err="1">
                <a:solidFill>
                  <a:schemeClr val="bg1"/>
                </a:solidFill>
              </a:rPr>
              <a:t>Halile</a:t>
            </a:r>
            <a:r>
              <a:rPr lang="en-US" sz="1050" dirty="0">
                <a:solidFill>
                  <a:schemeClr val="bg1"/>
                </a:solidFill>
              </a:rPr>
              <a:t>, </a:t>
            </a:r>
            <a:r>
              <a:rPr lang="en-US" sz="1050" dirty="0" err="1">
                <a:solidFill>
                  <a:schemeClr val="bg1"/>
                </a:solidFill>
              </a:rPr>
              <a:t>Akgünlük</a:t>
            </a:r>
            <a:r>
              <a:rPr lang="en-US" sz="1050" dirty="0">
                <a:solidFill>
                  <a:schemeClr val="bg1"/>
                </a:solidFill>
              </a:rPr>
              <a:t>, Mango, </a:t>
            </a:r>
            <a:r>
              <a:rPr lang="en-US" sz="1050" dirty="0" err="1">
                <a:solidFill>
                  <a:schemeClr val="bg1"/>
                </a:solidFill>
              </a:rPr>
              <a:t>Gojiberi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Ekstreleri</a:t>
            </a:r>
            <a:r>
              <a:rPr lang="en-US" sz="1050" dirty="0">
                <a:solidFill>
                  <a:schemeClr val="bg1"/>
                </a:solidFill>
              </a:rPr>
              <a:t> &amp;</a:t>
            </a:r>
          </a:p>
          <a:p>
            <a:r>
              <a:rPr lang="en-US" sz="1050" dirty="0">
                <a:solidFill>
                  <a:schemeClr val="bg1"/>
                </a:solidFill>
              </a:rPr>
              <a:t>B5 </a:t>
            </a:r>
            <a:r>
              <a:rPr lang="en-US" sz="1050" dirty="0" err="1">
                <a:solidFill>
                  <a:schemeClr val="bg1"/>
                </a:solidFill>
              </a:rPr>
              <a:t>Vitamini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İçeren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Takviye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Edici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Gıda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11" name="Resim 10" descr="metin, ambalaj ve etiketleme, karton kutu, etike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70EF813-4726-80CC-4F88-ACB3A190A5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5444" y="2276042"/>
            <a:ext cx="3283071" cy="2388338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5285A3FF-CDF4-3A37-5467-BA7086F65A85}"/>
              </a:ext>
            </a:extLst>
          </p:cNvPr>
          <p:cNvSpPr txBox="1"/>
          <p:nvPr/>
        </p:nvSpPr>
        <p:spPr>
          <a:xfrm>
            <a:off x="4780246" y="5400538"/>
            <a:ext cx="7036616" cy="707886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SORUMLULUK REDDİ: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Takviye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edici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gıdadır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İlaç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değildir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;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önlenmesi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edilmesi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amacıyla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kullanılmaz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Normal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beslenmenin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geçmez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Lütfen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ürünlerinizi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çocukların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erişemeyeceği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saklayın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öncesinde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ambalajında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kullanım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bilgilerini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kullanıcı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grubunu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uyarıları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dikkate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alınız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Bu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materyalde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atıf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yapılan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bilimsel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çalışmalar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bulunan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belirli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bileşenlere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ilişkindir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doğrudan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üzerinde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yürütülmemiştir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Çalışma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sonuçları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Amare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ürünlerinin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herhangi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hastalığı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önlediği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teşhis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veya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tedavi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ettiği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şeklinde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yorumlanmamalıdır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664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 descr="metin, ambalaj ve etiketleme, kutu, karton kutu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29963D6-B925-41AC-06BE-84F25A0E8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111793" cy="68580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780D3A05-746D-2EAC-B151-E4C3EFAFBF90}"/>
              </a:ext>
            </a:extLst>
          </p:cNvPr>
          <p:cNvSpPr/>
          <p:nvPr/>
        </p:nvSpPr>
        <p:spPr>
          <a:xfrm>
            <a:off x="6105443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10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5968532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accent3"/>
                </a:solidFill>
                <a:latin typeface="Amare Walter Neue Leicht" panose="020B0303040202060203" pitchFamily="34" charset="77"/>
              </a:rPr>
              <a:t>Etken</a:t>
            </a:r>
            <a:r>
              <a:rPr lang="en-US" sz="4400" dirty="0">
                <a:solidFill>
                  <a:schemeClr val="accent3"/>
                </a:solidFill>
                <a:latin typeface="Amare Walter Neue Leicht" panose="020B0303040202060203" pitchFamily="34" charset="77"/>
              </a:rPr>
              <a:t> Madde </a:t>
            </a:r>
            <a:r>
              <a:rPr lang="en-US" sz="4400" dirty="0" err="1">
                <a:solidFill>
                  <a:schemeClr val="accent3"/>
                </a:solidFill>
                <a:latin typeface="Amare Walter Neue Leicht" panose="020B0303040202060203" pitchFamily="34" charset="77"/>
              </a:rPr>
              <a:t>Tablosu</a:t>
            </a:r>
            <a:endParaRPr lang="en-US" sz="4400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83F9F0-D0AA-07D4-9B71-75188D6A5D6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Resim 10" descr="metin, ekran görüntüsü, yazı tipi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EC2B6A1-4251-2043-EE0A-A2AC60C548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241" y="1983456"/>
            <a:ext cx="4964011" cy="290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2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Resim 22" descr="metin, iş kartı, meyv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6C3CA13-39EB-7144-F0DF-8A9CBC3F3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906" y="0"/>
            <a:ext cx="3321094" cy="6858000"/>
          </a:xfrm>
          <a:prstGeom prst="rect">
            <a:avLst/>
          </a:prstGeom>
        </p:spPr>
      </p:pic>
      <p:pic>
        <p:nvPicPr>
          <p:cNvPr id="14" name="Resim 13" descr="meyv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E235A09-B1BB-1CC4-D623-855653EE9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171" y="1658942"/>
            <a:ext cx="7564679" cy="231820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FAA47C-48BD-529E-55EE-E199AE418968}"/>
              </a:ext>
            </a:extLst>
          </p:cNvPr>
          <p:cNvSpPr txBox="1"/>
          <p:nvPr/>
        </p:nvSpPr>
        <p:spPr>
          <a:xfrm>
            <a:off x="404040" y="4138554"/>
            <a:ext cx="721195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40"/>
              </a:lnSpc>
            </a:pP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Tatlandırıcı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Ksilitol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Steviadan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steviol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glikozitler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İzomaltooligosakkaritler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Asitlik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düzenleyici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(Malik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asit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Sitrik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asit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Doğal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Karpuz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Aroması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Nutricog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(Kara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Halile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Ekstresi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Akgünlük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Ekstresi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Kırmızı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Pancar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Suyu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Mango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ekstresi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Topaklanmayı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önleyici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Silikon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dioksit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Gojiberi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Ekstresi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Aroma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verici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Beta-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Karoten</a:t>
            </a:r>
            <a:r>
              <a:rPr lang="en-US" sz="11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B5 </a:t>
            </a:r>
            <a:r>
              <a:rPr lang="en-US" sz="11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Vitamini</a:t>
            </a:r>
            <a:endParaRPr lang="en-US" sz="1100" dirty="0">
              <a:solidFill>
                <a:schemeClr val="accent3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© 2025 Amare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Global'e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aittir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hakları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saklıdır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11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699" y="780783"/>
            <a:ext cx="4616667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accent3"/>
                </a:solidFill>
                <a:latin typeface="Amare Walter Neue Leicht" panose="020B0303040202060203" pitchFamily="34" charset="77"/>
              </a:rPr>
              <a:t>Temel </a:t>
            </a:r>
            <a:r>
              <a:rPr lang="en-US" sz="4400" dirty="0" err="1">
                <a:solidFill>
                  <a:schemeClr val="accent3"/>
                </a:solidFill>
                <a:latin typeface="Amare Walter Neue Leicht" panose="020B0303040202060203" pitchFamily="34" charset="77"/>
              </a:rPr>
              <a:t>İçerikler</a:t>
            </a:r>
            <a:endParaRPr lang="en-US" sz="4400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8492A2-DB09-F439-66B6-9C8479B3B45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7"/>
            <a:ext cx="5620415" cy="432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EDGE+™</a:t>
            </a:r>
          </a:p>
          <a:p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Kara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Halile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Akgünlük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, Mango,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Gojiberi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Ekstreleri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&amp; B5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Vitamini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İçeren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Takviye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Edici</a:t>
            </a:r>
            <a:r>
              <a:rPr lang="en-US" sz="105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Gıda</a:t>
            </a:r>
            <a:endParaRPr lang="en-US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7D63643-82CC-C332-5F05-4F2D2E40B8EC}"/>
              </a:ext>
            </a:extLst>
          </p:cNvPr>
          <p:cNvSpPr txBox="1"/>
          <p:nvPr/>
        </p:nvSpPr>
        <p:spPr>
          <a:xfrm>
            <a:off x="404040" y="5029804"/>
            <a:ext cx="6945884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40"/>
              </a:lnSpc>
            </a:pP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Formül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bitkisel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bileşenler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ve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normal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enerji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metabolizmasını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destekleyen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B5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vitamini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100" b="1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içermektedir</a:t>
            </a:r>
            <a:r>
              <a:rPr lang="en-US" sz="1100" b="1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.</a:t>
            </a:r>
          </a:p>
          <a:p>
            <a:pPr>
              <a:lnSpc>
                <a:spcPts val="1740"/>
              </a:lnSpc>
            </a:pPr>
            <a:r>
              <a:rPr lang="en-US" sz="13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Amare Edge+™ </a:t>
            </a:r>
            <a:r>
              <a:rPr lang="en-US" sz="13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doğal</a:t>
            </a:r>
            <a:r>
              <a:rPr lang="en-US" sz="13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3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karpuz</a:t>
            </a:r>
            <a:r>
              <a:rPr lang="en-US" sz="13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300" b="1" i="1" dirty="0" err="1">
                <a:solidFill>
                  <a:srgbClr val="BD5FAE"/>
                </a:solidFill>
                <a:latin typeface="Amare Walter Neue Mager" panose="020B0403040202060203" pitchFamily="34" charset="77"/>
              </a:rPr>
              <a:t>aromalıdır</a:t>
            </a:r>
            <a:r>
              <a:rPr lang="en-US" sz="1300" b="1" i="1" dirty="0">
                <a:solidFill>
                  <a:srgbClr val="BD5FAE"/>
                </a:solidFill>
                <a:latin typeface="Amare Walter Neue Mager" panose="020B04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714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A03599-81ED-D92E-822A-E6F31C7DB05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804962" y="1439729"/>
            <a:ext cx="8582075" cy="8970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Ürün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broşürüne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aşağıdaki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linkten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ulaşabilirsiniz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: 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EDGE+™ Ürün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Broşürü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8E60067-A5E5-2E55-B6A6-1EFD927DDEE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093093" y="3293929"/>
            <a:ext cx="4005812" cy="8970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Daha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Fazlası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İçin</a:t>
            </a:r>
            <a:endParaRPr lang="en-US" sz="2400" dirty="0">
              <a:solidFill>
                <a:schemeClr val="bg1"/>
              </a:solidFill>
              <a:latin typeface="Amare Walter Neue Mager"/>
            </a:endParaRP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www.amare.com/tr-tr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  <p:pic>
        <p:nvPicPr>
          <p:cNvPr id="8" name="Picture 6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D1F45023-24D5-6DBC-3ECC-95516518C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3093" y="5045695"/>
            <a:ext cx="4039254" cy="74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0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225483CD-771F-DE5C-BF2E-4C71FE0F0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1097" y="2595623"/>
            <a:ext cx="9035005" cy="166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208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log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log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log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heme/theme1.xml><?xml version="1.0" encoding="utf-8"?>
<a:theme xmlns:a="http://schemas.openxmlformats.org/drawingml/2006/main" name="Office Theme">
  <a:themeElements>
    <a:clrScheme name="Amare">
      <a:dk1>
        <a:srgbClr val="000000"/>
      </a:dk1>
      <a:lt1>
        <a:srgbClr val="FFFFFF"/>
      </a:lt1>
      <a:dk2>
        <a:srgbClr val="434043"/>
      </a:dk2>
      <a:lt2>
        <a:srgbClr val="E7E7E0"/>
      </a:lt2>
      <a:accent1>
        <a:srgbClr val="50037F"/>
      </a:accent1>
      <a:accent2>
        <a:srgbClr val="975ED2"/>
      </a:accent2>
      <a:accent3>
        <a:srgbClr val="5F2756"/>
      </a:accent3>
      <a:accent4>
        <a:srgbClr val="FFFFFF"/>
      </a:accent4>
      <a:accent5>
        <a:srgbClr val="FFFFFF"/>
      </a:accent5>
      <a:accent6>
        <a:srgbClr val="FFFFFF"/>
      </a:accent6>
      <a:hlink>
        <a:srgbClr val="975ED2"/>
      </a:hlink>
      <a:folHlink>
        <a:srgbClr val="975E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7D6878CD4CD742A7636982EBFDF5AE" ma:contentTypeVersion="16" ma:contentTypeDescription="Create a new document." ma:contentTypeScope="" ma:versionID="e4e6b30919a629ddca1854f8de8a3784">
  <xsd:schema xmlns:xsd="http://www.w3.org/2001/XMLSchema" xmlns:xs="http://www.w3.org/2001/XMLSchema" xmlns:p="http://schemas.microsoft.com/office/2006/metadata/properties" xmlns:ns2="fe50855b-3af3-474b-a012-e8fd2f7c30f3" xmlns:ns3="6be857c2-1e1f-42cd-a678-e2b3ec80201d" targetNamespace="http://schemas.microsoft.com/office/2006/metadata/properties" ma:root="true" ma:fieldsID="400c2b0fd58d116ac43278a55b388e5c" ns2:_="" ns3:_="">
    <xsd:import namespace="fe50855b-3af3-474b-a012-e8fd2f7c30f3"/>
    <xsd:import namespace="6be857c2-1e1f-42cd-a678-e2b3ec8020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0855b-3af3-474b-a012-e8fd2f7c30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557d969-218b-4b5c-82b9-8fe4df7d07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e857c2-1e1f-42cd-a678-e2b3ec80201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b22715a-479a-4da3-9e80-d9dacde84fb3}" ma:internalName="TaxCatchAll" ma:showField="CatchAllData" ma:web="6be857c2-1e1f-42cd-a678-e2b3ec8020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50855b-3af3-474b-a012-e8fd2f7c30f3">
      <Terms xmlns="http://schemas.microsoft.com/office/infopath/2007/PartnerControls"/>
    </lcf76f155ced4ddcb4097134ff3c332f>
    <TaxCatchAll xmlns="6be857c2-1e1f-42cd-a678-e2b3ec80201d" xsi:nil="true"/>
  </documentManagement>
</p:properties>
</file>

<file path=customXml/itemProps1.xml><?xml version="1.0" encoding="utf-8"?>
<ds:datastoreItem xmlns:ds="http://schemas.openxmlformats.org/officeDocument/2006/customXml" ds:itemID="{315C9668-9205-4529-8B14-F6E2EA3211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2C8CDC-2C46-4957-961C-E5626826078B}">
  <ds:schemaRefs>
    <ds:schemaRef ds:uri="6be857c2-1e1f-42cd-a678-e2b3ec80201d"/>
    <ds:schemaRef ds:uri="fe50855b-3af3-474b-a012-e8fd2f7c30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E80EAF3-AAEF-4D27-AB95-0AF6B48CA28A}">
  <ds:schemaRefs>
    <ds:schemaRef ds:uri="http://schemas.openxmlformats.org/package/2006/metadata/core-properties"/>
    <ds:schemaRef ds:uri="http://purl.org/dc/elements/1.1/"/>
    <ds:schemaRef ds:uri="6be857c2-1e1f-42cd-a678-e2b3ec80201d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fe50855b-3af3-474b-a012-e8fd2f7c30f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1883</Words>
  <Application>Microsoft Macintosh PowerPoint</Application>
  <PresentationFormat>Geniş ekran</PresentationFormat>
  <Paragraphs>131</Paragraphs>
  <Slides>13</Slides>
  <Notes>11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3" baseType="lpstr">
      <vt:lpstr>Amare Walter Neue Mager</vt:lpstr>
      <vt:lpstr>Amare Walter Neue</vt:lpstr>
      <vt:lpstr>Amare Walter Neue Mittel Kursiv</vt:lpstr>
      <vt:lpstr>Amare Walter Neue Mager Kursiv</vt:lpstr>
      <vt:lpstr>Arial</vt:lpstr>
      <vt:lpstr>Aptos</vt:lpstr>
      <vt:lpstr>Amare Walter Neue Leicht</vt:lpstr>
      <vt:lpstr>Amare Walter Neue Halbfett</vt:lpstr>
      <vt:lpstr>Amare Walter Neue Mittel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Lopez</dc:creator>
  <cp:lastModifiedBy>Gökhan Yalgın</cp:lastModifiedBy>
  <cp:revision>14</cp:revision>
  <cp:lastPrinted>2025-04-09T23:50:38Z</cp:lastPrinted>
  <dcterms:created xsi:type="dcterms:W3CDTF">2024-09-07T19:54:54Z</dcterms:created>
  <dcterms:modified xsi:type="dcterms:W3CDTF">2026-09-10T11:37:01Z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0x0101004D7D6878CD4CD742A7636982EBFDF5AE</vt:lpwstr>
  </property>
  <property fmtid="{D5CDD505-2E9C-101B-9397-08002B2CF9AE}" pid="3" name="MediaServiceImageTags">
    <vt:lpwstr/>
  </property>
</Properties>
</file>