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5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6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7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8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9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0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2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30"/>
  </p:notesMasterIdLst>
  <p:sldIdLst>
    <p:sldId id="2147477942" r:id="rId5"/>
    <p:sldId id="2147477783" r:id="rId6"/>
    <p:sldId id="2147477997" r:id="rId7"/>
    <p:sldId id="2147477962" r:id="rId8"/>
    <p:sldId id="2147477998" r:id="rId9"/>
    <p:sldId id="2147477999" r:id="rId10"/>
    <p:sldId id="2147477960" r:id="rId11"/>
    <p:sldId id="2147477980" r:id="rId12"/>
    <p:sldId id="2147477988" r:id="rId13"/>
    <p:sldId id="2147477963" r:id="rId14"/>
    <p:sldId id="2147477979" r:id="rId15"/>
    <p:sldId id="2147477989" r:id="rId16"/>
    <p:sldId id="2147477990" r:id="rId17"/>
    <p:sldId id="2147477965" r:id="rId18"/>
    <p:sldId id="2147477984" r:id="rId19"/>
    <p:sldId id="2147477991" r:id="rId20"/>
    <p:sldId id="2147477992" r:id="rId21"/>
    <p:sldId id="2147477993" r:id="rId22"/>
    <p:sldId id="2147477994" r:id="rId23"/>
    <p:sldId id="2147477995" r:id="rId24"/>
    <p:sldId id="2147477996" r:id="rId25"/>
    <p:sldId id="2147477968" r:id="rId26"/>
    <p:sldId id="2147477967" r:id="rId27"/>
    <p:sldId id="2147477974" r:id="rId28"/>
    <p:sldId id="2147477898" r:id="rId29"/>
  </p:sldIdLst>
  <p:sldSz cx="12192000" cy="6858000"/>
  <p:notesSz cx="6858000" cy="9144000"/>
  <p:embeddedFontLst>
    <p:embeddedFont>
      <p:font typeface="Amare Walter Neue" panose="020B0503040202060203" pitchFamily="34" charset="0"/>
      <p:regular r:id="rId31"/>
      <p:bold r:id="rId32"/>
      <p:italic r:id="rId33"/>
      <p:boldItalic r:id="rId34"/>
    </p:embeddedFont>
    <p:embeddedFont>
      <p:font typeface="Amare Walter Neue Halbfett" panose="020B0503040202060203" pitchFamily="34" charset="0"/>
      <p:regular r:id="rId35"/>
      <p:bold r:id="rId36"/>
    </p:embeddedFont>
    <p:embeddedFont>
      <p:font typeface="Amare Walter Neue Halbfett Kurs" panose="020B0503040202060203" pitchFamily="34" charset="0"/>
      <p:bold r:id="rId37"/>
      <p:italic r:id="rId38"/>
      <p:boldItalic r:id="rId39"/>
    </p:embeddedFont>
    <p:embeddedFont>
      <p:font typeface="Amare Walter Neue Leicht" panose="020B0303040202060203" pitchFamily="34" charset="0"/>
      <p:regular r:id="rId40"/>
    </p:embeddedFont>
    <p:embeddedFont>
      <p:font typeface="Amare Walter Neue Mager" panose="020B0403040202060203" pitchFamily="34" charset="0"/>
      <p:regular r:id="rId41"/>
    </p:embeddedFont>
    <p:embeddedFont>
      <p:font typeface="Amare Walter Neue Mittel" panose="020B0503040202060203" pitchFamily="34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0F268-7B18-ED41-BFA3-50DA3EEFB613}" v="131" dt="2025-09-30T15:58:23.245"/>
    <p1510:client id="{6E8B90E0-1E98-C947-8668-86BB3DC4FB87}" v="636" dt="2025-09-30T20:56:03.819"/>
    <p1510:client id="{F3296A97-D93F-8F42-BFC4-3BD51F0ED7FE}" v="5" dt="2025-09-30T19:45:00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2"/>
    <p:restoredTop sz="86438"/>
  </p:normalViewPr>
  <p:slideViewPr>
    <p:cSldViewPr snapToGrid="0">
      <p:cViewPr varScale="1">
        <p:scale>
          <a:sx n="109" d="100"/>
          <a:sy n="109" d="100"/>
        </p:scale>
        <p:origin x="110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19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93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1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22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5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473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456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03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7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5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3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66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40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66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78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tags" Target="../tags/tag31.xml"/><Relationship Id="rId7" Type="http://schemas.openxmlformats.org/officeDocument/2006/relationships/image" Target="../media/image2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2.xml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5.xml"/><Relationship Id="rId7" Type="http://schemas.openxmlformats.org/officeDocument/2006/relationships/image" Target="../media/image16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6.xml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9.xml"/><Relationship Id="rId7" Type="http://schemas.openxmlformats.org/officeDocument/2006/relationships/image" Target="../media/image1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0.xml"/><Relationship Id="rId9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3.xml"/><Relationship Id="rId7" Type="http://schemas.openxmlformats.org/officeDocument/2006/relationships/image" Target="../media/image18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4.xml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7.xml"/><Relationship Id="rId7" Type="http://schemas.openxmlformats.org/officeDocument/2006/relationships/image" Target="../media/image19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8.xml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1.xml"/><Relationship Id="rId7" Type="http://schemas.openxmlformats.org/officeDocument/2006/relationships/image" Target="../media/image20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2.xml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5.xml"/><Relationship Id="rId7" Type="http://schemas.openxmlformats.org/officeDocument/2006/relationships/image" Target="../media/image21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6.xml"/><Relationship Id="rId9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hyperlink" Target="http://www.amare.com/tr-tr" TargetMode="External"/><Relationship Id="rId5" Type="http://schemas.openxmlformats.org/officeDocument/2006/relationships/hyperlink" Target="https://amareglobal-my.sharepoint.com/:b:/g/personal/gyalgin_amare_com/IQAPlpBSkfcIRIvL8ln5fI1GAVNCoS_RVDY-Pi22GzUWdiM?e=5IZDWH" TargetMode="External"/><Relationship Id="rId4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7.xml"/><Relationship Id="rId7" Type="http://schemas.openxmlformats.org/officeDocument/2006/relationships/image" Target="../media/image1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C591EF82-F421-4FF1-0BB5-66C02B1F5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862" y="0"/>
            <a:ext cx="4947138" cy="62429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2" y="2929961"/>
            <a:ext cx="5297641" cy="10845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7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MNTABIOTICS®</a:t>
            </a:r>
            <a:endParaRPr lang="en-US" sz="7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269D6F19-669D-3F53-B3D8-DAA8F4BC3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30"/>
            <a:ext cx="5359600" cy="32241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Kullanmalısınız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11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yetişkinler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ürünün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yaklaşık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350 ml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meyve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suyu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yoğurt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diğer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yiyecek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içeceklerle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karıştırılarak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tüketilmesi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önerilir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Düzenli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tavsiye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Uyarılar</a:t>
            </a:r>
            <a:r>
              <a:rPr lang="en-US" sz="12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:</a:t>
            </a:r>
            <a:r>
              <a:rPr lang="en-US" sz="12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Tavsiye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porsiyonu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aşmayınız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gıdalar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beslenmenin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yerine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geçemez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b="1" i="1" dirty="0" err="1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İlaç</a:t>
            </a:r>
            <a:r>
              <a:rPr lang="en-US" sz="1200" b="1" i="1" dirty="0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 </a:t>
            </a:r>
            <a:r>
              <a:rPr lang="en-US" sz="1200" b="1" i="1" dirty="0" err="1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değildir</a:t>
            </a:r>
            <a:r>
              <a:rPr lang="en-US" sz="1200" b="1" i="1" dirty="0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Hastalıkların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önlenmesi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tedavi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edilmesi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kullanılmaz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Çocukların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ulaşamayacağı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yerde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saklayınız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Hamilelik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emzirme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dönemi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hastalık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ilaç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kullanılması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durumlarında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doktorunuza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danışın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Serin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kuru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yerde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saklayın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F32A1C-0295-34A7-6DD6-DF89577733D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FAE3E2F-0C2E-473F-F16B-7CC449C167BB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89E22276-9767-88CA-62BD-0CB3EE27E9EA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01BC240A-BE3D-4DBE-8B41-DFD1C89D6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77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11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4208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MNTABIOTICS</a:t>
            </a:r>
            <a:r>
              <a:rPr lang="en-US" b="1" baseline="30000" dirty="0" err="1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’in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MNTABIOTICS®,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çok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birbirini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tamamlayacak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şekilde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sunulmaktadır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Lactobacillus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Bifidobacterium longum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suşlar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bakteri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kaynaklarıyla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3AB3F-92D1-8003-4F46-2DDE1D2F4FF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1485D92B-E116-8210-F118-341AAFDF7790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62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7BE27B3-C679-642F-444C-3A2484C42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77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32827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MNTABIOTICS</a:t>
            </a:r>
            <a:r>
              <a:rPr lang="en-US" b="1" baseline="30000" dirty="0" err="1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’in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İzomaltooligosakkaritler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(IMO)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Galaktooligosakkaritler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(GOS),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sıklıkla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alımını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yönelik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ürünlerde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Kısmen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Guar Gum (PHGG)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3AB3F-92D1-8003-4F46-2DDE1D2F4FF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B3CE9133-792C-855C-DD12-2ABF1EF520A2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781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EFE54E7-C96E-B80F-7A78-124AFCB1F6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77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32827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MNTABIOTICS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baseline="30000" dirty="0">
                <a:solidFill>
                  <a:schemeClr val="accent3"/>
                </a:solidFill>
                <a:latin typeface="Amare Walter Neue Halbfett"/>
              </a:rPr>
              <a:t>  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  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Formülündeki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Bileşenler</a:t>
            </a:r>
            <a:endParaRPr lang="en-US" b="1" dirty="0">
              <a:solidFill>
                <a:schemeClr val="accent3"/>
              </a:solidFill>
              <a:effectLst/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MNTABIOTICS®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polifenol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içeriğiyle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çıkan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zenginleştirilmiştir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Yeşil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üzüm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çamı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polifenol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içerikleriyle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3AB3F-92D1-8003-4F46-2DDE1D2F4FF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D8DC56C1-0B50-2A31-0449-B612E98C7203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2443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6DA75D7B-57F2-39D5-19F5-568AC8B26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2913" y="-12032"/>
            <a:ext cx="7925067" cy="685800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3028" y="-12032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B27F141-4215-8EC0-6B08-1A7F63B140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972110" cy="6099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</a:t>
            </a:r>
          </a:p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Özellikler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D2C6700-E69A-CC76-27F5-011C5B7D7D9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B862765-8ABB-26F3-BB31-B605BF0267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322" y="2449929"/>
            <a:ext cx="4084893" cy="334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Magnezyum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7" y="1105543"/>
            <a:ext cx="6497353" cy="3782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azaltılmasına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psikolojik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elektrolit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dengesine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işleyişine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sentezine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dişlerin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bölünmesi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sürecinde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oynar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94490A3-4EED-49D4-BC1D-7FA177F3EC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1306" y="2607890"/>
            <a:ext cx="1833911" cy="2280633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id="{1520C89D-9FD2-3D9A-B2E0-C425CDD19835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6593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0664CA2B-E7F1-CEBA-735B-D18E1701CD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1" y="2592484"/>
            <a:ext cx="1857423" cy="228063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3B7295A-A32E-929B-ED5B-B96D8BC19ACD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Galaktooligosakkaritler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08CD586-6AF8-9256-D7B9-0C41F48F6E2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5805691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Galaktooligosakkaritler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gösteren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sıklıkla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765D3A7E-4CCA-4531-52D3-27B9229C6247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125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0F6B58C4-7F99-7020-A36A-53AA02945F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1" y="2592484"/>
            <a:ext cx="1833911" cy="22806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820F84-7E2A-DA54-EC95-2418D092318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L-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Glutamin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6BFA92-533C-3871-4EE2-E852EC827C61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5805691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100 mg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miktarında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8B0B4197-18A8-4F60-84CA-4AEEF9A91239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202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0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Resim 20">
            <a:extLst>
              <a:ext uri="{FF2B5EF4-FFF2-40B4-BE49-F238E27FC236}">
                <a16:creationId xmlns:a16="http://schemas.microsoft.com/office/drawing/2014/main" id="{3ACDE052-A6CA-8221-D051-5FB68922AE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1" y="2615593"/>
            <a:ext cx="1833911" cy="22806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3F5E09-253F-6060-E3E3-85364CDB24E2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6" y="531439"/>
            <a:ext cx="5418831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Lacticaseibacillus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Rhamnosus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B8B901-19A9-FFDC-A0BA-BFB9CEE07C7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5805691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mikroorganizma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türlerinden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C38738A8-3740-A1E7-291D-C233B759A903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8263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A06E7B4E-119A-255B-6F7E-4D1F5A8659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0" y="2572409"/>
            <a:ext cx="1833911" cy="22806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4D31AC-F09A-EBFC-0C4D-1CCEB04A090C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İzomaltooligosakkaritler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482A7D-D755-A6D3-6441-C853213B1D43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5805691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İzomaltooligosakkaritler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(IMO),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gösteren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kaynaklarından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sıklıkla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alımını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yönelik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49AC7404-23E3-BAB8-C5FC-91A2C6ECC5C7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193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792D66EF-52F1-EF11-2EA9-94421BC7D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279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8914" y="0"/>
            <a:ext cx="6102062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4901" y="586042"/>
            <a:ext cx="5620414" cy="34701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MNTABIOTICS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Nedir?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bağırsak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mikrobiyotasının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dengelenmesine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mikroorganizmalar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mikroorganizmalar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psikolojik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çok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Lactobacillus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Bifidobacterium longum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suşlarının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sıra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bitki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A94CFD85-F25E-CBC3-FD78-D9026E9E8A1C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D1A7F30B-403B-2A61-300D-0BAEC4AC78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89" y="2615593"/>
            <a:ext cx="1833911" cy="22806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1D6514-378F-3737-6B68-DB559B4AD73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Bifidobacterium Longum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51602-AE1B-D3E7-804F-11D02E5B11E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5805691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Bifidobacterium longum,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bilimsel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literatürde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mikroorganizma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türlerinden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51849804-4521-C47C-59C7-CFF075754DF3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3520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761E3AEE-7EFB-111E-7E5E-E5460529FF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89" y="2609269"/>
            <a:ext cx="1833911" cy="22806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21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C5B22-885A-CC2D-82B9-1E518DA35D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MNTABIOTICS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D87AFEB-10DC-703C-BD4D-2478F498ABBF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Lactobacillus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Helveticus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ADE12BD-D55C-41B1-83E1-233D201289E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5805691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Lactobacillus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mikroorganizma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türlerinden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C96EC245-4E51-7172-2A39-03E265EA906C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7581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Resim 20">
            <a:extLst>
              <a:ext uri="{FF2B5EF4-FFF2-40B4-BE49-F238E27FC236}">
                <a16:creationId xmlns:a16="http://schemas.microsoft.com/office/drawing/2014/main" id="{017E4AF2-F902-6CA4-2063-D6FFE86B3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207" y="-15406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12121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Etken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Madde</a:t>
            </a:r>
          </a:p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Tablosu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2471932-27E9-8158-735B-5E88B21788F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5BC0D0-0B84-D4C3-9BAA-C090875AD77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49F31E6A-8DB5-4686-6E52-1BDE747272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51" y="2289868"/>
            <a:ext cx="5301261" cy="350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esim 19">
            <a:extLst>
              <a:ext uri="{FF2B5EF4-FFF2-40B4-BE49-F238E27FC236}">
                <a16:creationId xmlns:a16="http://schemas.microsoft.com/office/drawing/2014/main" id="{AC09301A-7892-8758-F594-44D927ABA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859" y="-9168"/>
            <a:ext cx="3321094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244700" y="1572773"/>
            <a:ext cx="8114927" cy="95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İzomaltooligosakkaritler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Galaktooligosakkaritler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Kısmen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Hidrolize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Guar Gum,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Probiyotik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Karışım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(Lactobacillus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Helveticus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Bifidobacterium Longum,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Lacticaseibacillus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Rhamnosus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Yeşil Çay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Ekstraktı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L-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Glutamin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Magnezyum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Oksit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Magnezyum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Tatlandırıcı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Steviadan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Glikozitler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Asitlik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Düzenleyici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Sitrik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Asit) Elma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Ekstraktı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Zencefil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Ekstraktı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Sahil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Çamı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Ekstraktı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Proantosiyanidin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Üzüm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Tohumu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Ekstraktı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CE6EA77-8F22-4645-158E-A41399C2FC5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8D5998D-5C9F-A954-E773-6E1623C86075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4AFE41-AF49-0CB7-2996-2BD7D6FA8E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2" y="1439729"/>
            <a:ext cx="8582075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Ürün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broşürüne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aşağıdaki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linkten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ulaşabilirsiniz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MNTABIOTICS</a:t>
            </a:r>
            <a:r>
              <a:rPr lang="en-US" sz="2400" b="1" baseline="30000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®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Ürün Broşürü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ACE0A-506C-47CA-2F4D-FF32A4448CF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093093" y="3293929"/>
            <a:ext cx="4005812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Daha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Fazlası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İçin</a:t>
            </a:r>
            <a:endParaRPr lang="en-US" sz="2400" dirty="0">
              <a:solidFill>
                <a:schemeClr val="bg1"/>
              </a:solidFill>
              <a:latin typeface="Amare Walter Neue Mager"/>
            </a:endParaRP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www.amare.com/tr-tr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5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1373766-CCCD-C9EE-0FE2-C742F95536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5594BB7-7DCE-E231-0CAB-723BAA71C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1097" y="2595623"/>
            <a:ext cx="9035005" cy="16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792D66EF-52F1-EF11-2EA9-94421BC7D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279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8914" y="0"/>
            <a:ext cx="6102062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4901" y="586042"/>
            <a:ext cx="5620414" cy="1547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MNTABIOTICS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Nedir?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rutininizi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çeşitli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sağlıklı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alışkanlıklarının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desteklenmesine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6CFC3200-0A8F-232A-19E5-04A0CA8B8987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948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>
            <a:extLst>
              <a:ext uri="{FF2B5EF4-FFF2-40B4-BE49-F238E27FC236}">
                <a16:creationId xmlns:a16="http://schemas.microsoft.com/office/drawing/2014/main" id="{C057155D-B5DC-BAAD-10F3-BF7F48714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9184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9"/>
            <a:ext cx="5801169" cy="27258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Nedenleriniz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Lactobacillus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Bifidobacterium longum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suşları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İzomaltooligosakkaritler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(IMO),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Galaktooligosakkaritler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(GOS)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Kısmen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Guar Gum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FF45EF-2F84-32EC-8F3E-040AA0FE1FD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3BDCF1D-E38F-5898-8197-96629832E7FF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930ED724-DE7B-A9C0-7025-6C1D855F1B88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>
            <a:extLst>
              <a:ext uri="{FF2B5EF4-FFF2-40B4-BE49-F238E27FC236}">
                <a16:creationId xmlns:a16="http://schemas.microsoft.com/office/drawing/2014/main" id="{C057155D-B5DC-BAAD-10F3-BF7F48714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9184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9"/>
            <a:ext cx="5801169" cy="2415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Nedenleriniz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yeşil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üzüm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çamı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polifenol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zenginleştirilmiştir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İçeriğindeki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yorgunluğun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Tek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sayesinde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uygun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pratik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deneyim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FF45EF-2F84-32EC-8F3E-040AA0FE1FD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3BDCF1D-E38F-5898-8197-96629832E7FF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3B999308-5171-4B0F-54B4-B8421BC4AFD9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905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80532BE1-CA9A-D0A8-4053-CDB4096C4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183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22979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İçeriklerine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Ait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Temel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Faydalar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çok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birbirini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tamamlayacak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şekilde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sunulmaktadır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CF2B3A-8655-329E-4438-5D39DB581C8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C675B84-7C6C-3741-5606-0C134504D51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D5E4E365-F7D2-5D3E-1A79-D7B83D01A6BB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7498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80532BE1-CA9A-D0A8-4053-CDB4096C4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183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2725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İçeriklerine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Ait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Temel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Faydalar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1.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Karışımı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Lactobacillus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Bifidobacterium longum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bakteri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suşlar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CF2B3A-8655-329E-4438-5D39DB581C8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C675B84-7C6C-3741-5606-0C134504D51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835838A4-04DB-BE33-B3F4-414438DD2FE5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11A5913E-3E54-C2F1-ED2D-18D1016F4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7257D1-9FC6-A960-0D7B-6A77FCB1D0A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CC5E5A-F1E6-78FE-BB3E-20931C4B02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68BCB2D-D13A-6533-30F9-242CF1D9530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2.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Lif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Kompleksi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Lactobacillus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Bifidobacterium longum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bakteri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suşlar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3. L-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Glutamin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Glutamin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prebiyotik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sıklıkla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E70702C7-A275-CF5A-F3D1-48FF2CE9615B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1180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4A3B3FE-0163-A8B0-04D2-662D2FD28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7257D1-9FC6-A960-0D7B-6A77FCB1D0A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MNTABIOTICS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CC5E5A-F1E6-78FE-BB3E-20931C4B02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68BCB2D-D13A-6533-30F9-242CF1D9530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4.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Magnezyum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MNTABIOTICS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magnezyum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sağlayan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mineraller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B7AA7201-0233-786E-4378-26553E2580EB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8904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4222</Words>
  <Application>Microsoft Macintosh PowerPoint</Application>
  <PresentationFormat>Geniş ekran</PresentationFormat>
  <Paragraphs>231</Paragraphs>
  <Slides>25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Arial</vt:lpstr>
      <vt:lpstr>Amare Walter Neue Mager</vt:lpstr>
      <vt:lpstr>Amare Walter Neue Halbfett Kurs</vt:lpstr>
      <vt:lpstr>Amare Walter Neue Mittel</vt:lpstr>
      <vt:lpstr>Amare Walter Neue</vt:lpstr>
      <vt:lpstr>Aptos</vt:lpstr>
      <vt:lpstr>Amare Walter Neue Halbfett</vt:lpstr>
      <vt:lpstr>Amare Walter Neue Leicht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24</cp:revision>
  <cp:lastPrinted>2025-04-09T23:50:38Z</cp:lastPrinted>
  <dcterms:created xsi:type="dcterms:W3CDTF">2024-09-07T19:54:54Z</dcterms:created>
  <dcterms:modified xsi:type="dcterms:W3CDTF">2026-09-09T12:39:55Z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