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0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2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1"/>
  </p:notesMasterIdLst>
  <p:sldIdLst>
    <p:sldId id="2147477942" r:id="rId5"/>
    <p:sldId id="2147477783" r:id="rId6"/>
    <p:sldId id="2147477975" r:id="rId7"/>
    <p:sldId id="2147477960" r:id="rId8"/>
    <p:sldId id="2147477962" r:id="rId9"/>
    <p:sldId id="2147477976" r:id="rId10"/>
    <p:sldId id="2147477979" r:id="rId11"/>
    <p:sldId id="2147477977" r:id="rId12"/>
    <p:sldId id="2147477978" r:id="rId13"/>
    <p:sldId id="2147477963" r:id="rId14"/>
    <p:sldId id="2147477965" r:id="rId15"/>
    <p:sldId id="2147477966" r:id="rId16"/>
    <p:sldId id="2147477968" r:id="rId17"/>
    <p:sldId id="2147477967" r:id="rId18"/>
    <p:sldId id="2147477974" r:id="rId19"/>
    <p:sldId id="2147477898" r:id="rId20"/>
  </p:sldIdLst>
  <p:sldSz cx="12192000" cy="6858000"/>
  <p:notesSz cx="6858000" cy="9144000"/>
  <p:embeddedFontLst>
    <p:embeddedFont>
      <p:font typeface="Amare Walter Neue" panose="020B0503040202060203" pitchFamily="34" charset="0"/>
      <p:regular r:id="rId22"/>
      <p:bold r:id="rId23"/>
      <p:italic r:id="rId24"/>
      <p:boldItalic r:id="rId25"/>
    </p:embeddedFont>
    <p:embeddedFont>
      <p:font typeface="Amare Walter Neue Halbfett" panose="020B0503040202060203" pitchFamily="34" charset="0"/>
      <p:regular r:id="rId26"/>
      <p:bold r:id="rId27"/>
    </p:embeddedFont>
    <p:embeddedFont>
      <p:font typeface="Amare Walter Neue Halbfett Kurs" panose="020B0503040202060203" pitchFamily="34" charset="0"/>
      <p:bold r:id="rId28"/>
      <p:italic r:id="rId29"/>
      <p:boldItalic r:id="rId30"/>
    </p:embeddedFont>
    <p:embeddedFont>
      <p:font typeface="Amare Walter Neue Leicht" panose="020B0303040202060203" pitchFamily="34" charset="0"/>
      <p:regular r:id="rId31"/>
    </p:embeddedFont>
    <p:embeddedFont>
      <p:font typeface="Amare Walter Neue Mager" panose="020B0403040202060203" pitchFamily="34" charset="0"/>
      <p:regular r:id="rId32"/>
    </p:embeddedFont>
    <p:embeddedFont>
      <p:font typeface="Amare Walter Neue Mittel" panose="020B0503040202060203" pitchFamily="3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0F268-7B18-ED41-BFA3-50DA3EEFB613}" v="131" dt="2025-09-30T15:58:23.245"/>
    <p1510:client id="{6E8B90E0-1E98-C947-8668-86BB3DC4FB87}" v="636" dt="2025-09-30T20:56:03.819"/>
    <p1510:client id="{F3296A97-D93F-8F42-BFC4-3BD51F0ED7FE}" v="5" dt="2025-09-30T19:45:00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2"/>
    <p:restoredTop sz="86438"/>
  </p:normalViewPr>
  <p:slideViewPr>
    <p:cSldViewPr snapToGrid="0">
      <p:cViewPr varScale="1">
        <p:scale>
          <a:sx n="109" d="100"/>
          <a:sy n="109" d="100"/>
        </p:scale>
        <p:origin x="110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9" Type="http://schemas.microsoft.com/office/2018/10/relationships/authors" Target="authors.xml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21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17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20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5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15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6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16.png"/><Relationship Id="rId3" Type="http://schemas.openxmlformats.org/officeDocument/2006/relationships/tags" Target="../tags/tag29.xml"/><Relationship Id="rId7" Type="http://schemas.openxmlformats.org/officeDocument/2006/relationships/slideLayout" Target="../slideLayouts/slideLayout3.xml"/><Relationship Id="rId12" Type="http://schemas.microsoft.com/office/2007/relationships/hdphoto" Target="../media/hdphoto3.wdp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image" Target="../media/image2.png"/><Relationship Id="rId5" Type="http://schemas.openxmlformats.org/officeDocument/2006/relationships/tags" Target="../tags/tag31.xml"/><Relationship Id="rId10" Type="http://schemas.openxmlformats.org/officeDocument/2006/relationships/image" Target="../media/image15.png"/><Relationship Id="rId4" Type="http://schemas.openxmlformats.org/officeDocument/2006/relationships/tags" Target="../tags/tag30.xml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are.com/tr-tr" TargetMode="External"/><Relationship Id="rId3" Type="http://schemas.openxmlformats.org/officeDocument/2006/relationships/slideLayout" Target="../slideLayouts/slideLayout16.xml"/><Relationship Id="rId7" Type="http://schemas.microsoft.com/office/2007/relationships/hdphoto" Target="../media/hdphoto3.wdp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.png"/><Relationship Id="rId5" Type="http://schemas.openxmlformats.org/officeDocument/2006/relationships/hyperlink" Target="https://amareglobal-my.sharepoint.com/:b:/g/personal/gyalgin_amare_com/IQAVNmYM7vRVR4DeVvU1dkp9AVQ0idNPoZcbuiLeKMFTv1E?e=DRuma2" TargetMode="External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9.xml"/><Relationship Id="rId7" Type="http://schemas.openxmlformats.org/officeDocument/2006/relationships/image" Target="../media/image10.jp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7.xml"/><Relationship Id="rId10" Type="http://schemas.microsoft.com/office/2007/relationships/hdphoto" Target="../media/hdphoto3.wdp"/><Relationship Id="rId4" Type="http://schemas.openxmlformats.org/officeDocument/2006/relationships/tags" Target="../tags/tag10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1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9.xml"/><Relationship Id="rId7" Type="http://schemas.openxmlformats.org/officeDocument/2006/relationships/image" Target="../media/image1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2.xml"/><Relationship Id="rId7" Type="http://schemas.openxmlformats.org/officeDocument/2006/relationships/image" Target="../media/image1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3" y="2929961"/>
            <a:ext cx="5313631" cy="12262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8000" dirty="0">
                <a:solidFill>
                  <a:schemeClr val="bg1"/>
                </a:solidFill>
                <a:latin typeface="Amare Walter Neue Mittel" panose="020B0503040202060203" pitchFamily="34" charset="0"/>
                <a:cs typeface="Arial"/>
              </a:rPr>
              <a:t>HL</a:t>
            </a:r>
            <a:r>
              <a:rPr lang="en-US" sz="8000" b="1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5</a:t>
            </a:r>
            <a:r>
              <a:rPr lang="en-US" sz="8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™</a:t>
            </a:r>
            <a:endParaRPr lang="en-US" sz="8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A03EF9-03E8-60D0-13D0-0627D3D8C2F3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58C980F-8FB1-DC90-D1FB-BBACA5B7B1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9523" y="0"/>
            <a:ext cx="4971453" cy="620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37936236-9D70-FDE1-9F06-94FB2B27D3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928" y="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359600" cy="34406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Nasıl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Kullanmalısınız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edilecek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maksimum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fayda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her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saşe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faydalı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alışkanlık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haline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Sabah,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yatmadan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önce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öğün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aralarında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Kullanmadan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önce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iyice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çalkalayınız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1 Kutu: 30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Adet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30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ml’lik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saşe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üstü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yetişkinler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En iyi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sonuçlar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düzenli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23370-06F4-800A-049C-B7460B972FE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3E58979-A828-12A6-59C5-A88B929EE510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3616D143-E41D-E4F2-207B-1B12CF1D3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6695" y="0"/>
            <a:ext cx="7925067" cy="685800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43028" y="-12032"/>
            <a:ext cx="7964953" cy="6870032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F35C88-11B5-F292-8564-E7052D2C173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D2C5471-7519-8708-71C9-64EFAC28CEC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4225" y="780783"/>
            <a:ext cx="416466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Özellikler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DE0C7D2-3E94-C046-6CD6-F49DC3D381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964" y="1584805"/>
            <a:ext cx="3993671" cy="46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daire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1A91986-91A7-F7C6-6AF1-AAC7F7423F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0245" y="1558717"/>
            <a:ext cx="740947" cy="740947"/>
          </a:xfrm>
          <a:prstGeom prst="rect">
            <a:avLst/>
          </a:prstGeom>
        </p:spPr>
      </p:pic>
      <p:pic>
        <p:nvPicPr>
          <p:cNvPr id="11" name="Resim 10" descr="kırpıntı çizim, taslak, çizim, çizgi fil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606327F-CA66-C086-6301-F25ECE404A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0244" y="2967216"/>
            <a:ext cx="740947" cy="74094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780247" y="1143689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Kemikler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521191" y="1650904"/>
            <a:ext cx="5710853" cy="538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Protein normal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kemiklerin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BA9268-A699-29B3-015F-FF019B2AB5E2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521192" y="3023982"/>
            <a:ext cx="5710854" cy="74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Protein kas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artışına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Protein kas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EBB252B-38BE-C9CA-87F1-8F94EC286D1B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2587478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Kaslar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6E481C-1138-D58A-F54A-E12320BA2E13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9326158-E8D0-2AAA-FB35-C304953CF8B4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09975" y="780783"/>
            <a:ext cx="3911664" cy="1200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2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İçeriklerine</a:t>
            </a:r>
            <a:r>
              <a:rPr lang="en-US" sz="42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 </a:t>
            </a:r>
            <a:r>
              <a:rPr lang="en-US" sz="42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Ait</a:t>
            </a:r>
            <a:endParaRPr lang="en-US" sz="42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  <a:p>
            <a:r>
              <a:rPr lang="en-US" sz="42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2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Faydalar</a:t>
            </a:r>
            <a:endParaRPr lang="en-US" sz="42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0613CF15-0DB1-F1D6-3D02-A168E1F91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6548" y="2749422"/>
            <a:ext cx="3131786" cy="2278283"/>
          </a:xfrm>
          <a:prstGeom prst="rect">
            <a:avLst/>
          </a:prstGeom>
        </p:spPr>
      </p:pic>
      <p:sp>
        <p:nvSpPr>
          <p:cNvPr id="4" name="TextBox 18">
            <a:extLst>
              <a:ext uri="{FF2B5EF4-FFF2-40B4-BE49-F238E27FC236}">
                <a16:creationId xmlns:a16="http://schemas.microsoft.com/office/drawing/2014/main" id="{EDA9524B-4952-A4A8-E37D-4E4D978FC5A0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5664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>
            <a:extLst>
              <a:ext uri="{FF2B5EF4-FFF2-40B4-BE49-F238E27FC236}">
                <a16:creationId xmlns:a16="http://schemas.microsoft.com/office/drawing/2014/main" id="{BFFFD7F5-8D21-FFE5-965D-1CAAE9AA6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98626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620415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Etken</a:t>
            </a:r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 Madde </a:t>
            </a:r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Tablosu</a:t>
            </a:r>
            <a:endParaRPr lang="en-US" sz="44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178DE5C-5EA4-0008-9804-DED54178E56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976EC406-4B20-304D-97D8-B5FC4FCBA7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501" y="2248400"/>
            <a:ext cx="5866942" cy="1650077"/>
          </a:xfrm>
          <a:prstGeom prst="rect">
            <a:avLst/>
          </a:prstGeom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B1E0C577-2EF3-95DB-862C-587506BFED06}"/>
              </a:ext>
            </a:extLst>
          </p:cNvPr>
          <p:cNvSpPr txBox="1"/>
          <p:nvPr/>
        </p:nvSpPr>
        <p:spPr>
          <a:xfrm>
            <a:off x="6193006" y="5311856"/>
            <a:ext cx="2116061" cy="526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400" b="1" i="1" dirty="0">
                <a:solidFill>
                  <a:schemeClr val="bg1"/>
                </a:solidFill>
                <a:latin typeface="Amare Walter Neue Halbfett Kurs" panose="020B0503040202060203" pitchFamily="34" charset="0"/>
              </a:rPr>
              <a:t>1 </a:t>
            </a:r>
            <a:r>
              <a:rPr lang="en-US" sz="1400" b="1" i="1" dirty="0" err="1">
                <a:solidFill>
                  <a:schemeClr val="bg1"/>
                </a:solidFill>
                <a:latin typeface="Amare Walter Neue Halbfett Kurs" panose="020B0503040202060203" pitchFamily="34" charset="0"/>
              </a:rPr>
              <a:t>Kutuda</a:t>
            </a:r>
            <a:r>
              <a:rPr lang="en-US" sz="1400" b="1" i="1" dirty="0">
                <a:solidFill>
                  <a:schemeClr val="bg1"/>
                </a:solidFill>
                <a:latin typeface="Amare Walter Neue Halbfett Kurs" panose="020B0503040202060203" pitchFamily="34" charset="0"/>
              </a:rPr>
              <a:t> 30 </a:t>
            </a:r>
            <a:r>
              <a:rPr lang="en-US" sz="1400" b="1" i="1" dirty="0" err="1">
                <a:solidFill>
                  <a:schemeClr val="bg1"/>
                </a:solidFill>
                <a:latin typeface="Amare Walter Neue Halbfett Kurs" panose="020B0503040202060203" pitchFamily="34" charset="0"/>
              </a:rPr>
              <a:t>Adet</a:t>
            </a:r>
            <a:endParaRPr lang="en-US" sz="1400" b="1" i="1" dirty="0">
              <a:solidFill>
                <a:schemeClr val="bg1"/>
              </a:solidFill>
              <a:latin typeface="Amare Walter Neue Halbfett Kurs" panose="020B0503040202060203" pitchFamily="34" charset="0"/>
            </a:endParaRPr>
          </a:p>
          <a:p>
            <a:pPr>
              <a:lnSpc>
                <a:spcPts val="1740"/>
              </a:lnSpc>
            </a:pPr>
            <a:r>
              <a:rPr lang="en-US" sz="1400" b="1" i="1" dirty="0">
                <a:solidFill>
                  <a:schemeClr val="bg1"/>
                </a:solidFill>
                <a:latin typeface="Amare Walter Neue Halbfett Kurs" panose="020B0503040202060203" pitchFamily="34" charset="0"/>
              </a:rPr>
              <a:t>30ml’lik </a:t>
            </a:r>
            <a:r>
              <a:rPr lang="en-US" sz="1400" b="1" i="1" dirty="0" err="1">
                <a:solidFill>
                  <a:schemeClr val="bg1"/>
                </a:solidFill>
                <a:latin typeface="Amare Walter Neue Halbfett Kurs" panose="020B0503040202060203" pitchFamily="34" charset="0"/>
              </a:rPr>
              <a:t>Saşe</a:t>
            </a:r>
            <a:r>
              <a:rPr lang="en-US" sz="1400" b="1" i="1" dirty="0">
                <a:solidFill>
                  <a:schemeClr val="bg1"/>
                </a:solidFill>
                <a:latin typeface="Amare Walter Neue Halbfett Kurs" panose="020B0503040202060203" pitchFamily="34" charset="0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latin typeface="Amare Walter Neue Halbfett Kurs" panose="020B0503040202060203" pitchFamily="34" charset="0"/>
              </a:rPr>
              <a:t>Bulunur</a:t>
            </a:r>
            <a:r>
              <a:rPr lang="en-US" sz="1400" b="1" i="1" dirty="0">
                <a:solidFill>
                  <a:schemeClr val="bg1"/>
                </a:solidFill>
                <a:latin typeface="Amare Walter Neue Halbfett Kurs" panose="020B050304020206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A484B974-56C7-BA63-4399-E3EFED806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906" y="0"/>
            <a:ext cx="3321094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FAA47C-48BD-529E-55EE-E199AE418968}"/>
              </a:ext>
            </a:extLst>
          </p:cNvPr>
          <p:cNvSpPr txBox="1"/>
          <p:nvPr/>
        </p:nvSpPr>
        <p:spPr>
          <a:xfrm>
            <a:off x="404040" y="4138554"/>
            <a:ext cx="7455170" cy="733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Su,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Hidrolize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Kollajen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(VERISOL® B), Nem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Verici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Eritritol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Asitlik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Düzenleyici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Sitrik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asit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Doğal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Şeftali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Aroması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(%1,5),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Fruktooligosakkarit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Elma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Sirkesi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Kıvam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Arttırıcı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Ksantan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Gam), Aroma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verici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Koruyucu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Potasyum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sorbat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Tatlandırıcı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Stevyadan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glikozitler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4049508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A1AB20-D4D8-6799-B6B8-3BD70EE1F9D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CDFB6DE1-75C5-2ACF-29C8-5BEA5BA7D7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040" y="1585489"/>
            <a:ext cx="8046606" cy="212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A03599-81ED-D92E-822A-E6F31C7DB05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4962" y="1439729"/>
            <a:ext cx="8582075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Ürün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broşürüne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aşağıdaki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linkten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ulaşabilirsiniz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: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HL5™ EU Ürün Broşürü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8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D1F45023-24D5-6DBC-3ECC-95516518CD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3FF39FD-75A9-8BD6-88C4-EB3C5DC9035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093093" y="3293929"/>
            <a:ext cx="4005812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Daha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Fazlası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İçin</a:t>
            </a:r>
            <a:endParaRPr lang="en-US" sz="2400" dirty="0">
              <a:solidFill>
                <a:schemeClr val="bg1"/>
              </a:solidFill>
              <a:latin typeface="Amare Walter Neue Mager"/>
            </a:endParaRP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www.amare.com/tr-tr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25557244-23CB-2688-B400-A059AE970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1097" y="2595623"/>
            <a:ext cx="9035005" cy="166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8C5FD59-5745-8864-D112-F210221233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8639" y="-15407"/>
            <a:ext cx="6111794" cy="68580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6"/>
            <a:ext cx="5620414" cy="29012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Amare HL5™ Nedir?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HL5™,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maksimum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emilim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5 gram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içermektedir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Protein,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artışında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oynar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yüzde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30’unu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oluşturan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ciltte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tendon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kaslarda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dokularına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sağladığı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güç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esneklik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eklem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sağlığını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esnekliği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dayanıklılığından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sorumlu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insan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vücudunun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ürettiği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vücutta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005EA140-548C-45DA-5E0C-457C256375BD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F76D61E-27FB-D09F-35F9-257AEC408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8639" y="-15407"/>
            <a:ext cx="6111794" cy="68580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6"/>
            <a:ext cx="5620414" cy="35494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Amare HL5™ Nedir?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5 Gram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Protein,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artışına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Eritritol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: Şeker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Eritritol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içeceklerin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yiyeceklere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/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içeceklere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kıyasla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tüketildikten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sonra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düşük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artışına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Sığır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derisinden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yüksek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oranda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saflaştırılmış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biyoaktif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peptitleri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tat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koku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açısından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özellikle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nötrdür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Ortalama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molekül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ağırlığı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iyi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ideal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2.000-3.500 g/mol.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dalton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değeridir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BA2D17FF-0EFA-F01B-9D5D-BD6BD4D837E7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6935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9F9B39B7-BE3D-0D31-837E-94A4DB1D1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624" y="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42385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Nasıl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Çalışır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Protein,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vücuttaki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önemli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taşlarından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yaşlandıkça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sindirilebilir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sağlığımız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önemli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hale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Bir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çeşidi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saçlar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eklemler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önemli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olduğu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sağlıklı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gelişimine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Amare HL5™,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emilen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vücudun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ihtiyacına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vücudun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kritik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taşlarından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kolayca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sindirilebilir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protein,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yaşlandıkça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sağlığı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korumak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önemli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hale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Deride,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saçta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eklemlerde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sağlıklı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sıra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sağlıklı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gelişimini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Amare HL5™,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emilim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vücudun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ihtiyacını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23F25C-19B6-5FAA-E42F-4009CFBA224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B848E130-02EE-6683-13FA-31E01CEF0169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>
            <a:extLst>
              <a:ext uri="{FF2B5EF4-FFF2-40B4-BE49-F238E27FC236}">
                <a16:creationId xmlns:a16="http://schemas.microsoft.com/office/drawing/2014/main" id="{BDFE5DBB-C300-FB23-1DAC-5E187616D4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928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19474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Nedenlerin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zamanda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peptitleri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adlandırılır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küçük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emilen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asitlere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parçalanmış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Güzellik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eklem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sağlığı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takviyelerinde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popüler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B654956-EF60-CB89-AC33-FC84407A41E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77600" y="2520355"/>
            <a:ext cx="5415126" cy="1496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üretiminin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önleyebilmenin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yolu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rutinlerimizde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tüketmektir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çoğu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tarzı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yeterli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miktarda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yoksundur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Sadece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suyu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tavuk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derisi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gıdalarda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miktarları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görebiliriz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95D9F091-5158-232A-C015-0A8E2845941F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A29C735-CDBA-223D-CF79-59B320D8E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928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2006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içermektedir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- Protein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artışına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- Protein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kütlesinin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- Protein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türevi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içerdiği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sağlıklı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saç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eklemler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kemiklerin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Hidrolize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olması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nedeni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sindirimi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emilimi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kolaydır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6752EA14-6B24-976D-B26E-84287E76A84D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3619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A29C735-CDBA-223D-CF79-59B320D8E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928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458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Şeker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Eritritol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/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içecekler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seviyesinin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yükselişi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konusunda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şekerli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/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içeceklere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göre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düşük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seviyesi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Amare HL5™,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paketlerde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sunulur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şeftali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aromalıdır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Sadece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25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kalori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ilavesizdir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Öğün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aralarında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geceleri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atıştırma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geçebilir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smoothie‘ye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eklenebilir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sıcak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karıştırılarak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tüketilebilir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bazlı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glütensizdir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süt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ürünü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soya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fındık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içermez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stevya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yaprağı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tatlandırılmıştır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6752EA14-6B24-976D-B26E-84287E76A84D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494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EEFE53C3-367D-3C9D-5F40-44607F4240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928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EBE5D-D7FE-F6AE-C4C6-99B9AEAE8665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77600" y="805309"/>
            <a:ext cx="5415126" cy="17622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Sitrik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asit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;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1. Enerji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Üretimini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2. Besin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Emilimini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Artırır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3.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Antioksidan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Etki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Eder.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1B355505-2ED6-E945-4679-AC5F8669D6BC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6904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9B51737F-6ABA-9B1F-32FD-3FDB2B8935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928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8"/>
            <a:ext cx="5581515" cy="42385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Sodyum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klorür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;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1.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Sıvı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Dengesini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</a:t>
            </a:r>
          </a:p>
          <a:p>
            <a:pPr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Sodyum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klorür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hücrelerinizin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içindeki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çevresindeki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miktarını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düzenlemeye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elektrolitlerdir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Bu,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hidrasyon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hacmi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işlev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önemlidir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2.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3. Kas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4. Kan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Basıncını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Korumaya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5.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Sindirim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Sağlığını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04E7E86D-54A8-FE58-9849-D9A63C0AC854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88178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2500</Words>
  <Application>Microsoft Macintosh PowerPoint</Application>
  <PresentationFormat>Geniş ekran</PresentationFormat>
  <Paragraphs>161</Paragraphs>
  <Slides>16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5" baseType="lpstr">
      <vt:lpstr>Arial</vt:lpstr>
      <vt:lpstr>Amare Walter Neue Mittel</vt:lpstr>
      <vt:lpstr>Amare Walter Neue Halbfett Kurs</vt:lpstr>
      <vt:lpstr>Amare Walter Neue</vt:lpstr>
      <vt:lpstr>Amare Walter Neue Mager</vt:lpstr>
      <vt:lpstr>Aptos</vt:lpstr>
      <vt:lpstr>Amare Walter Neue Leicht</vt:lpstr>
      <vt:lpstr>Amare Walter Neue Halbfett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Gökhan Yalgın</cp:lastModifiedBy>
  <cp:revision>18</cp:revision>
  <cp:lastPrinted>2025-04-09T23:50:38Z</cp:lastPrinted>
  <dcterms:created xsi:type="dcterms:W3CDTF">2024-09-07T19:54:54Z</dcterms:created>
  <dcterms:modified xsi:type="dcterms:W3CDTF">2026-09-09T06:04:09Z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