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5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6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7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8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9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10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notesSlides/notesSlide11.xml" ContentType="application/vnd.openxmlformats-officedocument.presentationml.notesSlide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12.xml" ContentType="application/vnd.openxmlformats-officedocument.presentationml.notesSlid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13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14.xml" ContentType="application/vnd.openxmlformats-officedocument.presentationml.notesSl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15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16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17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notesSlides/notesSlide18.xml" ContentType="application/vnd.openxmlformats-officedocument.presentationml.notesSlid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19.xml" ContentType="application/vnd.openxmlformats-officedocument.presentationml.notesSlide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notesSlides/notesSlide20.xml" ContentType="application/vnd.openxmlformats-officedocument.presentationml.notesSlide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notesSlides/notesSlide21.xml" ContentType="application/vnd.openxmlformats-officedocument.presentationml.notesSlide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30"/>
  </p:notesMasterIdLst>
  <p:sldIdLst>
    <p:sldId id="2147477942" r:id="rId5"/>
    <p:sldId id="2147477783" r:id="rId6"/>
    <p:sldId id="2147477962" r:id="rId7"/>
    <p:sldId id="2147477997" r:id="rId8"/>
    <p:sldId id="2147477998" r:id="rId9"/>
    <p:sldId id="2147477960" r:id="rId10"/>
    <p:sldId id="2147477980" r:id="rId11"/>
    <p:sldId id="2147477999" r:id="rId12"/>
    <p:sldId id="2147477963" r:id="rId13"/>
    <p:sldId id="2147477979" r:id="rId14"/>
    <p:sldId id="2147478000" r:id="rId15"/>
    <p:sldId id="2147477989" r:id="rId16"/>
    <p:sldId id="2147478001" r:id="rId17"/>
    <p:sldId id="2147477990" r:id="rId18"/>
    <p:sldId id="2147477965" r:id="rId19"/>
    <p:sldId id="2147477984" r:id="rId20"/>
    <p:sldId id="2147477991" r:id="rId21"/>
    <p:sldId id="2147477992" r:id="rId22"/>
    <p:sldId id="2147477993" r:id="rId23"/>
    <p:sldId id="2147477994" r:id="rId24"/>
    <p:sldId id="2147478002" r:id="rId25"/>
    <p:sldId id="2147477968" r:id="rId26"/>
    <p:sldId id="2147477967" r:id="rId27"/>
    <p:sldId id="2147477974" r:id="rId28"/>
    <p:sldId id="2147477898" r:id="rId29"/>
  </p:sldIdLst>
  <p:sldSz cx="12192000" cy="6858000"/>
  <p:notesSz cx="6858000" cy="9144000"/>
  <p:embeddedFontLst>
    <p:embeddedFont>
      <p:font typeface="Amare Walter Neue" panose="020B0503040202060203" pitchFamily="34" charset="0"/>
      <p:regular r:id="rId31"/>
      <p:bold r:id="rId32"/>
      <p:italic r:id="rId33"/>
      <p:boldItalic r:id="rId34"/>
    </p:embeddedFont>
    <p:embeddedFont>
      <p:font typeface="Amare Walter Neue Halbfett" panose="020B0503040202060203" pitchFamily="34" charset="0"/>
      <p:regular r:id="rId35"/>
      <p:bold r:id="rId36"/>
    </p:embeddedFont>
    <p:embeddedFont>
      <p:font typeface="Amare Walter Neue Halbfett Kurs" panose="020B0503040202060203" pitchFamily="34" charset="0"/>
      <p:bold r:id="rId37"/>
      <p:italic r:id="rId38"/>
      <p:boldItalic r:id="rId39"/>
    </p:embeddedFont>
    <p:embeddedFont>
      <p:font typeface="Amare Walter Neue Leicht" panose="020B0303040202060203" pitchFamily="34" charset="0"/>
      <p:regular r:id="rId40"/>
    </p:embeddedFont>
    <p:embeddedFont>
      <p:font typeface="Amare Walter Neue Mager" panose="020B0403040202060203" pitchFamily="34" charset="0"/>
      <p:regular r:id="rId41"/>
    </p:embeddedFont>
    <p:embeddedFont>
      <p:font typeface="Amare Walter Neue Mittel" panose="020B0503040202060203" pitchFamily="34" charset="0"/>
      <p:regular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08B850C-6CE4-97F3-7755-DA3526E4454F}" name="Shayne Boyle" initials="SB" userId="S::sboyle@amare.com::47b8e040-fbfd-44bc-b313-f83444f86b3d" providerId="AD"/>
  <p188:author id="{6008360D-8B2E-FF8F-F660-85051C380D4B}" name="Guest User" initials="GU" userId="S::urn:spo:anon#d16863910c728f09905f99391238413ac9a56de000f218ae6e54e42fd79299e0::" providerId="AD"/>
  <p188:author id="{15F83550-AF39-ACED-CEDB-9032D0DF0D74}" name="Joel Escorpiso" initials="" userId="S::joel.e@clabsstudio.com::1c2ff144-2db8-4ec6-a84e-f1e6856767b8" providerId="AD"/>
  <p188:author id="{5FBF026F-7547-58AB-E476-15BAA33C8B0B}" name="Joel Escorpiso" initials="JE" userId="S::jescorpiso@amare.com::66e428a9-973f-4039-ab83-2da6a743ca24" providerId="AD"/>
  <p188:author id="{FFBBBB79-4B8A-1750-9776-AF565C506636}" name="Rachel Lee" initials="RL" userId="S::rachel.l_clabsstudio.com#ext#@amareglobal.onmicrosoft.com::9248060f-23e5-4415-81b6-1d931b7b33e0" providerId="AD"/>
  <p188:author id="{D89618E4-FAC8-FC56-B2A9-443630B22DEE}" name="Callie Brink-Lee" initials="CB" userId="S::cblee@amare.com::08f0102b-3e6a-4bf1-85fc-b9c19aac723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2656"/>
    <a:srgbClr val="9F7D9B"/>
    <a:srgbClr val="5D244F"/>
    <a:srgbClr val="BD5FAE"/>
    <a:srgbClr val="CCC6BB"/>
    <a:srgbClr val="313131"/>
    <a:srgbClr val="E1D6EA"/>
    <a:srgbClr val="F5A284"/>
    <a:srgbClr val="9571C2"/>
    <a:srgbClr val="975E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B0F268-7B18-ED41-BFA3-50DA3EEFB613}" v="131" dt="2025-09-30T15:58:23.245"/>
    <p1510:client id="{6E8B90E0-1E98-C947-8668-86BB3DC4FB87}" v="636" dt="2025-09-30T20:56:03.819"/>
    <p1510:client id="{F3296A97-D93F-8F42-BFC4-3BD51F0ED7FE}" v="5" dt="2025-09-30T19:45:00.0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03"/>
    <p:restoredTop sz="86438"/>
  </p:normalViewPr>
  <p:slideViewPr>
    <p:cSldViewPr snapToGrid="0">
      <p:cViewPr varScale="1">
        <p:scale>
          <a:sx n="109" d="100"/>
          <a:sy n="109" d="100"/>
        </p:scale>
        <p:origin x="1104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4328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9.fntdata"/><Relationship Id="rId21" Type="http://schemas.openxmlformats.org/officeDocument/2006/relationships/slide" Target="slides/slide17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6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.fntdata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presProps" Target="presProps.xml"/><Relationship Id="rId48" Type="http://schemas.microsoft.com/office/2018/10/relationships/authors" Target="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43EDE8-F63B-3240-9EC2-0C60EBCC2C5F}" type="datetimeFigureOut">
              <a:rPr lang="en-US" smtClean="0"/>
              <a:t>9/8/26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461F71-376C-674F-928F-66050F976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761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6813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9192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4677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7939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9862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9217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E51FF2-A255-277D-33B4-7B233A776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72ED44-1610-CE35-6AE1-9382B6A6EF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0DCDFD-2955-AD24-880C-4B6D061EC3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8480AA-A548-4715-09AD-AE2DAC7BC4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2316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FBD24-8C99-37B1-C700-8A343616A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1B2DCC-A9C8-FCD7-7A01-FB43391B0A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34CBA3-35AD-E568-F416-857ED1CACF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570016-426B-E967-8B97-6343801432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3228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FBD24-8C99-37B1-C700-8A343616A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1B2DCC-A9C8-FCD7-7A01-FB43391B0A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34CBA3-35AD-E568-F416-857ED1CACF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570016-426B-E967-8B97-6343801432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756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FBD24-8C99-37B1-C700-8A343616A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1B2DCC-A9C8-FCD7-7A01-FB43391B0A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34CBA3-35AD-E568-F416-857ED1CACF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570016-426B-E967-8B97-6343801432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7473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FBD24-8C99-37B1-C700-8A343616A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1B2DCC-A9C8-FCD7-7A01-FB43391B0A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34CBA3-35AD-E568-F416-857ED1CACF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570016-426B-E967-8B97-6343801432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1456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3011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FBD24-8C99-37B1-C700-8A343616A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1B2DCC-A9C8-FCD7-7A01-FB43391B0A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34CBA3-35AD-E568-F416-857ED1CACF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570016-426B-E967-8B97-6343801432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6030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FBD24-8C99-37B1-C700-8A343616A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1B2DCC-A9C8-FCD7-7A01-FB43391B0A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34CBA3-35AD-E568-F416-857ED1CACF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570016-426B-E967-8B97-6343801432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5025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11D37-BFFE-2370-E235-0917DF426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53DEDF-C1AB-A447-6427-D8EB5843F5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A0B45F-7457-86ED-4BDE-F4EDBD299A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851A68-1858-EECC-3711-2FE071BD8C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5830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11D37-BFFE-2370-E235-0917DF426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53DEDF-C1AB-A447-6427-D8EB5843F5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A0B45F-7457-86ED-4BDE-F4EDBD299A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851A68-1858-EECC-3711-2FE071BD8C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1541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C47FB-1162-1039-7D45-B6C151975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6045D6-0FC2-A5BA-1A6E-F4095CC76B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6696E0-00EA-665F-519E-EB20BBFDC5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76E6A2-0E10-2D0D-0D4D-187ADB5648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6577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C47FB-1162-1039-7D45-B6C151975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6045D6-0FC2-A5BA-1A6E-F4095CC76B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6696E0-00EA-665F-519E-EB20BBFDC5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76E6A2-0E10-2D0D-0D4D-187ADB5648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4482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C47FB-1162-1039-7D45-B6C151975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6045D6-0FC2-A5BA-1A6E-F4095CC76B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6696E0-00EA-665F-519E-EB20BBFDC5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76E6A2-0E10-2D0D-0D4D-187ADB5648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7059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3387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5664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7465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117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logo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85F42D6-6C9A-5A75-FABC-D5BDCCE865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09800" y="2713600"/>
            <a:ext cx="7772400" cy="143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468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&amp;S With Amare Blank w/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0154-8A42-C850-2E89-DB5B88E81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62660E-5C6A-5FD0-9C79-F29B3AC66E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2089" y="5905542"/>
            <a:ext cx="1381081" cy="71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350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&amp;S with Amare Blank Plum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AC4B712C-37D2-E6D9-04F2-21A889D8AA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7158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&amp;S with Amare 50/50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9670E5-843E-CD0C-5CDC-55285E03EE77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61ABB7-4544-20A3-F114-7569CD067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23" y="820777"/>
            <a:ext cx="5388595" cy="1101171"/>
          </a:xfrm>
        </p:spPr>
        <p:txBody>
          <a:bodyPr lIns="64008">
            <a:noAutofit/>
          </a:bodyPr>
          <a:lstStyle>
            <a:lvl1pPr>
              <a:defRPr sz="4400" b="0" i="0">
                <a:solidFill>
                  <a:schemeClr val="accent3"/>
                </a:solidFill>
                <a:latin typeface="Amare Walter Neue Mager" panose="020B0403040202060203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1D0A3-798E-848A-DE40-BB27AB795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0118" y="1825625"/>
            <a:ext cx="5607542" cy="4351338"/>
          </a:xfrm>
        </p:spPr>
        <p:txBody>
          <a:bodyPr/>
          <a:lstStyle>
            <a:lvl1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1pPr>
            <a:lvl2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2pPr>
            <a:lvl3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3pPr>
            <a:lvl4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4pPr>
            <a:lvl5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EF3BBC58-EEB2-06A7-E773-B2E22D1CEA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169" y="531434"/>
            <a:ext cx="5397900" cy="289344"/>
          </a:xfrm>
        </p:spPr>
        <p:txBody>
          <a:bodyPr>
            <a:noAutofit/>
          </a:bodyPr>
          <a:lstStyle>
            <a:lvl1pPr marL="0" indent="0">
              <a:buNone/>
              <a:defRPr sz="1200" b="0" i="0">
                <a:solidFill>
                  <a:schemeClr val="tx2"/>
                </a:solidFill>
                <a:latin typeface="Amare Walter Neue Mager" panose="020B0403040202060203" pitchFamily="34" charset="77"/>
              </a:defRPr>
            </a:lvl1pPr>
          </a:lstStyle>
          <a:p>
            <a:pPr lvl="0"/>
            <a:r>
              <a:rPr lang="en-US"/>
              <a:t>Click to Edit Section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33CA003-9AA4-3E26-FD7A-00B592E931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2089" y="5905542"/>
            <a:ext cx="1381081" cy="71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7467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cience of Selling Wellness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62983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SW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F48DC62-2E17-A795-D8BC-E16BE1DFDE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3901" y="5702735"/>
            <a:ext cx="1379269" cy="90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8193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SW Blank w/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0154-8A42-C850-2E89-DB5B88E81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105382-26CB-F5C3-3C87-CCF76F0ACE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3901" y="5702735"/>
            <a:ext cx="1379269" cy="90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715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SW Blank Plum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30238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SW 50/50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9670E5-843E-CD0C-5CDC-55285E03EE77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61ABB7-4544-20A3-F114-7569CD067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23" y="820777"/>
            <a:ext cx="5388595" cy="1101171"/>
          </a:xfrm>
        </p:spPr>
        <p:txBody>
          <a:bodyPr lIns="64008">
            <a:noAutofit/>
          </a:bodyPr>
          <a:lstStyle>
            <a:lvl1pPr>
              <a:defRPr sz="4400" b="0" i="0">
                <a:solidFill>
                  <a:schemeClr val="accent3"/>
                </a:solidFill>
                <a:latin typeface="Amare Walter Neue Mager" panose="020B0403040202060203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1D0A3-798E-848A-DE40-BB27AB795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0118" y="1825625"/>
            <a:ext cx="5607542" cy="4351338"/>
          </a:xfrm>
        </p:spPr>
        <p:txBody>
          <a:bodyPr/>
          <a:lstStyle>
            <a:lvl1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1pPr>
            <a:lvl2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2pPr>
            <a:lvl3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3pPr>
            <a:lvl4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4pPr>
            <a:lvl5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EF3BBC58-EEB2-06A7-E773-B2E22D1CEA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169" y="531434"/>
            <a:ext cx="5397900" cy="289344"/>
          </a:xfrm>
        </p:spPr>
        <p:txBody>
          <a:bodyPr>
            <a:noAutofit/>
          </a:bodyPr>
          <a:lstStyle>
            <a:lvl1pPr marL="0" indent="0">
              <a:buNone/>
              <a:defRPr sz="1200" b="0" i="0">
                <a:solidFill>
                  <a:schemeClr val="tx2"/>
                </a:solidFill>
                <a:latin typeface="Amare Walter Neue Mager" panose="020B0403040202060203" pitchFamily="34" charset="77"/>
              </a:defRPr>
            </a:lvl1pPr>
          </a:lstStyle>
          <a:p>
            <a:pPr lvl="0"/>
            <a:r>
              <a:rPr lang="en-US"/>
              <a:t>Click to Edit Section</a:t>
            </a:r>
          </a:p>
        </p:txBody>
      </p:sp>
    </p:spTree>
    <p:extLst>
      <p:ext uri="{BB962C8B-B14F-4D97-AF65-F5344CB8AC3E}">
        <p14:creationId xmlns:p14="http://schemas.microsoft.com/office/powerpoint/2010/main" val="5827443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Blank w/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0154-8A42-C850-2E89-DB5B88E81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B47BB2-B15E-8825-EE82-0D69F8A5F4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-4570" r="35456" b="-1"/>
          <a:stretch/>
        </p:blipFill>
        <p:spPr>
          <a:xfrm>
            <a:off x="255373" y="6423660"/>
            <a:ext cx="1222907" cy="208559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CB91AB2-D2F7-F302-DA21-652824CC1618}"/>
              </a:ext>
            </a:extLst>
          </p:cNvPr>
          <p:cNvSpPr txBox="1"/>
          <p:nvPr userDrawn="1"/>
        </p:nvSpPr>
        <p:spPr>
          <a:xfrm>
            <a:off x="7296756" y="6448958"/>
            <a:ext cx="4121787" cy="1892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lnSpc>
                <a:spcPct val="90000"/>
              </a:lnSpc>
              <a:spcBef>
                <a:spcPts val="1000"/>
              </a:spcBef>
              <a:defRPr sz="700">
                <a:solidFill>
                  <a:srgbClr val="BD5FAE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>
                <a:solidFill>
                  <a:schemeClr val="bg2"/>
                </a:solidFill>
              </a:rPr>
              <a:t>Copyright © 2025 Amare Global. All rights reserved. </a:t>
            </a: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3ABF6688-D94F-89A3-A98B-D681E67B0A5A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757660" y="6462712"/>
            <a:ext cx="170002" cy="174308"/>
          </a:xfrm>
          <a:prstGeom prst="rect">
            <a:avLst/>
          </a:prstGeom>
        </p:spPr>
        <p:txBody>
          <a:bodyPr lIns="0" tIns="0" rIns="0" bIns="0"/>
          <a:lstStyle>
            <a:lvl1pPr>
              <a:tabLst>
                <a:tab pos="2552700" algn="l"/>
              </a:tabLst>
              <a:defRPr sz="900">
                <a:solidFill>
                  <a:schemeClr val="bg2"/>
                </a:solidFill>
                <a:latin typeface="Amare Walter Neue"/>
                <a:ea typeface="Amare Walter Neue"/>
                <a:cs typeface="Amare Walter Neue"/>
                <a:sym typeface="Amare Walter Neue Normal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15462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Logo w/Titl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E9C2D09-ED28-18FA-CD09-795E0D1030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49824" y="4494399"/>
            <a:ext cx="8283388" cy="962025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44EC4A79-B5B1-83EB-E22F-DD77DC3B45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09800" y="2713600"/>
            <a:ext cx="7772400" cy="143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955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are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5B66-72CE-73AB-2B53-27ADFE7A9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738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mare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5B66-72CE-73AB-2B53-27ADFE7A9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444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are Blank w/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0154-8A42-C850-2E89-DB5B88E81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4AF2A5-72BB-B50F-BE88-97252C1627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463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Blank Plum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5B66-72CE-73AB-2B53-27ADFE7A9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40762580-569E-B19A-1AB1-5DF51DBB38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99FF24-E238-095E-285A-60209DAAB29D}"/>
              </a:ext>
            </a:extLst>
          </p:cNvPr>
          <p:cNvSpPr txBox="1">
            <a:spLocks/>
          </p:cNvSpPr>
          <p:nvPr userDrawn="1"/>
        </p:nvSpPr>
        <p:spPr>
          <a:xfrm>
            <a:off x="7251037" y="644895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 rights reserved. </a:t>
            </a:r>
            <a:endParaRPr lang="en-US" sz="700">
              <a:solidFill>
                <a:schemeClr val="accent3">
                  <a:lumMod val="60000"/>
                  <a:lumOff val="40000"/>
                </a:schemeClr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4852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50/50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9670E5-843E-CD0C-5CDC-55285E03EE77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61ABB7-4544-20A3-F114-7569CD067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23" y="820777"/>
            <a:ext cx="5388595" cy="1101171"/>
          </a:xfrm>
        </p:spPr>
        <p:txBody>
          <a:bodyPr lIns="64008">
            <a:noAutofit/>
          </a:bodyPr>
          <a:lstStyle>
            <a:lvl1pPr>
              <a:defRPr sz="4400" b="0" i="0">
                <a:solidFill>
                  <a:schemeClr val="accent3"/>
                </a:solidFill>
                <a:latin typeface="Amare Walter Neue Mager" panose="020B0403040202060203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1D0A3-798E-848A-DE40-BB27AB795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0118" y="1825625"/>
            <a:ext cx="5607542" cy="4351338"/>
          </a:xfrm>
        </p:spPr>
        <p:txBody>
          <a:bodyPr/>
          <a:lstStyle>
            <a:lvl1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1pPr>
            <a:lvl2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2pPr>
            <a:lvl3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3pPr>
            <a:lvl4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4pPr>
            <a:lvl5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5B66-72CE-73AB-2B53-27ADFE7A9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EF3BBC58-EEB2-06A7-E773-B2E22D1CEA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169" y="531434"/>
            <a:ext cx="5397900" cy="289344"/>
          </a:xfrm>
        </p:spPr>
        <p:txBody>
          <a:bodyPr>
            <a:noAutofit/>
          </a:bodyPr>
          <a:lstStyle>
            <a:lvl1pPr marL="0" indent="0">
              <a:buNone/>
              <a:defRPr sz="1200" b="0" i="0">
                <a:solidFill>
                  <a:schemeClr val="tx2"/>
                </a:solidFill>
                <a:latin typeface="Amare Walter Neue Mager" panose="020B0403040202060203" pitchFamily="34" charset="77"/>
              </a:defRPr>
            </a:lvl1pPr>
          </a:lstStyle>
          <a:p>
            <a:pPr lvl="0"/>
            <a:r>
              <a:rPr lang="en-US"/>
              <a:t>Click to Edit Section</a:t>
            </a:r>
          </a:p>
        </p:txBody>
      </p:sp>
      <p:pic>
        <p:nvPicPr>
          <p:cNvPr id="5" name="Picture 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15CF9172-581D-D069-E218-881D1461AB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6FF8251-4FEE-D4EF-ACC0-B7CE64BE2A28}"/>
              </a:ext>
            </a:extLst>
          </p:cNvPr>
          <p:cNvSpPr txBox="1">
            <a:spLocks/>
          </p:cNvSpPr>
          <p:nvPr userDrawn="1"/>
        </p:nvSpPr>
        <p:spPr>
          <a:xfrm>
            <a:off x="7251037" y="644895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 rights reserved. </a:t>
            </a:r>
            <a:endParaRPr lang="en-US" sz="700">
              <a:solidFill>
                <a:schemeClr val="accent3">
                  <a:lumMod val="60000"/>
                  <a:lumOff val="40000"/>
                </a:schemeClr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431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usiness &amp; Science with Amare Logo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5450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&amp;S With Amare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978E0F6-7D8F-43D4-D12D-14C00A09C4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2089" y="5905542"/>
            <a:ext cx="1381081" cy="71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924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8CAEBB-831E-A1B3-0489-7577B5F30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23" y="589518"/>
            <a:ext cx="11681937" cy="1101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D102F0-F264-952E-615C-C95F9A5F6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5723" y="1825625"/>
            <a:ext cx="1168193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D0E0F5-F54D-F4E0-410A-AA316C3E79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lvl1pPr marL="0" indent="0" algn="r">
              <a:tabLst>
                <a:tab pos="2563813" algn="l"/>
              </a:tabLst>
              <a:defRPr sz="900">
                <a:solidFill>
                  <a:schemeClr val="tx2"/>
                </a:solidFill>
                <a:latin typeface="Amare Walter Neue" panose="020B0503040202060203" pitchFamily="34" charset="77"/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44AB0261-6AFF-4329-1235-FAF8F2EDE80B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532E048-80AA-ED2B-0FEA-9C37DA299BF8}"/>
              </a:ext>
            </a:extLst>
          </p:cNvPr>
          <p:cNvSpPr txBox="1">
            <a:spLocks/>
          </p:cNvSpPr>
          <p:nvPr userDrawn="1"/>
        </p:nvSpPr>
        <p:spPr>
          <a:xfrm>
            <a:off x="7251037" y="644895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</a:t>
            </a:r>
            <a:fld id="{9FB19062-2D99-6645-8272-5FFAA846905C}" type="datetimeyyyy">
              <a:rPr lang="en-US" sz="7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2026</a:t>
            </a:fld>
            <a:r>
              <a:rPr lang="en-US" sz="7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Amare Global. All rights reserved. </a:t>
            </a:r>
            <a:endParaRPr lang="en-US" sz="7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867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8" r:id="rId2"/>
    <p:sldLayoutId id="2147483650" r:id="rId3"/>
    <p:sldLayoutId id="2147483684" r:id="rId4"/>
    <p:sldLayoutId id="2147483672" r:id="rId5"/>
    <p:sldLayoutId id="2147483669" r:id="rId6"/>
    <p:sldLayoutId id="2147483676" r:id="rId7"/>
    <p:sldLayoutId id="2147483673" r:id="rId8"/>
    <p:sldLayoutId id="2147483675" r:id="rId9"/>
    <p:sldLayoutId id="2147483677" r:id="rId10"/>
    <p:sldLayoutId id="2147483674" r:id="rId11"/>
    <p:sldLayoutId id="2147483670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tx1"/>
          </a:solidFill>
          <a:latin typeface="Amare Walter Neue Mager" panose="020B04030402020602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image" Target="../media/image2.png"/><Relationship Id="rId5" Type="http://schemas.openxmlformats.org/officeDocument/2006/relationships/image" Target="../media/image12.jp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2.png"/><Relationship Id="rId5" Type="http://schemas.openxmlformats.org/officeDocument/2006/relationships/image" Target="../media/image12.jp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2.png"/><Relationship Id="rId5" Type="http://schemas.openxmlformats.org/officeDocument/2006/relationships/image" Target="../media/image12.jp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2.png"/><Relationship Id="rId5" Type="http://schemas.openxmlformats.org/officeDocument/2006/relationships/image" Target="../media/image12.jp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2.png"/><Relationship Id="rId5" Type="http://schemas.openxmlformats.org/officeDocument/2006/relationships/image" Target="../media/image12.jp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3.xml"/><Relationship Id="rId7" Type="http://schemas.microsoft.com/office/2007/relationships/hdphoto" Target="../media/hdphoto3.wdp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image" Target="../media/image2.png"/><Relationship Id="rId5" Type="http://schemas.openxmlformats.org/officeDocument/2006/relationships/image" Target="../media/image13.jp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34.xml"/><Relationship Id="rId7" Type="http://schemas.openxmlformats.org/officeDocument/2006/relationships/image" Target="../media/image15.png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notesSlide" Target="../notesSlides/notesSlide16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35.xml"/><Relationship Id="rId9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38.xml"/><Relationship Id="rId7" Type="http://schemas.openxmlformats.org/officeDocument/2006/relationships/image" Target="../media/image16.png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notesSlide" Target="../notesSlides/notesSlide17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39.xml"/><Relationship Id="rId9" Type="http://schemas.microsoft.com/office/2007/relationships/hdphoto" Target="../media/hdphoto3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42.xml"/><Relationship Id="rId7" Type="http://schemas.openxmlformats.org/officeDocument/2006/relationships/image" Target="../media/image17.png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notesSlide" Target="../notesSlides/notesSlide18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43.xml"/><Relationship Id="rId9" Type="http://schemas.microsoft.com/office/2007/relationships/hdphoto" Target="../media/hdphoto3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46.xml"/><Relationship Id="rId7" Type="http://schemas.openxmlformats.org/officeDocument/2006/relationships/image" Target="../media/image18.png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notesSlide" Target="../notesSlides/notesSlide19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47.xml"/><Relationship Id="rId9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image" Target="../media/image8.jp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50.xml"/><Relationship Id="rId7" Type="http://schemas.openxmlformats.org/officeDocument/2006/relationships/image" Target="../media/image19.png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notesSlide" Target="../notesSlides/notesSlide20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51.xml"/><Relationship Id="rId9" Type="http://schemas.microsoft.com/office/2007/relationships/hdphoto" Target="../media/hdphoto3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54.xml"/><Relationship Id="rId7" Type="http://schemas.openxmlformats.org/officeDocument/2006/relationships/image" Target="../media/image19.png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notesSlide" Target="../notesSlides/notesSlide21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55.xml"/><Relationship Id="rId9" Type="http://schemas.microsoft.com/office/2007/relationships/hdphoto" Target="../media/hdphoto3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3.xml"/><Relationship Id="rId7" Type="http://schemas.microsoft.com/office/2007/relationships/hdphoto" Target="../media/hdphoto3.wdp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20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microsoft.com/office/2007/relationships/hdphoto" Target="../media/hdphoto3.wdp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22.jp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2.png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hyperlink" Target="http://www.amare.com/tr-tr" TargetMode="External"/><Relationship Id="rId5" Type="http://schemas.openxmlformats.org/officeDocument/2006/relationships/hyperlink" Target="https://amareglobal-my.sharepoint.com/:b:/g/personal/gyalgin_amare_com/IQBH4az_wq6hTa0ixYKhH2G9AXkABUJSZ0w8Dq0gOsM8rTw?e=JKFGZG" TargetMode="External"/><Relationship Id="rId4" Type="http://schemas.openxmlformats.org/officeDocument/2006/relationships/notesSlide" Target="../notesSlides/notesSlide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6.xml"/><Relationship Id="rId4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5.xml"/><Relationship Id="rId7" Type="http://schemas.openxmlformats.org/officeDocument/2006/relationships/image" Target="../media/image1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9.jp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7.xml"/><Relationship Id="rId9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8.xml"/><Relationship Id="rId7" Type="http://schemas.openxmlformats.org/officeDocument/2006/relationships/image" Target="../media/image1.png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9.jp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7.xml"/><Relationship Id="rId9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11.xml"/><Relationship Id="rId7" Type="http://schemas.openxmlformats.org/officeDocument/2006/relationships/image" Target="../media/image1.pn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9.jp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7.xml"/><Relationship Id="rId9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2.png"/><Relationship Id="rId5" Type="http://schemas.openxmlformats.org/officeDocument/2006/relationships/image" Target="../media/image10.jp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image" Target="../media/image2.png"/><Relationship Id="rId5" Type="http://schemas.openxmlformats.org/officeDocument/2006/relationships/image" Target="../media/image10.jp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image" Target="../media/image2.png"/><Relationship Id="rId5" Type="http://schemas.openxmlformats.org/officeDocument/2006/relationships/image" Target="../media/image10.jp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image" Target="../media/image2.png"/><Relationship Id="rId5" Type="http://schemas.openxmlformats.org/officeDocument/2006/relationships/image" Target="../media/image11.jp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710E99-E871-984D-D682-875AB2989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Resim 11">
            <a:extLst>
              <a:ext uri="{FF2B5EF4-FFF2-40B4-BE49-F238E27FC236}">
                <a16:creationId xmlns:a16="http://schemas.microsoft.com/office/drawing/2014/main" id="{D8B4E549-9F6E-13EE-85B4-35277CB4A7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4862" y="-9413"/>
            <a:ext cx="4956113" cy="624090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A023FB3-B371-5D3C-ABAC-09D2577844DB}"/>
              </a:ext>
            </a:extLst>
          </p:cNvPr>
          <p:cNvSpPr/>
          <p:nvPr/>
        </p:nvSpPr>
        <p:spPr>
          <a:xfrm>
            <a:off x="-6264" y="0"/>
            <a:ext cx="7251126" cy="6815729"/>
          </a:xfrm>
          <a:prstGeom prst="rect">
            <a:avLst/>
          </a:prstGeom>
          <a:solidFill>
            <a:schemeClr val="accent3">
              <a:alpha val="8206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58BDE63-B9B7-6F59-5330-C5DDB57F1C34}"/>
              </a:ext>
            </a:extLst>
          </p:cNvPr>
          <p:cNvSpPr txBox="1"/>
          <p:nvPr/>
        </p:nvSpPr>
        <p:spPr>
          <a:xfrm>
            <a:off x="962482" y="2929961"/>
            <a:ext cx="5297641" cy="12262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</a:pPr>
            <a:r>
              <a:rPr lang="en-US" sz="8000" baseline="30000" dirty="0">
                <a:solidFill>
                  <a:schemeClr val="bg1"/>
                </a:solidFill>
                <a:latin typeface="Amare Walter Neue Halbfett" panose="020B0503040202060203" pitchFamily="34" charset="77"/>
              </a:rPr>
              <a:t>ON SHOTS®</a:t>
            </a:r>
            <a:endParaRPr lang="en-US" sz="8000" dirty="0">
              <a:solidFill>
                <a:schemeClr val="bg1"/>
              </a:solidFill>
              <a:latin typeface="Amare Walter Neue Leicht" panose="020B0303040202060203" pitchFamily="34" charset="77"/>
              <a:cs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BF33D7-3E37-7CF1-5AF8-CC2955884DFD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7126A9E5-00F8-1E2A-BA2E-D8C8379C5C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3A03EF9-03E8-60D0-13D0-0627D3D8C2F3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240B2CDB-1E07-6982-B682-F32D3F761E17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1</a:t>
            </a:fld>
            <a:endParaRPr lang="en-US" dirty="0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pic>
        <p:nvPicPr>
          <p:cNvPr id="19" name="Resim 18" descr="yazı tipi, grafik, metin, logo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3CC73FB9-ACCA-9F70-28E7-3350A1946D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7235" y="2067924"/>
            <a:ext cx="2678047" cy="80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142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>
            <a:extLst>
              <a:ext uri="{FF2B5EF4-FFF2-40B4-BE49-F238E27FC236}">
                <a16:creationId xmlns:a16="http://schemas.microsoft.com/office/drawing/2014/main" id="{F04D18A6-0652-4545-D2DA-02BA2FBD41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9183" y="-19089"/>
            <a:ext cx="6111793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089650" y="15406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10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77600" y="703128"/>
            <a:ext cx="5543262" cy="27903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ON SHOTS</a:t>
            </a:r>
            <a:r>
              <a:rPr lang="en-US" b="1" baseline="30000" dirty="0">
                <a:solidFill>
                  <a:schemeClr val="accent3"/>
                </a:solidFill>
                <a:effectLst/>
                <a:latin typeface="Amare Walter Neue Halbfett"/>
              </a:rPr>
              <a:t>®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’</a:t>
            </a: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ın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Arkasındaki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 BİLİM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ON Shots®,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günlük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beslenme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rutinini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desteklemek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amacıyla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geliştirilmiş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; B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vitaminleri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guarana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tohumu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ekstresi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amino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asitler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bitkisel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bileşenleri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araya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getiren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çok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bileşenli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özel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sahiptir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alan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içerikler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birbirini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tamamlayacak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şekilde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arada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sunulmaktadır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1B107B-2CBD-1959-AAA1-BA3D8D6850D7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6712022-1116-1D45-0ECE-794C805BFF55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2030069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ON SHOTS</a:t>
            </a:r>
            <a:r>
              <a:rPr lang="en-US" sz="1200" baseline="30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®</a:t>
            </a:r>
          </a:p>
          <a:p>
            <a:endParaRPr lang="en-US" sz="12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extBox 18">
            <a:extLst>
              <a:ext uri="{FF2B5EF4-FFF2-40B4-BE49-F238E27FC236}">
                <a16:creationId xmlns:a16="http://schemas.microsoft.com/office/drawing/2014/main" id="{76B3588F-4E08-02B0-36E1-44D816B85234}"/>
              </a:ext>
            </a:extLst>
          </p:cNvPr>
          <p:cNvSpPr txBox="1"/>
          <p:nvPr/>
        </p:nvSpPr>
        <p:spPr>
          <a:xfrm>
            <a:off x="138701" y="4798539"/>
            <a:ext cx="5840068" cy="132343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826243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>
            <a:extLst>
              <a:ext uri="{FF2B5EF4-FFF2-40B4-BE49-F238E27FC236}">
                <a16:creationId xmlns:a16="http://schemas.microsoft.com/office/drawing/2014/main" id="{F04D18A6-0652-4545-D2DA-02BA2FBD41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9183" y="-19089"/>
            <a:ext cx="6111793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089650" y="15406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11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77600" y="703129"/>
            <a:ext cx="5543262" cy="272587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ON SHOTS</a:t>
            </a:r>
            <a:r>
              <a:rPr lang="en-US" b="1" baseline="30000" dirty="0">
                <a:solidFill>
                  <a:schemeClr val="accent3"/>
                </a:solidFill>
                <a:effectLst/>
                <a:latin typeface="Amare Walter Neue Halbfett"/>
              </a:rPr>
              <a:t>®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’</a:t>
            </a: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ın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Arkasındaki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 BİLİM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Formülün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temel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bileşenlerinden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guarana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tohumu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ekstresi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doğal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kafein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kaynağı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olarak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fonksiyonel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içerikli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formüllerde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yaygın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olarak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kullanılmaktadır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İçeriğinde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kafein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birlikte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yeşil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çay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ekstresi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galanga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ekstresi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gibi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bitkisel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bileşenler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günlük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kullanıma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yönelik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formüllerde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tercih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edilen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içerikler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arasında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almaktadır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1B107B-2CBD-1959-AAA1-BA3D8D6850D7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6712022-1116-1D45-0ECE-794C805BFF55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2030069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ON SHOTS</a:t>
            </a:r>
            <a:r>
              <a:rPr lang="en-US" sz="1200" baseline="30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®</a:t>
            </a:r>
          </a:p>
          <a:p>
            <a:endParaRPr lang="en-US" sz="12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extBox 18">
            <a:extLst>
              <a:ext uri="{FF2B5EF4-FFF2-40B4-BE49-F238E27FC236}">
                <a16:creationId xmlns:a16="http://schemas.microsoft.com/office/drawing/2014/main" id="{76B3588F-4E08-02B0-36E1-44D816B85234}"/>
              </a:ext>
            </a:extLst>
          </p:cNvPr>
          <p:cNvSpPr txBox="1"/>
          <p:nvPr/>
        </p:nvSpPr>
        <p:spPr>
          <a:xfrm>
            <a:off x="138701" y="4798539"/>
            <a:ext cx="5840068" cy="132343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246718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Resim 11">
            <a:extLst>
              <a:ext uri="{FF2B5EF4-FFF2-40B4-BE49-F238E27FC236}">
                <a16:creationId xmlns:a16="http://schemas.microsoft.com/office/drawing/2014/main" id="{9A25BA24-1446-660F-4FFB-4A3A6D52CC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9183" y="-19089"/>
            <a:ext cx="6111793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089650" y="15406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12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77600" y="703129"/>
            <a:ext cx="5543262" cy="328271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ON SHOTS</a:t>
            </a:r>
            <a:r>
              <a:rPr lang="en-US" b="1" baseline="30000" dirty="0">
                <a:solidFill>
                  <a:schemeClr val="accent3"/>
                </a:solidFill>
                <a:effectLst/>
                <a:latin typeface="Amare Walter Neue Halbfett"/>
              </a:rPr>
              <a:t>®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’</a:t>
            </a: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ın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Arkasındaki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 BİLİM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ON Shots®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ayrıca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B1 (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Tiamin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), B2 (Riboflavin), B3 (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Niasin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), B6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B12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vitaminlerini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içermektedir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Bu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enerji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oluşum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metabolizmasına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yorgunluk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bitkinliğin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azalmasını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destekler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Riboflavin (B2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)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görmenin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korunmasına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sağlarken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Tiamin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(B1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)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kalbin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fonksiyonuna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1B107B-2CBD-1959-AAA1-BA3D8D6850D7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387FDDE-4AE2-AB93-4FB1-9721F2549792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2030069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ON SHOTS</a:t>
            </a:r>
            <a:r>
              <a:rPr lang="en-US" sz="1200" baseline="30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®</a:t>
            </a:r>
          </a:p>
          <a:p>
            <a:endParaRPr lang="en-US" sz="12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TextBox 18">
            <a:extLst>
              <a:ext uri="{FF2B5EF4-FFF2-40B4-BE49-F238E27FC236}">
                <a16:creationId xmlns:a16="http://schemas.microsoft.com/office/drawing/2014/main" id="{8B07671C-E642-4C67-0DEA-4C0F4835E2DD}"/>
              </a:ext>
            </a:extLst>
          </p:cNvPr>
          <p:cNvSpPr txBox="1"/>
          <p:nvPr/>
        </p:nvSpPr>
        <p:spPr>
          <a:xfrm>
            <a:off x="138701" y="4798539"/>
            <a:ext cx="5840068" cy="132343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178189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>
            <a:extLst>
              <a:ext uri="{FF2B5EF4-FFF2-40B4-BE49-F238E27FC236}">
                <a16:creationId xmlns:a16="http://schemas.microsoft.com/office/drawing/2014/main" id="{FAF2AF3C-9B78-C16F-44D1-26A8BD25BA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9183" y="-19089"/>
            <a:ext cx="6111793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089650" y="15406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13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77600" y="703129"/>
            <a:ext cx="5543262" cy="335305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ON SHOTS</a:t>
            </a:r>
            <a:r>
              <a:rPr lang="en-US" b="1" baseline="30000" dirty="0">
                <a:solidFill>
                  <a:schemeClr val="accent3"/>
                </a:solidFill>
                <a:effectLst/>
                <a:latin typeface="Amare Walter Neue Halbfett"/>
              </a:rPr>
              <a:t>®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’</a:t>
            </a: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ın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Arkasındaki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 BİLİM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B6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B12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vitaminleri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homosistein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metabolizmasına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kırmızı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hücrelerinin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oluşumuna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B6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ayrıca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normal protein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glikojen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metabolizmasını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destekleyen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arasında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almaktadır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Riboflavin (B2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),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Niasin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(B3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)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B6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ise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cildin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korunmasına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B2, B6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B12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vitaminleri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bağışıklık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sisteminin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fonksiyonuna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sağlar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1B107B-2CBD-1959-AAA1-BA3D8D6850D7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2ED3553-7819-0215-4D84-F8CF841F6289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2030069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ON SHOTS</a:t>
            </a:r>
            <a:r>
              <a:rPr lang="en-US" sz="1200" baseline="30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®</a:t>
            </a:r>
          </a:p>
          <a:p>
            <a:endParaRPr lang="en-US" sz="12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extBox 18">
            <a:extLst>
              <a:ext uri="{FF2B5EF4-FFF2-40B4-BE49-F238E27FC236}">
                <a16:creationId xmlns:a16="http://schemas.microsoft.com/office/drawing/2014/main" id="{4035B0A6-BE16-C716-C31A-B92C67D5BF0C}"/>
              </a:ext>
            </a:extLst>
          </p:cNvPr>
          <p:cNvSpPr txBox="1"/>
          <p:nvPr/>
        </p:nvSpPr>
        <p:spPr>
          <a:xfrm>
            <a:off x="138701" y="4798539"/>
            <a:ext cx="5840068" cy="132343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439831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>
            <a:extLst>
              <a:ext uri="{FF2B5EF4-FFF2-40B4-BE49-F238E27FC236}">
                <a16:creationId xmlns:a16="http://schemas.microsoft.com/office/drawing/2014/main" id="{FAF2AF3C-9B78-C16F-44D1-26A8BD25BA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9183" y="-19089"/>
            <a:ext cx="6111793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089650" y="15406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14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77600" y="703129"/>
            <a:ext cx="5543262" cy="23448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ON SHOTS</a:t>
            </a:r>
            <a:r>
              <a:rPr lang="en-US" b="1" baseline="30000" dirty="0">
                <a:solidFill>
                  <a:schemeClr val="accent3"/>
                </a:solidFill>
                <a:effectLst/>
                <a:latin typeface="Amare Walter Neue Halbfett"/>
              </a:rPr>
              <a:t>®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’</a:t>
            </a: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ın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Arkasındaki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 BİLİM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;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taurin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inositol,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kaynağı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olarak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bitartarat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L-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sitrulin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gibi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fonksiyonel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bileşenlerle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desteklenmiştir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Ayrıca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yaban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mersini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tozu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bitkisel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ekstraktlar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zenginleştirilmiştir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1B107B-2CBD-1959-AAA1-BA3D8D6850D7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2ED3553-7819-0215-4D84-F8CF841F6289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2030069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ON SHOTS</a:t>
            </a:r>
            <a:r>
              <a:rPr lang="en-US" sz="1200" baseline="30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®</a:t>
            </a:r>
          </a:p>
          <a:p>
            <a:endParaRPr lang="en-US" sz="12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extBox 18">
            <a:extLst>
              <a:ext uri="{FF2B5EF4-FFF2-40B4-BE49-F238E27FC236}">
                <a16:creationId xmlns:a16="http://schemas.microsoft.com/office/drawing/2014/main" id="{09A925A8-4F1C-F478-3630-97538FE1F9D3}"/>
              </a:ext>
            </a:extLst>
          </p:cNvPr>
          <p:cNvSpPr txBox="1"/>
          <p:nvPr/>
        </p:nvSpPr>
        <p:spPr>
          <a:xfrm>
            <a:off x="138701" y="4798539"/>
            <a:ext cx="5840068" cy="132343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424439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F259F-6596-FF52-CDD9-1BB110552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Resim 13">
            <a:extLst>
              <a:ext uri="{FF2B5EF4-FFF2-40B4-BE49-F238E27FC236}">
                <a16:creationId xmlns:a16="http://schemas.microsoft.com/office/drawing/2014/main" id="{ED4A60AD-B19D-AF6C-09D3-6B3EF40C95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6817" y="0"/>
            <a:ext cx="7911163" cy="6845968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061AB481-E1A0-4315-48AC-4BECECA8DE04}"/>
              </a:ext>
            </a:extLst>
          </p:cNvPr>
          <p:cNvSpPr/>
          <p:nvPr/>
        </p:nvSpPr>
        <p:spPr>
          <a:xfrm>
            <a:off x="4243028" y="-12032"/>
            <a:ext cx="7964953" cy="6870032"/>
          </a:xfrm>
          <a:prstGeom prst="rect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3AC21E3-7BFA-0631-0C56-067069E4E280}"/>
              </a:ext>
            </a:extLst>
          </p:cNvPr>
          <p:cNvSpPr/>
          <p:nvPr/>
        </p:nvSpPr>
        <p:spPr>
          <a:xfrm>
            <a:off x="0" y="0"/>
            <a:ext cx="4270662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7BAE8996-3ECA-7503-B618-6179D4BFE3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33" name="Title 1">
            <a:extLst>
              <a:ext uri="{FF2B5EF4-FFF2-40B4-BE49-F238E27FC236}">
                <a16:creationId xmlns:a16="http://schemas.microsoft.com/office/drawing/2014/main" id="{AB27F141-4215-8EC0-6B08-1A7F63B140B9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44700" y="780783"/>
            <a:ext cx="3972110" cy="6099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400" dirty="0">
                <a:solidFill>
                  <a:schemeClr val="bg1"/>
                </a:solidFill>
                <a:latin typeface="Amare Walter Neue Leicht" panose="020B0303040202060203" pitchFamily="34" charset="77"/>
              </a:rPr>
              <a:t>Temel</a:t>
            </a:r>
          </a:p>
          <a:p>
            <a:r>
              <a:rPr lang="en-US" sz="4400" dirty="0" err="1">
                <a:solidFill>
                  <a:schemeClr val="bg1"/>
                </a:solidFill>
                <a:latin typeface="Amare Walter Neue Leicht" panose="020B0303040202060203" pitchFamily="34" charset="77"/>
              </a:rPr>
              <a:t>Özellikler</a:t>
            </a:r>
            <a:endParaRPr lang="en-US" sz="4400" baseline="30000" dirty="0">
              <a:solidFill>
                <a:schemeClr val="bg1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B6F4F3-2608-680C-C8F7-FA67C037ABA4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2030069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bg1"/>
                </a:solidFill>
              </a:rPr>
              <a:t>Amare ON SHOTS</a:t>
            </a:r>
            <a:r>
              <a:rPr lang="en-US" sz="1200" baseline="30000" dirty="0">
                <a:solidFill>
                  <a:schemeClr val="bg1"/>
                </a:solidFill>
              </a:rPr>
              <a:t>®</a:t>
            </a:r>
          </a:p>
          <a:p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2" name="Resim 11">
            <a:extLst>
              <a:ext uri="{FF2B5EF4-FFF2-40B4-BE49-F238E27FC236}">
                <a16:creationId xmlns:a16="http://schemas.microsoft.com/office/drawing/2014/main" id="{3DAED73A-2755-0F67-6FA4-B9CA3006A8C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4700" y="2132381"/>
            <a:ext cx="3600962" cy="4085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3963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818CBE1-0D2D-10C7-C263-5DC8CDE84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CF301691-4F13-F650-635E-1321AEE555CD}"/>
              </a:ext>
            </a:extLst>
          </p:cNvPr>
          <p:cNvSpPr/>
          <p:nvPr/>
        </p:nvSpPr>
        <p:spPr>
          <a:xfrm>
            <a:off x="-6264" y="-15406"/>
            <a:ext cx="4270662" cy="687340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Resim 33">
            <a:extLst>
              <a:ext uri="{FF2B5EF4-FFF2-40B4-BE49-F238E27FC236}">
                <a16:creationId xmlns:a16="http://schemas.microsoft.com/office/drawing/2014/main" id="{B1CB04D0-715D-DCC7-B4AA-73D4368A89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7691" y="2978876"/>
            <a:ext cx="1903694" cy="236741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75608F5-0B02-0467-FBCF-318DA274274F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44700" y="780782"/>
            <a:ext cx="3664496" cy="13436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400" dirty="0">
                <a:solidFill>
                  <a:schemeClr val="bg1"/>
                </a:solidFill>
                <a:latin typeface="Amare Walter Neue Leicht" panose="020B0303040202060203" pitchFamily="34" charset="77"/>
              </a:rPr>
              <a:t>Temel </a:t>
            </a:r>
            <a:r>
              <a:rPr lang="en-US" sz="4400" dirty="0" err="1">
                <a:solidFill>
                  <a:schemeClr val="bg1"/>
                </a:solidFill>
                <a:latin typeface="Amare Walter Neue Leicht" panose="020B0303040202060203" pitchFamily="34" charset="77"/>
              </a:rPr>
              <a:t>İçerikler</a:t>
            </a:r>
            <a:endParaRPr lang="en-US" sz="4400" baseline="30000" dirty="0">
              <a:solidFill>
                <a:schemeClr val="bg1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E4FB0EA-779A-7D71-2662-2A1FAE3972CE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780246" y="531439"/>
            <a:ext cx="5793969" cy="4814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Tiamin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Hidroklorür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 - B1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Vitamini</a:t>
            </a:r>
            <a:endParaRPr lang="en-US" b="1" dirty="0">
              <a:solidFill>
                <a:schemeClr val="accent3"/>
              </a:solidFill>
              <a:latin typeface="Amare Walter Neue Halbfett"/>
            </a:endParaRPr>
          </a:p>
        </p:txBody>
      </p:sp>
      <p:sp>
        <p:nvSpPr>
          <p:cNvPr id="46" name="Rectangle 4">
            <a:extLst>
              <a:ext uri="{FF2B5EF4-FFF2-40B4-BE49-F238E27FC236}">
                <a16:creationId xmlns:a16="http://schemas.microsoft.com/office/drawing/2014/main" id="{B0ADA8A8-4E3D-32C8-E3E0-65439B70EB63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CEAA1AF-7EFE-B82B-2725-C56E340F26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49" name="Slide Number Placeholder 1">
            <a:extLst>
              <a:ext uri="{FF2B5EF4-FFF2-40B4-BE49-F238E27FC236}">
                <a16:creationId xmlns:a16="http://schemas.microsoft.com/office/drawing/2014/main" id="{A0C136A8-48FE-4726-E32F-72514238072F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16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D9E8AF-DDD4-7D08-7DDE-0CFE90AD8E1D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0E3345-5B7A-5034-3118-539DDE1A474E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38700" y="216918"/>
            <a:ext cx="2030069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bg1"/>
                </a:solidFill>
              </a:rPr>
              <a:t>Amare ON SHOTS</a:t>
            </a:r>
            <a:r>
              <a:rPr lang="en-US" sz="1200" baseline="30000" dirty="0">
                <a:solidFill>
                  <a:schemeClr val="bg1"/>
                </a:solidFill>
              </a:rPr>
              <a:t>®</a:t>
            </a:r>
          </a:p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4" name="Content Placeholder 2">
            <a:extLst>
              <a:ext uri="{FF2B5EF4-FFF2-40B4-BE49-F238E27FC236}">
                <a16:creationId xmlns:a16="http://schemas.microsoft.com/office/drawing/2014/main" id="{EF533A7B-3332-7F0E-4BEA-0692D34FD682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4780247" y="1105543"/>
            <a:ext cx="6942830" cy="217691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Tiamin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enerji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oluşum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metabolizmasına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600" dirty="0">
              <a:solidFill>
                <a:schemeClr val="accent3"/>
              </a:solidFill>
              <a:latin typeface="Amare Walter Neue Mager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Tiamin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kalbin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fonksiyonuna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600" dirty="0">
              <a:solidFill>
                <a:schemeClr val="accent3"/>
              </a:solidFill>
              <a:latin typeface="Amare Walter Neue Mager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Tiamin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sinir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sisteminin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işleyişine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600" dirty="0">
              <a:solidFill>
                <a:schemeClr val="accent3"/>
              </a:solidFill>
              <a:latin typeface="Amare Walter Neue Mager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Tiamin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psikolojik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fonksiyona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sz="1600" i="1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7" name="TextBox 18">
            <a:extLst>
              <a:ext uri="{FF2B5EF4-FFF2-40B4-BE49-F238E27FC236}">
                <a16:creationId xmlns:a16="http://schemas.microsoft.com/office/drawing/2014/main" id="{2F652FC3-0CD9-919A-4629-5AEA0C2913CA}"/>
              </a:ext>
            </a:extLst>
          </p:cNvPr>
          <p:cNvSpPr txBox="1"/>
          <p:nvPr/>
        </p:nvSpPr>
        <p:spPr>
          <a:xfrm>
            <a:off x="4780246" y="4901840"/>
            <a:ext cx="7036616" cy="120032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065935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818CBE1-0D2D-10C7-C263-5DC8CDE84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CF301691-4F13-F650-635E-1321AEE555CD}"/>
              </a:ext>
            </a:extLst>
          </p:cNvPr>
          <p:cNvSpPr/>
          <p:nvPr/>
        </p:nvSpPr>
        <p:spPr>
          <a:xfrm>
            <a:off x="-6264" y="-15406"/>
            <a:ext cx="4270662" cy="687340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44477B0D-6F42-073E-3D65-1777CA7DA3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7691" y="2170303"/>
            <a:ext cx="1903694" cy="236741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75608F5-0B02-0467-FBCF-318DA274274F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44700" y="780782"/>
            <a:ext cx="3664496" cy="13436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400" dirty="0">
                <a:solidFill>
                  <a:schemeClr val="bg1"/>
                </a:solidFill>
                <a:latin typeface="Amare Walter Neue Leicht" panose="020B0303040202060203" pitchFamily="34" charset="77"/>
              </a:rPr>
              <a:t>Temel </a:t>
            </a:r>
            <a:r>
              <a:rPr lang="en-US" sz="4400" dirty="0" err="1">
                <a:solidFill>
                  <a:schemeClr val="bg1"/>
                </a:solidFill>
                <a:latin typeface="Amare Walter Neue Leicht" panose="020B0303040202060203" pitchFamily="34" charset="77"/>
              </a:rPr>
              <a:t>İçerikler</a:t>
            </a:r>
            <a:endParaRPr lang="en-US" sz="4400" baseline="30000" dirty="0">
              <a:solidFill>
                <a:schemeClr val="bg1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46" name="Rectangle 4">
            <a:extLst>
              <a:ext uri="{FF2B5EF4-FFF2-40B4-BE49-F238E27FC236}">
                <a16:creationId xmlns:a16="http://schemas.microsoft.com/office/drawing/2014/main" id="{B0ADA8A8-4E3D-32C8-E3E0-65439B70EB63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CEAA1AF-7EFE-B82B-2725-C56E340F26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49" name="Slide Number Placeholder 1">
            <a:extLst>
              <a:ext uri="{FF2B5EF4-FFF2-40B4-BE49-F238E27FC236}">
                <a16:creationId xmlns:a16="http://schemas.microsoft.com/office/drawing/2014/main" id="{A0C136A8-48FE-4726-E32F-72514238072F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17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D9E8AF-DDD4-7D08-7DDE-0CFE90AD8E1D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3B7295A-A32E-929B-ED5B-B96D8BC19ACD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780246" y="531439"/>
            <a:ext cx="4879569" cy="4814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Riboflavin - B2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Vitamini</a:t>
            </a:r>
            <a:endParaRPr lang="en-US" b="1" dirty="0">
              <a:solidFill>
                <a:schemeClr val="accent3"/>
              </a:solidFill>
              <a:latin typeface="Amare Walter Neue Halbfett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08CD586-6AF8-9256-D7B9-0C41F48F6E24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4780247" y="1105543"/>
            <a:ext cx="6942830" cy="44160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Riboflavin (B2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),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kırmızı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hücrelerinin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korunmasına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kırmızı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hücrelerinin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oluşumuna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600" dirty="0">
              <a:solidFill>
                <a:schemeClr val="accent3"/>
              </a:solidFill>
              <a:latin typeface="Amare Walter Neue Mager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Riboflavin (B2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),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görmenin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korunmasına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600" dirty="0">
              <a:solidFill>
                <a:schemeClr val="accent3"/>
              </a:solidFill>
              <a:latin typeface="Amare Walter Neue Mager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Riboflavin,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enerji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oluşum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metabolizmasına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600" dirty="0">
              <a:solidFill>
                <a:schemeClr val="accent3"/>
              </a:solidFill>
              <a:latin typeface="Amare Walter Neue Mager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Riboflavin,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demirin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metabolizmasına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homosistein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metabolizmasına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600" dirty="0">
              <a:solidFill>
                <a:schemeClr val="accent3"/>
              </a:solidFill>
              <a:latin typeface="Amare Walter Neue Mager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Riboflavin,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cildin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korunmasına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600" dirty="0">
              <a:solidFill>
                <a:schemeClr val="accent3"/>
              </a:solidFill>
              <a:latin typeface="Amare Walter Neue Mager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Riboflavin,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mukozaların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korunmasına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sz="1600" i="1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5603C60-8176-5711-6CB3-43F17A0C7525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138700" y="216918"/>
            <a:ext cx="2030069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bg1"/>
                </a:solidFill>
              </a:rPr>
              <a:t>Amare ON SHOTS</a:t>
            </a:r>
            <a:r>
              <a:rPr lang="en-US" sz="1200" baseline="30000" dirty="0">
                <a:solidFill>
                  <a:schemeClr val="bg1"/>
                </a:solidFill>
              </a:rPr>
              <a:t>®</a:t>
            </a:r>
          </a:p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TextBox 18">
            <a:extLst>
              <a:ext uri="{FF2B5EF4-FFF2-40B4-BE49-F238E27FC236}">
                <a16:creationId xmlns:a16="http://schemas.microsoft.com/office/drawing/2014/main" id="{7D36966A-C9AC-76A2-885F-D22C2A31467B}"/>
              </a:ext>
            </a:extLst>
          </p:cNvPr>
          <p:cNvSpPr txBox="1"/>
          <p:nvPr/>
        </p:nvSpPr>
        <p:spPr>
          <a:xfrm>
            <a:off x="4780246" y="4901840"/>
            <a:ext cx="7036616" cy="120032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811259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818CBE1-0D2D-10C7-C263-5DC8CDE84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CF301691-4F13-F650-635E-1321AEE555CD}"/>
              </a:ext>
            </a:extLst>
          </p:cNvPr>
          <p:cNvSpPr/>
          <p:nvPr/>
        </p:nvSpPr>
        <p:spPr>
          <a:xfrm>
            <a:off x="-6264" y="-15406"/>
            <a:ext cx="4270662" cy="687340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0D588C5A-70F8-D791-67E5-CBAC53B189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2799" y="2142319"/>
            <a:ext cx="1903694" cy="236741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75608F5-0B02-0467-FBCF-318DA274274F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44700" y="780782"/>
            <a:ext cx="3664496" cy="13436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400" dirty="0">
                <a:solidFill>
                  <a:schemeClr val="bg1"/>
                </a:solidFill>
                <a:latin typeface="Amare Walter Neue Leicht" panose="020B0303040202060203" pitchFamily="34" charset="77"/>
              </a:rPr>
              <a:t>Temel </a:t>
            </a:r>
            <a:r>
              <a:rPr lang="en-US" sz="4400" dirty="0" err="1">
                <a:solidFill>
                  <a:schemeClr val="bg1"/>
                </a:solidFill>
                <a:latin typeface="Amare Walter Neue Leicht" panose="020B0303040202060203" pitchFamily="34" charset="77"/>
              </a:rPr>
              <a:t>İçerikler</a:t>
            </a:r>
            <a:endParaRPr lang="en-US" sz="4400" baseline="30000" dirty="0">
              <a:solidFill>
                <a:schemeClr val="bg1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46" name="Rectangle 4">
            <a:extLst>
              <a:ext uri="{FF2B5EF4-FFF2-40B4-BE49-F238E27FC236}">
                <a16:creationId xmlns:a16="http://schemas.microsoft.com/office/drawing/2014/main" id="{B0ADA8A8-4E3D-32C8-E3E0-65439B70EB63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CEAA1AF-7EFE-B82B-2725-C56E340F26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49" name="Slide Number Placeholder 1">
            <a:extLst>
              <a:ext uri="{FF2B5EF4-FFF2-40B4-BE49-F238E27FC236}">
                <a16:creationId xmlns:a16="http://schemas.microsoft.com/office/drawing/2014/main" id="{A0C136A8-48FE-4726-E32F-72514238072F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18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D9E8AF-DDD4-7D08-7DDE-0CFE90AD8E1D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8820F84-7E2A-DA54-EC95-2418D092318B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780246" y="531439"/>
            <a:ext cx="4879569" cy="4814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Niasin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 - B3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Vitamini</a:t>
            </a:r>
            <a:endParaRPr lang="en-US" b="1" dirty="0">
              <a:solidFill>
                <a:schemeClr val="accent3"/>
              </a:solidFill>
              <a:latin typeface="Amare Walter Neue Halbfett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6BFA92-533C-3871-4EE2-E852EC827C61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4780247" y="1105543"/>
            <a:ext cx="6318954" cy="293373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Niasin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enerji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oluşum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metabolizmasına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600" dirty="0">
              <a:solidFill>
                <a:schemeClr val="accent3"/>
              </a:solidFill>
              <a:latin typeface="Amare Walter Neue Mager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Niasin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cildin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korunmasına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600" dirty="0">
              <a:solidFill>
                <a:schemeClr val="accent3"/>
              </a:solidFill>
              <a:latin typeface="Amare Walter Neue Mager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Niasin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mukozaların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korunmasına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sz="1600" i="1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0BA3F92-EBB4-D94E-DD5F-2D96CD28E0A4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138700" y="216918"/>
            <a:ext cx="2030069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bg1"/>
                </a:solidFill>
              </a:rPr>
              <a:t>Amare ON SHOTS</a:t>
            </a:r>
            <a:r>
              <a:rPr lang="en-US" sz="1200" baseline="30000" dirty="0">
                <a:solidFill>
                  <a:schemeClr val="bg1"/>
                </a:solidFill>
              </a:rPr>
              <a:t>®</a:t>
            </a:r>
          </a:p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TextBox 18">
            <a:extLst>
              <a:ext uri="{FF2B5EF4-FFF2-40B4-BE49-F238E27FC236}">
                <a16:creationId xmlns:a16="http://schemas.microsoft.com/office/drawing/2014/main" id="{29FA8AD9-3A73-6226-0915-63180141239F}"/>
              </a:ext>
            </a:extLst>
          </p:cNvPr>
          <p:cNvSpPr txBox="1"/>
          <p:nvPr/>
        </p:nvSpPr>
        <p:spPr>
          <a:xfrm>
            <a:off x="4780246" y="4901840"/>
            <a:ext cx="7036616" cy="120032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02027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818CBE1-0D2D-10C7-C263-5DC8CDE84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CF301691-4F13-F650-635E-1321AEE555CD}"/>
              </a:ext>
            </a:extLst>
          </p:cNvPr>
          <p:cNvSpPr/>
          <p:nvPr/>
        </p:nvSpPr>
        <p:spPr>
          <a:xfrm>
            <a:off x="-6264" y="-15406"/>
            <a:ext cx="4270662" cy="687340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87B68EBA-724E-8338-D61A-0C4C2D3BE3B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2799" y="2124431"/>
            <a:ext cx="1903694" cy="236741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75608F5-0B02-0467-FBCF-318DA274274F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44700" y="780782"/>
            <a:ext cx="3664496" cy="13436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400" dirty="0">
                <a:solidFill>
                  <a:schemeClr val="bg1"/>
                </a:solidFill>
                <a:latin typeface="Amare Walter Neue Leicht" panose="020B0303040202060203" pitchFamily="34" charset="77"/>
              </a:rPr>
              <a:t>Temel </a:t>
            </a:r>
            <a:r>
              <a:rPr lang="en-US" sz="4400" dirty="0" err="1">
                <a:solidFill>
                  <a:schemeClr val="bg1"/>
                </a:solidFill>
                <a:latin typeface="Amare Walter Neue Leicht" panose="020B0303040202060203" pitchFamily="34" charset="77"/>
              </a:rPr>
              <a:t>İçerikler</a:t>
            </a:r>
            <a:endParaRPr lang="en-US" sz="4400" baseline="30000" dirty="0">
              <a:solidFill>
                <a:schemeClr val="bg1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46" name="Rectangle 4">
            <a:extLst>
              <a:ext uri="{FF2B5EF4-FFF2-40B4-BE49-F238E27FC236}">
                <a16:creationId xmlns:a16="http://schemas.microsoft.com/office/drawing/2014/main" id="{B0ADA8A8-4E3D-32C8-E3E0-65439B70EB63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CEAA1AF-7EFE-B82B-2725-C56E340F26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49" name="Slide Number Placeholder 1">
            <a:extLst>
              <a:ext uri="{FF2B5EF4-FFF2-40B4-BE49-F238E27FC236}">
                <a16:creationId xmlns:a16="http://schemas.microsoft.com/office/drawing/2014/main" id="{A0C136A8-48FE-4726-E32F-72514238072F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19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D9E8AF-DDD4-7D08-7DDE-0CFE90AD8E1D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13F5E09-253F-6060-E3E3-85364CDB24E2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780246" y="531439"/>
            <a:ext cx="5418831" cy="4814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B6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Vitamini</a:t>
            </a:r>
            <a:endParaRPr lang="en-US" b="1" dirty="0">
              <a:solidFill>
                <a:schemeClr val="accent3"/>
              </a:solidFill>
              <a:latin typeface="Amare Walter Neue Halbfett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7B8B901-19A9-FFDC-A0BA-BFB9CEE07C74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4780247" y="1105543"/>
            <a:ext cx="6825599" cy="293373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B6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bağışıklık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sisteminin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işleyişine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600" dirty="0">
              <a:solidFill>
                <a:schemeClr val="accent3"/>
              </a:solidFill>
              <a:latin typeface="Amare Walter Neue Mager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B6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enerji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oluşum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metabolizmasına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600" dirty="0">
              <a:solidFill>
                <a:schemeClr val="accent3"/>
              </a:solidFill>
              <a:latin typeface="Amare Walter Neue Mager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B6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sistein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sentezinin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gerçekleşmesine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600" dirty="0">
              <a:solidFill>
                <a:schemeClr val="accent3"/>
              </a:solidFill>
              <a:latin typeface="Amare Walter Neue Mager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B6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homosistein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metabolizmasına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600" dirty="0">
              <a:solidFill>
                <a:schemeClr val="accent3"/>
              </a:solidFill>
              <a:latin typeface="Amare Walter Neue Mager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B6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proteinlerin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glikojenin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metabolizmasına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sz="1600" i="1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008DEE2-4909-A4F8-7F0D-57489405E0A7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138700" y="216918"/>
            <a:ext cx="2030069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bg1"/>
                </a:solidFill>
              </a:rPr>
              <a:t>Amare ON SHOTS</a:t>
            </a:r>
            <a:r>
              <a:rPr lang="en-US" sz="1200" baseline="30000" dirty="0">
                <a:solidFill>
                  <a:schemeClr val="bg1"/>
                </a:solidFill>
              </a:rPr>
              <a:t>®</a:t>
            </a:r>
          </a:p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TextBox 18">
            <a:extLst>
              <a:ext uri="{FF2B5EF4-FFF2-40B4-BE49-F238E27FC236}">
                <a16:creationId xmlns:a16="http://schemas.microsoft.com/office/drawing/2014/main" id="{65A0445B-5847-1B78-8EBB-B4C64BE636F8}"/>
              </a:ext>
            </a:extLst>
          </p:cNvPr>
          <p:cNvSpPr txBox="1"/>
          <p:nvPr/>
        </p:nvSpPr>
        <p:spPr>
          <a:xfrm>
            <a:off x="4780246" y="4901840"/>
            <a:ext cx="7036616" cy="120032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28263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5E8E9324-DDA6-C8F9-176A-66A39E7281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9183" y="0"/>
            <a:ext cx="6111793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098914" y="0"/>
            <a:ext cx="6102062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C95A078-62F0-EF00-0CBB-B25976BED9DC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2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DFAB578-A0EC-D712-2F0C-0D8024E94020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38700" y="216918"/>
            <a:ext cx="2030069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ON SHOTS</a:t>
            </a:r>
            <a:r>
              <a:rPr lang="en-US" sz="1200" baseline="30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®</a:t>
            </a:r>
          </a:p>
          <a:p>
            <a:endParaRPr lang="en-US" sz="12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04901" y="586042"/>
            <a:ext cx="5620414" cy="44431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ON SHOTS</a:t>
            </a:r>
            <a:r>
              <a:rPr lang="en-US" b="1" baseline="30000" dirty="0">
                <a:solidFill>
                  <a:schemeClr val="accent3"/>
                </a:solidFill>
                <a:effectLst/>
                <a:latin typeface="Amare Walter Neue Halbfett"/>
              </a:rPr>
              <a:t>®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 Nedir?</a:t>
            </a:r>
            <a:endParaRPr lang="en-US" b="1" dirty="0">
              <a:solidFill>
                <a:schemeClr val="accent3"/>
              </a:solidFill>
              <a:latin typeface="Amare Walter Neue Halbfett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Hayata “ON” Numara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Destek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!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Günümüzün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yoğun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temposunda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iş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sosyal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yaşam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günlük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sorumluluklar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arasında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denge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kurmaya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çalışırken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enerjik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aktif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kalmak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her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zamankinden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daha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önemli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hale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geliyor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ON Shots</a:t>
            </a:r>
            <a:r>
              <a:rPr lang="en-US" sz="1600" baseline="30000" dirty="0">
                <a:solidFill>
                  <a:schemeClr val="accent3"/>
                </a:solidFill>
                <a:latin typeface="Amare Walter Neue Mager"/>
              </a:rPr>
              <a:t>®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guarana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tohumu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ekstresi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B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vitaminleri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taurin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bitkisel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ekstreleri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araya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getiren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özel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formülüyle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günlük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beslenme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rutinini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desteklemek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amacıyla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geliştirilmiştir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İçeriğinde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B1, B2, B6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B12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vitaminleri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niasin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;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enerji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oluşum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metabolizmasına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yorgunluk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bitkinliğin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azalmasına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</p:txBody>
      </p:sp>
      <p:sp>
        <p:nvSpPr>
          <p:cNvPr id="2" name="TextBox 18">
            <a:extLst>
              <a:ext uri="{FF2B5EF4-FFF2-40B4-BE49-F238E27FC236}">
                <a16:creationId xmlns:a16="http://schemas.microsoft.com/office/drawing/2014/main" id="{8B7AB470-56AE-316C-9D03-997D85835B3E}"/>
              </a:ext>
            </a:extLst>
          </p:cNvPr>
          <p:cNvSpPr txBox="1"/>
          <p:nvPr/>
        </p:nvSpPr>
        <p:spPr>
          <a:xfrm>
            <a:off x="138701" y="4798539"/>
            <a:ext cx="5840068" cy="132343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034240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818CBE1-0D2D-10C7-C263-5DC8CDE84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CF301691-4F13-F650-635E-1321AEE555CD}"/>
              </a:ext>
            </a:extLst>
          </p:cNvPr>
          <p:cNvSpPr/>
          <p:nvPr/>
        </p:nvSpPr>
        <p:spPr>
          <a:xfrm>
            <a:off x="-6264" y="-15406"/>
            <a:ext cx="4270662" cy="687340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350B6785-D8B2-53BA-9379-EB32F24BDE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2798" y="2124431"/>
            <a:ext cx="1903694" cy="236741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75608F5-0B02-0467-FBCF-318DA274274F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44700" y="780782"/>
            <a:ext cx="3664496" cy="13436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400" dirty="0">
                <a:solidFill>
                  <a:schemeClr val="bg1"/>
                </a:solidFill>
                <a:latin typeface="Amare Walter Neue Leicht" panose="020B0303040202060203" pitchFamily="34" charset="77"/>
              </a:rPr>
              <a:t>Temel </a:t>
            </a:r>
            <a:r>
              <a:rPr lang="en-US" sz="4400" dirty="0" err="1">
                <a:solidFill>
                  <a:schemeClr val="bg1"/>
                </a:solidFill>
                <a:latin typeface="Amare Walter Neue Leicht" panose="020B0303040202060203" pitchFamily="34" charset="77"/>
              </a:rPr>
              <a:t>İçerikler</a:t>
            </a:r>
            <a:endParaRPr lang="en-US" sz="4400" baseline="30000" dirty="0">
              <a:solidFill>
                <a:schemeClr val="bg1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46" name="Rectangle 4">
            <a:extLst>
              <a:ext uri="{FF2B5EF4-FFF2-40B4-BE49-F238E27FC236}">
                <a16:creationId xmlns:a16="http://schemas.microsoft.com/office/drawing/2014/main" id="{B0ADA8A8-4E3D-32C8-E3E0-65439B70EB63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CEAA1AF-7EFE-B82B-2725-C56E340F26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49" name="Slide Number Placeholder 1">
            <a:extLst>
              <a:ext uri="{FF2B5EF4-FFF2-40B4-BE49-F238E27FC236}">
                <a16:creationId xmlns:a16="http://schemas.microsoft.com/office/drawing/2014/main" id="{A0C136A8-48FE-4726-E32F-72514238072F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20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D9E8AF-DDD4-7D08-7DDE-0CFE90AD8E1D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34D31AC-F09A-EBFC-0C4D-1CCEB04A090C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780246" y="531439"/>
            <a:ext cx="4879569" cy="4814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B12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Vitamini</a:t>
            </a:r>
            <a:endParaRPr lang="en-US" b="1" dirty="0">
              <a:solidFill>
                <a:schemeClr val="accent3"/>
              </a:solidFill>
              <a:latin typeface="Amare Walter Neue Halbfett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5482A7D-D755-A6D3-6441-C853213B1D43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4780247" y="1105543"/>
            <a:ext cx="6849045" cy="314993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B12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enerji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oluşum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metabolizmasına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600" dirty="0">
              <a:solidFill>
                <a:schemeClr val="accent3"/>
              </a:solidFill>
              <a:latin typeface="Amare Walter Neue Mager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B12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homosistein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metabolizmasına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600" dirty="0">
              <a:solidFill>
                <a:schemeClr val="accent3"/>
              </a:solidFill>
              <a:latin typeface="Amare Walter Neue Mager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B12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sinir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sisteminin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işleyişine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600" dirty="0">
              <a:solidFill>
                <a:schemeClr val="accent3"/>
              </a:solidFill>
              <a:latin typeface="Amare Walter Neue Mager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B12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yorgunluk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bitkinliğin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azalmasına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600" dirty="0">
              <a:solidFill>
                <a:schemeClr val="accent3"/>
              </a:solidFill>
              <a:latin typeface="Amare Walter Neue Mager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B12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hücre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bölünmesi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sürecinde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rol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oynar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600" dirty="0">
              <a:solidFill>
                <a:schemeClr val="accent3"/>
              </a:solidFill>
              <a:latin typeface="Amare Walter Neue Mager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B12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kırmızı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hücrelerinin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oluşumuna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428F355-C8D0-0653-3424-B90A136B2682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138700" y="216918"/>
            <a:ext cx="2030069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bg1"/>
                </a:solidFill>
              </a:rPr>
              <a:t>Amare ON SHOTS</a:t>
            </a:r>
            <a:r>
              <a:rPr lang="en-US" sz="1200" baseline="30000" dirty="0">
                <a:solidFill>
                  <a:schemeClr val="bg1"/>
                </a:solidFill>
              </a:rPr>
              <a:t>®</a:t>
            </a:r>
          </a:p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TextBox 18">
            <a:extLst>
              <a:ext uri="{FF2B5EF4-FFF2-40B4-BE49-F238E27FC236}">
                <a16:creationId xmlns:a16="http://schemas.microsoft.com/office/drawing/2014/main" id="{B1E6A24C-624B-743C-E5C0-A5EAB02651B2}"/>
              </a:ext>
            </a:extLst>
          </p:cNvPr>
          <p:cNvSpPr txBox="1"/>
          <p:nvPr/>
        </p:nvSpPr>
        <p:spPr>
          <a:xfrm>
            <a:off x="4780246" y="4901840"/>
            <a:ext cx="7036616" cy="120032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619346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818CBE1-0D2D-10C7-C263-5DC8CDE84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CF301691-4F13-F650-635E-1321AEE555CD}"/>
              </a:ext>
            </a:extLst>
          </p:cNvPr>
          <p:cNvSpPr/>
          <p:nvPr/>
        </p:nvSpPr>
        <p:spPr>
          <a:xfrm>
            <a:off x="-6264" y="0"/>
            <a:ext cx="4270662" cy="687340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350B6785-D8B2-53BA-9379-EB32F24BDE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2798" y="2124431"/>
            <a:ext cx="1903694" cy="236741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75608F5-0B02-0467-FBCF-318DA274274F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44700" y="780782"/>
            <a:ext cx="3664496" cy="13436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400" dirty="0">
                <a:solidFill>
                  <a:schemeClr val="bg1"/>
                </a:solidFill>
                <a:latin typeface="Amare Walter Neue Leicht" panose="020B0303040202060203" pitchFamily="34" charset="77"/>
              </a:rPr>
              <a:t>Temel </a:t>
            </a:r>
            <a:r>
              <a:rPr lang="en-US" sz="4400" dirty="0" err="1">
                <a:solidFill>
                  <a:schemeClr val="bg1"/>
                </a:solidFill>
                <a:latin typeface="Amare Walter Neue Leicht" panose="020B0303040202060203" pitchFamily="34" charset="77"/>
              </a:rPr>
              <a:t>İçerikler</a:t>
            </a:r>
            <a:endParaRPr lang="en-US" sz="4400" baseline="30000" dirty="0">
              <a:solidFill>
                <a:schemeClr val="bg1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46" name="Rectangle 4">
            <a:extLst>
              <a:ext uri="{FF2B5EF4-FFF2-40B4-BE49-F238E27FC236}">
                <a16:creationId xmlns:a16="http://schemas.microsoft.com/office/drawing/2014/main" id="{B0ADA8A8-4E3D-32C8-E3E0-65439B70EB63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CEAA1AF-7EFE-B82B-2725-C56E340F26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49" name="Slide Number Placeholder 1">
            <a:extLst>
              <a:ext uri="{FF2B5EF4-FFF2-40B4-BE49-F238E27FC236}">
                <a16:creationId xmlns:a16="http://schemas.microsoft.com/office/drawing/2014/main" id="{A0C136A8-48FE-4726-E32F-72514238072F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21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D9E8AF-DDD4-7D08-7DDE-0CFE90AD8E1D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34D31AC-F09A-EBFC-0C4D-1CCEB04A090C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780246" y="531439"/>
            <a:ext cx="4879569" cy="4814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B12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Vitamini</a:t>
            </a:r>
            <a:endParaRPr lang="en-US" b="1" dirty="0">
              <a:solidFill>
                <a:schemeClr val="accent3"/>
              </a:solidFill>
              <a:latin typeface="Amare Walter Neue Halbfett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5482A7D-D755-A6D3-6441-C853213B1D43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4780247" y="1105543"/>
            <a:ext cx="6849045" cy="10188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B12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bağışıklık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sisteminin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işlevine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600" dirty="0">
              <a:solidFill>
                <a:schemeClr val="accent3"/>
              </a:solidFill>
              <a:latin typeface="Amare Walter Neue Mager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B12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psikolojik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fonksiyona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sz="1600" i="1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428F355-C8D0-0653-3424-B90A136B2682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138700" y="216918"/>
            <a:ext cx="2030069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bg1"/>
                </a:solidFill>
              </a:rPr>
              <a:t>Amare ON SHOTS</a:t>
            </a:r>
            <a:r>
              <a:rPr lang="en-US" sz="1200" baseline="30000" dirty="0">
                <a:solidFill>
                  <a:schemeClr val="bg1"/>
                </a:solidFill>
              </a:rPr>
              <a:t>®</a:t>
            </a:r>
          </a:p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TextBox 18">
            <a:extLst>
              <a:ext uri="{FF2B5EF4-FFF2-40B4-BE49-F238E27FC236}">
                <a16:creationId xmlns:a16="http://schemas.microsoft.com/office/drawing/2014/main" id="{B1E6A24C-624B-743C-E5C0-A5EAB02651B2}"/>
              </a:ext>
            </a:extLst>
          </p:cNvPr>
          <p:cNvSpPr txBox="1"/>
          <p:nvPr/>
        </p:nvSpPr>
        <p:spPr>
          <a:xfrm>
            <a:off x="4780246" y="4901840"/>
            <a:ext cx="7036616" cy="120032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184900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377F3B9-A166-0D94-3DF7-CCA330A7C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Resim 13">
            <a:extLst>
              <a:ext uri="{FF2B5EF4-FFF2-40B4-BE49-F238E27FC236}">
                <a16:creationId xmlns:a16="http://schemas.microsoft.com/office/drawing/2014/main" id="{AE68EEFA-7535-CC1C-B27B-79BA1B6074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0207" y="0"/>
            <a:ext cx="6111793" cy="6858000"/>
          </a:xfrm>
          <a:prstGeom prst="rect">
            <a:avLst/>
          </a:prstGeom>
        </p:spPr>
      </p:pic>
      <p:sp>
        <p:nvSpPr>
          <p:cNvPr id="10" name="Rectangle 16">
            <a:extLst>
              <a:ext uri="{FF2B5EF4-FFF2-40B4-BE49-F238E27FC236}">
                <a16:creationId xmlns:a16="http://schemas.microsoft.com/office/drawing/2014/main" id="{780D3A05-746D-2EAC-B151-E4C3EFAFBF90}"/>
              </a:ext>
            </a:extLst>
          </p:cNvPr>
          <p:cNvSpPr/>
          <p:nvPr/>
        </p:nvSpPr>
        <p:spPr>
          <a:xfrm>
            <a:off x="6084928" y="0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00DC96-0856-6903-00F8-EE646EAA0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4460" y="6356350"/>
            <a:ext cx="2743200" cy="365125"/>
          </a:xfrm>
        </p:spPr>
        <p:txBody>
          <a:bodyPr/>
          <a:lstStyle/>
          <a:p>
            <a:fld id="{FEDAFF86-66A4-D342-B39A-0C3E2798F66C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3" name="Picture 2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9C35E6DF-8F7F-7E37-F93E-343C45A12C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4AA6ACE8-129A-66E0-4DEC-37767CF62313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5" name="Picture 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987C3F7F-8EAB-A7BA-0F84-FE326C381B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0DF4232-7B14-2701-62FA-383957A6783B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E9A4D5D6-2DD8-9905-A041-F6FDCAA023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7" name="Slide Number Placeholder 1">
            <a:extLst>
              <a:ext uri="{FF2B5EF4-FFF2-40B4-BE49-F238E27FC236}">
                <a16:creationId xmlns:a16="http://schemas.microsoft.com/office/drawing/2014/main" id="{6BE70DAD-B770-06CD-1408-C488EB17CA8F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18" name="Slide Number Placeholder 1">
            <a:extLst>
              <a:ext uri="{FF2B5EF4-FFF2-40B4-BE49-F238E27FC236}">
                <a16:creationId xmlns:a16="http://schemas.microsoft.com/office/drawing/2014/main" id="{521F1AEB-4420-2E23-3A55-1C5886B20D4B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22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1CB7FE89-0BE7-3FE3-CDA1-7F7DE0A757B0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44700" y="780783"/>
            <a:ext cx="5968532" cy="12121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400" dirty="0" err="1">
                <a:solidFill>
                  <a:schemeClr val="accent3"/>
                </a:solidFill>
                <a:latin typeface="Amare Walter Neue Leicht" panose="020B0303040202060203" pitchFamily="34" charset="77"/>
              </a:rPr>
              <a:t>Etken</a:t>
            </a:r>
            <a:r>
              <a:rPr lang="en-US" sz="4400" dirty="0">
                <a:solidFill>
                  <a:schemeClr val="accent3"/>
                </a:solidFill>
                <a:latin typeface="Amare Walter Neue Leicht" panose="020B0303040202060203" pitchFamily="34" charset="77"/>
              </a:rPr>
              <a:t> Madde</a:t>
            </a:r>
          </a:p>
          <a:p>
            <a:r>
              <a:rPr lang="en-US" sz="4400" dirty="0" err="1">
                <a:solidFill>
                  <a:schemeClr val="accent3"/>
                </a:solidFill>
                <a:latin typeface="Amare Walter Neue Leicht" panose="020B0303040202060203" pitchFamily="34" charset="77"/>
              </a:rPr>
              <a:t>Tablosu</a:t>
            </a:r>
            <a:endParaRPr lang="en-US" sz="4400" baseline="30000" dirty="0">
              <a:solidFill>
                <a:schemeClr val="accent3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B5BC0D0-0B84-D4C3-9BAA-C090875AD77D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2F1BC92-AA75-ADC5-558C-D920FCA7C1DA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2030069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ON SHOTS</a:t>
            </a:r>
            <a:r>
              <a:rPr lang="en-US" sz="1200" baseline="30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®</a:t>
            </a:r>
          </a:p>
          <a:p>
            <a:endParaRPr lang="en-US" sz="12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D5F946EF-C4C2-7D3F-45BF-67C567D0D6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8610" y="2107688"/>
            <a:ext cx="4037475" cy="389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3209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377F3B9-A166-0D94-3DF7-CCA330A7C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Resim 11">
            <a:extLst>
              <a:ext uri="{FF2B5EF4-FFF2-40B4-BE49-F238E27FC236}">
                <a16:creationId xmlns:a16="http://schemas.microsoft.com/office/drawing/2014/main" id="{D0E58B61-B44F-E157-5FF6-3C731784E1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0906" y="-9168"/>
            <a:ext cx="3321094" cy="6858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00DC96-0856-6903-00F8-EE646EAA0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4460" y="6356350"/>
            <a:ext cx="2743200" cy="365125"/>
          </a:xfrm>
        </p:spPr>
        <p:txBody>
          <a:bodyPr/>
          <a:lstStyle/>
          <a:p>
            <a:fld id="{FEDAFF86-66A4-D342-B39A-0C3E2798F66C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3" name="Picture 2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9C35E6DF-8F7F-7E37-F93E-343C45A12C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0FAA47C-48BD-529E-55EE-E199AE418968}"/>
              </a:ext>
            </a:extLst>
          </p:cNvPr>
          <p:cNvSpPr txBox="1"/>
          <p:nvPr/>
        </p:nvSpPr>
        <p:spPr>
          <a:xfrm>
            <a:off x="244700" y="1572773"/>
            <a:ext cx="8114927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740"/>
              </a:lnSpc>
            </a:pP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Su, Şeker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Pancarı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Şurubu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, Aroma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Arttırıcı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(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Eritritol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), Guarana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Tohum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Ekstresi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(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Kafein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), İnositol,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Asitlik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Düzenleyiciler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(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Sitrik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Asit, Malik Asit), Taurin, Kolin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Bitartarat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(Kolin), Yeşil Çay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Ekstresi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, Aroma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Verici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, L -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Sitrulin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Galanya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Ekstresi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Korimboz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Vaksiniyum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Tozu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Doğal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Aroma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Vericiler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(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Greyfrut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Ahududu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),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Stabilizör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(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Ksantan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Gam),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Koruyucu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(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Potasyum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Sorbat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),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Nikotinamid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(B3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Vitamini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),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Tatlandırıcı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(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Steviadan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Steviol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Glikozitler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),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Piridoksin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Hidroklorür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(B6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Vitamini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),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Tiamin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Hidroklorür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(B1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Vitamini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), Riboflavin (B2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Vitamini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),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Metilkobalamin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(B12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Vitamini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)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4AA6ACE8-129A-66E0-4DEC-37767CF62313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5" name="Picture 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987C3F7F-8EAB-A7BA-0F84-FE326C381B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0DF4232-7B14-2701-62FA-383957A6783B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E9A4D5D6-2DD8-9905-A041-F6FDCAA023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7" name="Slide Number Placeholder 1">
            <a:extLst>
              <a:ext uri="{FF2B5EF4-FFF2-40B4-BE49-F238E27FC236}">
                <a16:creationId xmlns:a16="http://schemas.microsoft.com/office/drawing/2014/main" id="{6BE70DAD-B770-06CD-1408-C488EB17CA8F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18" name="Slide Number Placeholder 1">
            <a:extLst>
              <a:ext uri="{FF2B5EF4-FFF2-40B4-BE49-F238E27FC236}">
                <a16:creationId xmlns:a16="http://schemas.microsoft.com/office/drawing/2014/main" id="{521F1AEB-4420-2E23-3A55-1C5886B20D4B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23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1CB7FE89-0BE7-3FE3-CDA1-7F7DE0A757B0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44700" y="780783"/>
            <a:ext cx="3664496" cy="7919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400" dirty="0" err="1">
                <a:solidFill>
                  <a:schemeClr val="accent3"/>
                </a:solidFill>
                <a:latin typeface="Amare Walter Neue Leicht" panose="020B0303040202060203" pitchFamily="34" charset="77"/>
              </a:rPr>
              <a:t>İçerikler</a:t>
            </a:r>
            <a:endParaRPr lang="en-US" sz="4400" baseline="30000" dirty="0">
              <a:solidFill>
                <a:schemeClr val="accent3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8D5998D-5C9F-A954-E773-6E1623C86075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7684D44-2CAC-D92A-0845-C51749648758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2030069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ON SHOTS</a:t>
            </a:r>
            <a:r>
              <a:rPr lang="en-US" sz="1200" baseline="30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®</a:t>
            </a:r>
          </a:p>
          <a:p>
            <a:endParaRPr lang="en-US" sz="12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1434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08BF6-DA2F-956F-344B-5947F320B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AA4AFE41-AF49-0CB7-2996-2BD7D6FA8E4F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804962" y="1439729"/>
            <a:ext cx="8582075" cy="8970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Ürün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broşürüne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aşağıdaki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linkten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ulaşabilirsiniz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:</a:t>
            </a:r>
          </a:p>
          <a:p>
            <a:pPr marL="0" indent="0" algn="ctr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bg1"/>
                </a:solidFill>
                <a:latin typeface="Amare Walter Neue Mager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ON SHOTS</a:t>
            </a:r>
            <a:r>
              <a:rPr lang="en-US" sz="2400" b="1" baseline="30000" dirty="0">
                <a:solidFill>
                  <a:schemeClr val="bg1"/>
                </a:solidFill>
                <a:latin typeface="Amare Walter Neue Mager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®</a:t>
            </a:r>
            <a:r>
              <a:rPr lang="en-US" sz="2400" b="1" dirty="0">
                <a:solidFill>
                  <a:schemeClr val="bg1"/>
                </a:solidFill>
                <a:latin typeface="Amare Walter Neue Mager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Ürün Broşürü</a:t>
            </a:r>
            <a:endParaRPr lang="en-US" sz="2400" b="1" dirty="0">
              <a:solidFill>
                <a:schemeClr val="bg1"/>
              </a:solidFill>
              <a:latin typeface="Amare Walter Neue Mager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CACE0A-506C-47CA-2F4D-FF32A4448CF8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093093" y="3293929"/>
            <a:ext cx="4005812" cy="8970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Daha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Fazlası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İçin</a:t>
            </a:r>
            <a:endParaRPr lang="en-US" sz="2400" dirty="0">
              <a:solidFill>
                <a:schemeClr val="bg1"/>
              </a:solidFill>
              <a:latin typeface="Amare Walter Neue Mager"/>
            </a:endParaRPr>
          </a:p>
          <a:p>
            <a:pPr marL="0" indent="0" algn="ctr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bg1"/>
                </a:solidFill>
                <a:latin typeface="Amare Walter Neue Mager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www.amare.com/tr-tr</a:t>
            </a:r>
            <a:endParaRPr lang="en-US" sz="2400" b="1" dirty="0">
              <a:solidFill>
                <a:schemeClr val="bg1"/>
              </a:solidFill>
              <a:latin typeface="Amare Walter Neue Mager"/>
            </a:endParaRPr>
          </a:p>
        </p:txBody>
      </p:sp>
      <p:pic>
        <p:nvPicPr>
          <p:cNvPr id="5" name="Picture 6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E1373766-CCCD-C9EE-0FE2-C742F95536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93093" y="5045695"/>
            <a:ext cx="4039254" cy="74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3076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08BF6-DA2F-956F-344B-5947F320B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A5594BB7-7DCE-E231-0CAB-723BAA71C7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71097" y="2595623"/>
            <a:ext cx="9035005" cy="1666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620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1837C-A6A4-592B-838A-8C6268384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6">
            <a:extLst>
              <a:ext uri="{FF2B5EF4-FFF2-40B4-BE49-F238E27FC236}">
                <a16:creationId xmlns:a16="http://schemas.microsoft.com/office/drawing/2014/main" id="{588D6744-8FEF-25D0-5A65-95166586BFB0}"/>
              </a:ext>
            </a:extLst>
          </p:cNvPr>
          <p:cNvSpPr/>
          <p:nvPr/>
        </p:nvSpPr>
        <p:spPr>
          <a:xfrm>
            <a:off x="6101607" y="-8040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Resim 14">
            <a:extLst>
              <a:ext uri="{FF2B5EF4-FFF2-40B4-BE49-F238E27FC236}">
                <a16:creationId xmlns:a16="http://schemas.microsoft.com/office/drawing/2014/main" id="{7FA8C1F8-07B8-0D8E-F101-9E44D0B2FA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9183" y="0"/>
            <a:ext cx="6111793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3E7FAB3-F611-F578-6F33-4D69A1480D2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9600" y="6400800"/>
            <a:ext cx="1825782" cy="1980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E25A756D-56DC-9507-0A40-6CDA8AED1856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10" name="Picture 9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8203790B-CC99-AD76-B001-C3C5CF7EA5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2176B677-3AB4-2D94-BAFF-5C378E5FBEB9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12" name="Picture 11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AF048790-2130-A9EF-C226-4AEC4072CA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899DD00-9E13-47F6-9B2F-A3F866C33FB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832017AA-523A-E0C9-82E9-7283346A38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21" name="Slide Number Placeholder 1">
            <a:extLst>
              <a:ext uri="{FF2B5EF4-FFF2-40B4-BE49-F238E27FC236}">
                <a16:creationId xmlns:a16="http://schemas.microsoft.com/office/drawing/2014/main" id="{BD76127A-F1AF-4AC3-A279-B3C8307EEB2E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22" name="Slide Number Placeholder 1">
            <a:extLst>
              <a:ext uri="{FF2B5EF4-FFF2-40B4-BE49-F238E27FC236}">
                <a16:creationId xmlns:a16="http://schemas.microsoft.com/office/drawing/2014/main" id="{93270370-6331-95EC-5C14-28AFB39A4A99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3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03DB3C8-B4DC-7753-EEDF-F09417B53B63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77599" y="703129"/>
            <a:ext cx="5801169" cy="33647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Sevmek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İçin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Nedenleriniz</a:t>
            </a:r>
            <a:endParaRPr lang="en-US" b="1" dirty="0">
              <a:solidFill>
                <a:schemeClr val="accent3"/>
              </a:solidFill>
              <a:latin typeface="Amare Walter Neue Halbfett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Modern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yaşam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temposu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yoğun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çalışma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düzeni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düzensiz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beslenme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alışkanlıkları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günlük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sorumluluklar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gün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içerisinde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aktif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enerjik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kalmayı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zorlaştırabilir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Bu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nedenle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günlük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rutini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destekleyen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pratik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kullanıma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sahip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fonksiyonel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içerikler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günümüzde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daha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fazla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tercih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edilmektedir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ON Shots®, guarana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tohumu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ekstresi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B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vitaminleri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taurin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L-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sitrulin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bitkisel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ekstreleri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araya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getiren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özel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formülüyle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günlük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beslenme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rutinini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desteklemek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amacıyla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geliştirilmiştir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3BDCF1D-E38F-5898-8197-96629832E7FF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C9A2AB4-B919-24EB-306E-ED6621ED7F96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38700" y="216918"/>
            <a:ext cx="2030069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ON SHOTS</a:t>
            </a:r>
            <a:r>
              <a:rPr lang="en-US" sz="1200" baseline="30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®</a:t>
            </a:r>
          </a:p>
          <a:p>
            <a:endParaRPr lang="en-US" sz="12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TextBox 18">
            <a:extLst>
              <a:ext uri="{FF2B5EF4-FFF2-40B4-BE49-F238E27FC236}">
                <a16:creationId xmlns:a16="http://schemas.microsoft.com/office/drawing/2014/main" id="{C141B88B-939D-324C-68BB-A53A4444C42D}"/>
              </a:ext>
            </a:extLst>
          </p:cNvPr>
          <p:cNvSpPr txBox="1"/>
          <p:nvPr/>
        </p:nvSpPr>
        <p:spPr>
          <a:xfrm>
            <a:off x="138701" y="4798539"/>
            <a:ext cx="5840068" cy="132343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59185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1837C-A6A4-592B-838A-8C6268384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BB4956C0-4F83-F669-9B31-53477ADE86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9183" y="0"/>
            <a:ext cx="6111793" cy="6858000"/>
          </a:xfrm>
          <a:prstGeom prst="rect">
            <a:avLst/>
          </a:prstGeom>
        </p:spPr>
      </p:pic>
      <p:sp>
        <p:nvSpPr>
          <p:cNvPr id="24" name="Rectangle 16">
            <a:extLst>
              <a:ext uri="{FF2B5EF4-FFF2-40B4-BE49-F238E27FC236}">
                <a16:creationId xmlns:a16="http://schemas.microsoft.com/office/drawing/2014/main" id="{588D6744-8FEF-25D0-5A65-95166586BFB0}"/>
              </a:ext>
            </a:extLst>
          </p:cNvPr>
          <p:cNvSpPr/>
          <p:nvPr/>
        </p:nvSpPr>
        <p:spPr>
          <a:xfrm>
            <a:off x="6101373" y="-11723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E7FAB3-F611-F578-6F33-4D69A1480D2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9600" y="6400800"/>
            <a:ext cx="1825782" cy="1980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E25A756D-56DC-9507-0A40-6CDA8AED1856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10" name="Picture 9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8203790B-CC99-AD76-B001-C3C5CF7EA5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2176B677-3AB4-2D94-BAFF-5C378E5FBEB9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12" name="Picture 11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AF048790-2130-A9EF-C226-4AEC4072CA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899DD00-9E13-47F6-9B2F-A3F866C33FB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832017AA-523A-E0C9-82E9-7283346A38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21" name="Slide Number Placeholder 1">
            <a:extLst>
              <a:ext uri="{FF2B5EF4-FFF2-40B4-BE49-F238E27FC236}">
                <a16:creationId xmlns:a16="http://schemas.microsoft.com/office/drawing/2014/main" id="{BD76127A-F1AF-4AC3-A279-B3C8307EEB2E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22" name="Slide Number Placeholder 1">
            <a:extLst>
              <a:ext uri="{FF2B5EF4-FFF2-40B4-BE49-F238E27FC236}">
                <a16:creationId xmlns:a16="http://schemas.microsoft.com/office/drawing/2014/main" id="{93270370-6331-95EC-5C14-28AFB39A4A99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4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03DB3C8-B4DC-7753-EEDF-F09417B53B63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77599" y="703129"/>
            <a:ext cx="5801169" cy="40095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Sevmek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İçin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Nedenleriniz</a:t>
            </a:r>
            <a:endParaRPr lang="en-US" b="1" dirty="0">
              <a:solidFill>
                <a:schemeClr val="accent3"/>
              </a:solidFill>
              <a:latin typeface="Amare Walter Neue Halbfett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Formülünde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alan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B1, B2, B6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B12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vitaminleri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niasin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;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enerji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oluşum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metabolizmasına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Ayrıca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B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vitaminleri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yorgunluk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bitkinliğin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azalmasına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sağlamaya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yardımcı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İçeriğinde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ise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homosistein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metabolizmasına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normal lipid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metabolizmasına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bileşenler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arasında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almaktadır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Guarana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tohumu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ekstresi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yeşil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çay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ekstresi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gibi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bitkisel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bileşenler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doğal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kaynaklı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içerikleriyle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fonksiyonel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formüllerde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yaygın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olarak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kullanılmaktadır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Taurin, inositol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L-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sitrulin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ise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takviye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edici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formüllerinde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sıklıkla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tercih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edilen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bileşenler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arasında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alır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3BDCF1D-E38F-5898-8197-96629832E7FF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C9A2AB4-B919-24EB-306E-ED6621ED7F96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38700" y="216918"/>
            <a:ext cx="2030069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ON SHOTS</a:t>
            </a:r>
            <a:r>
              <a:rPr lang="en-US" sz="1200" baseline="30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®</a:t>
            </a:r>
          </a:p>
          <a:p>
            <a:endParaRPr lang="en-US" sz="12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TextBox 18">
            <a:extLst>
              <a:ext uri="{FF2B5EF4-FFF2-40B4-BE49-F238E27FC236}">
                <a16:creationId xmlns:a16="http://schemas.microsoft.com/office/drawing/2014/main" id="{17CF01FD-01F6-3000-3604-AF3A6C29AB7F}"/>
              </a:ext>
            </a:extLst>
          </p:cNvPr>
          <p:cNvSpPr txBox="1"/>
          <p:nvPr/>
        </p:nvSpPr>
        <p:spPr>
          <a:xfrm>
            <a:off x="138701" y="4798539"/>
            <a:ext cx="5840068" cy="132343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764685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1837C-A6A4-592B-838A-8C6268384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064BEA84-1954-9D99-758F-B8248D3256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9183" y="0"/>
            <a:ext cx="6111793" cy="6858000"/>
          </a:xfrm>
          <a:prstGeom prst="rect">
            <a:avLst/>
          </a:prstGeom>
        </p:spPr>
      </p:pic>
      <p:sp>
        <p:nvSpPr>
          <p:cNvPr id="24" name="Rectangle 16">
            <a:extLst>
              <a:ext uri="{FF2B5EF4-FFF2-40B4-BE49-F238E27FC236}">
                <a16:creationId xmlns:a16="http://schemas.microsoft.com/office/drawing/2014/main" id="{588D6744-8FEF-25D0-5A65-95166586BFB0}"/>
              </a:ext>
            </a:extLst>
          </p:cNvPr>
          <p:cNvSpPr/>
          <p:nvPr/>
        </p:nvSpPr>
        <p:spPr>
          <a:xfrm>
            <a:off x="6101373" y="-11723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E7FAB3-F611-F578-6F33-4D69A1480D2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9600" y="6400800"/>
            <a:ext cx="1825782" cy="1980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E25A756D-56DC-9507-0A40-6CDA8AED1856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10" name="Picture 9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8203790B-CC99-AD76-B001-C3C5CF7EA5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2176B677-3AB4-2D94-BAFF-5C378E5FBEB9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12" name="Picture 11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AF048790-2130-A9EF-C226-4AEC4072CA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899DD00-9E13-47F6-9B2F-A3F866C33FB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832017AA-523A-E0C9-82E9-7283346A38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21" name="Slide Number Placeholder 1">
            <a:extLst>
              <a:ext uri="{FF2B5EF4-FFF2-40B4-BE49-F238E27FC236}">
                <a16:creationId xmlns:a16="http://schemas.microsoft.com/office/drawing/2014/main" id="{BD76127A-F1AF-4AC3-A279-B3C8307EEB2E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22" name="Slide Number Placeholder 1">
            <a:extLst>
              <a:ext uri="{FF2B5EF4-FFF2-40B4-BE49-F238E27FC236}">
                <a16:creationId xmlns:a16="http://schemas.microsoft.com/office/drawing/2014/main" id="{93270370-6331-95EC-5C14-28AFB39A4A99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5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03DB3C8-B4DC-7753-EEDF-F09417B53B63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77599" y="703129"/>
            <a:ext cx="5801169" cy="20049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Sevmek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İçin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Nedenleriniz</a:t>
            </a:r>
            <a:endParaRPr lang="en-US" b="1" dirty="0">
              <a:solidFill>
                <a:schemeClr val="accent3"/>
              </a:solidFill>
              <a:latin typeface="Amare Walter Neue Halbfett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Korimboz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vaksiniyum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tozu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galanga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ekstresi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gibi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bitkisel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içeriklerle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zenginleştirilen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ON Shots®,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günlük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yaşamın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yoğun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temposunda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beslenme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rutinini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desteklemek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isteyenler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geliştirilmiştir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3BDCF1D-E38F-5898-8197-96629832E7FF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C9A2AB4-B919-24EB-306E-ED6621ED7F96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38700" y="216918"/>
            <a:ext cx="2030069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ON SHOTS</a:t>
            </a:r>
            <a:r>
              <a:rPr lang="en-US" sz="1200" baseline="30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®</a:t>
            </a:r>
          </a:p>
          <a:p>
            <a:endParaRPr lang="en-US" sz="12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TextBox 18">
            <a:extLst>
              <a:ext uri="{FF2B5EF4-FFF2-40B4-BE49-F238E27FC236}">
                <a16:creationId xmlns:a16="http://schemas.microsoft.com/office/drawing/2014/main" id="{C573D24D-AA9B-8B77-5292-510686BCED17}"/>
              </a:ext>
            </a:extLst>
          </p:cNvPr>
          <p:cNvSpPr txBox="1"/>
          <p:nvPr/>
        </p:nvSpPr>
        <p:spPr>
          <a:xfrm>
            <a:off x="138701" y="4798539"/>
            <a:ext cx="5840068" cy="132343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467758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>
            <a:extLst>
              <a:ext uri="{FF2B5EF4-FFF2-40B4-BE49-F238E27FC236}">
                <a16:creationId xmlns:a16="http://schemas.microsoft.com/office/drawing/2014/main" id="{96C42E6A-F165-2EF8-1BB6-D820824D3D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1094" y="-15406"/>
            <a:ext cx="6111793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089183" y="15406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6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77600" y="703129"/>
            <a:ext cx="5415126" cy="43625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İçeriklerine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Ait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 Temel </a:t>
            </a: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Faydalar</a:t>
            </a:r>
            <a:endParaRPr lang="en-US" b="1" dirty="0">
              <a:solidFill>
                <a:schemeClr val="accent3"/>
              </a:solidFill>
              <a:latin typeface="Amare Walter Neue Halbfett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ON Shots®, B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vitaminleri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guarana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tohumu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ekstresi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taurin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L-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sitrulin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bitkisel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ekstreleri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araya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getiren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özel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formülüyle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günlük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beslenme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rutinini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desteklemek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amacıyla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geliştirilmiştir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alan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bileşenler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birbirini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tamamlayacak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şekilde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arada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sunulmaktadır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İçeriğinde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B1 (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Tiamin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), B2 (Riboflavin), B3 (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Niasin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), B6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B12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vitaminleri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;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enerji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oluşum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metabolizmasına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Ayrıca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B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vitaminleri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yorgunluk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bitkinliğin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azalmasına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sağlayan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arasında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almaktadır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C675B84-7C6C-3741-5606-0C134504D51C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E0F4AE2-1840-AEC3-7FF9-870DC18191CF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2030069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ON SHOTS</a:t>
            </a:r>
            <a:r>
              <a:rPr lang="en-US" sz="1200" baseline="30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®</a:t>
            </a:r>
          </a:p>
          <a:p>
            <a:endParaRPr lang="en-US" sz="12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extBox 18">
            <a:extLst>
              <a:ext uri="{FF2B5EF4-FFF2-40B4-BE49-F238E27FC236}">
                <a16:creationId xmlns:a16="http://schemas.microsoft.com/office/drawing/2014/main" id="{AC28BA13-462C-3124-5F9F-6EE6E56867E0}"/>
              </a:ext>
            </a:extLst>
          </p:cNvPr>
          <p:cNvSpPr txBox="1"/>
          <p:nvPr/>
        </p:nvSpPr>
        <p:spPr>
          <a:xfrm>
            <a:off x="138701" y="4798539"/>
            <a:ext cx="5840068" cy="132343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8616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>
            <a:extLst>
              <a:ext uri="{FF2B5EF4-FFF2-40B4-BE49-F238E27FC236}">
                <a16:creationId xmlns:a16="http://schemas.microsoft.com/office/drawing/2014/main" id="{DD9A7175-8E1E-0AD7-F3FD-DE8C1BF40A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1094" y="-15406"/>
            <a:ext cx="6111793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096000" y="15406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7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3CC5E5A-F1E6-78FE-BB3E-20931C4B02A1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B99FEC-45E6-367B-3974-3451260CE6FE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38700" y="216918"/>
            <a:ext cx="2030069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ON SHOTS</a:t>
            </a:r>
            <a:r>
              <a:rPr lang="en-US" sz="1200" baseline="30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®</a:t>
            </a:r>
          </a:p>
          <a:p>
            <a:endParaRPr lang="en-US" sz="12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E9F75EF-F8F7-1E2F-592A-5560C85B13EC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77600" y="703129"/>
            <a:ext cx="5415126" cy="363440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İçeriklerine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Ait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 Temel </a:t>
            </a: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Faydalar</a:t>
            </a:r>
            <a:endParaRPr lang="en-US" b="1" dirty="0">
              <a:solidFill>
                <a:schemeClr val="accent3"/>
              </a:solidFill>
              <a:latin typeface="Amare Walter Neue Halbfett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alan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Riboflavin (B2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),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görmenin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korunmasına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Tiamin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(B1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)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ise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kalbin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fonksiyonuna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sağlayan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vitaminlerden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biridir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B6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B12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vitaminleri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homosistein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metabolizmasına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kırmızı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hücrelerinin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oluşumuna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İçeriğinde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B6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ayrıca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protein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glikojen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metabolizmasına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sağlamaktadır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</p:txBody>
      </p:sp>
      <p:sp>
        <p:nvSpPr>
          <p:cNvPr id="7" name="TextBox 18">
            <a:extLst>
              <a:ext uri="{FF2B5EF4-FFF2-40B4-BE49-F238E27FC236}">
                <a16:creationId xmlns:a16="http://schemas.microsoft.com/office/drawing/2014/main" id="{076EF1DB-DC3F-E03E-85F0-BE3FF7207FCD}"/>
              </a:ext>
            </a:extLst>
          </p:cNvPr>
          <p:cNvSpPr txBox="1"/>
          <p:nvPr/>
        </p:nvSpPr>
        <p:spPr>
          <a:xfrm>
            <a:off x="138701" y="4798539"/>
            <a:ext cx="5840068" cy="132343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611807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>
            <a:extLst>
              <a:ext uri="{FF2B5EF4-FFF2-40B4-BE49-F238E27FC236}">
                <a16:creationId xmlns:a16="http://schemas.microsoft.com/office/drawing/2014/main" id="{AF158251-FE9A-983F-9055-484BB5951B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1094" y="-15406"/>
            <a:ext cx="6111793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096000" y="15406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8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3CC5E5A-F1E6-78FE-BB3E-20931C4B02A1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B99FEC-45E6-367B-3974-3451260CE6FE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38700" y="216918"/>
            <a:ext cx="2030069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ON SHOTS</a:t>
            </a:r>
            <a:r>
              <a:rPr lang="en-US" sz="1200" baseline="30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®</a:t>
            </a:r>
          </a:p>
          <a:p>
            <a:endParaRPr lang="en-US" sz="12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E9F75EF-F8F7-1E2F-592A-5560C85B13EC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77600" y="703129"/>
            <a:ext cx="5415126" cy="363440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İçeriklerine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Ait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 Temel </a:t>
            </a: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Faydalar</a:t>
            </a:r>
            <a:endParaRPr lang="en-US" b="1" dirty="0">
              <a:solidFill>
                <a:schemeClr val="accent3"/>
              </a:solidFill>
              <a:latin typeface="Amare Walter Neue Halbfett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Riboflavin (B2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),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Niasin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(B3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)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B6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;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cildin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korunmasına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arasında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almaktadır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B2, B6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B12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vitaminleri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ise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bağışıklık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sisteminin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normal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fonksiyonuna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katkıda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bulunur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Formül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ayrıca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guarana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tohumu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ekstresi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yeşil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çay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ekstresi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galanga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ekstresi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korimboz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vaksiniyum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tozu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gibi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bitkisel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bileşenlerle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zenginleştirilmiştir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Taurin, inositol,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L-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sitrulin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gibi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fonksiyonel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bileşenlerle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desteklenen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ON Shots®,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günlük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kullanıma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uygun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pratik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tek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flakon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formu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sunar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</p:txBody>
      </p:sp>
      <p:sp>
        <p:nvSpPr>
          <p:cNvPr id="7" name="TextBox 18">
            <a:extLst>
              <a:ext uri="{FF2B5EF4-FFF2-40B4-BE49-F238E27FC236}">
                <a16:creationId xmlns:a16="http://schemas.microsoft.com/office/drawing/2014/main" id="{91F5F5EC-1023-D81F-7F5C-AA68A066119B}"/>
              </a:ext>
            </a:extLst>
          </p:cNvPr>
          <p:cNvSpPr txBox="1"/>
          <p:nvPr/>
        </p:nvSpPr>
        <p:spPr>
          <a:xfrm>
            <a:off x="138701" y="4798539"/>
            <a:ext cx="5840068" cy="132343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79928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>
            <a:extLst>
              <a:ext uri="{FF2B5EF4-FFF2-40B4-BE49-F238E27FC236}">
                <a16:creationId xmlns:a16="http://schemas.microsoft.com/office/drawing/2014/main" id="{2E34A13D-264B-8359-D2A4-52CE1FAF63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1930" y="-15406"/>
            <a:ext cx="6111793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089650" y="15406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9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77600" y="703129"/>
            <a:ext cx="5359600" cy="33882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Nasıl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effectLst/>
                <a:latin typeface="Amare Walter Neue Halbfett"/>
              </a:rPr>
              <a:t>Kullanmalısınız</a:t>
            </a:r>
            <a:r>
              <a:rPr lang="en-US" b="1" dirty="0">
                <a:solidFill>
                  <a:schemeClr val="accent3"/>
                </a:solidFill>
                <a:effectLst/>
                <a:latin typeface="Amare Walter Neue Halbfett"/>
              </a:rPr>
              <a:t>?</a:t>
            </a:r>
            <a:endParaRPr lang="en-US" b="1" dirty="0">
              <a:solidFill>
                <a:schemeClr val="accent3"/>
              </a:solidFill>
              <a:latin typeface="Amare Walter Neue Halbfett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11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yaş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üzeri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yetişkinler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için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günde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1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flakon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kullanılması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önerilir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300" dirty="0" err="1">
                <a:solidFill>
                  <a:schemeClr val="accent3"/>
                </a:solidFill>
                <a:latin typeface="Amare Walter Neue Mittel" panose="020B0503040202060203" pitchFamily="34" charset="0"/>
              </a:rPr>
              <a:t>Uyarılar</a:t>
            </a:r>
            <a:r>
              <a:rPr lang="en-US" sz="1300" dirty="0">
                <a:solidFill>
                  <a:schemeClr val="accent3"/>
                </a:solidFill>
                <a:latin typeface="Amare Walter Neue Mittel" panose="020B0503040202060203" pitchFamily="34" charset="0"/>
              </a:rPr>
              <a:t>:</a:t>
            </a:r>
            <a:r>
              <a:rPr lang="en-US" sz="13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Tavsiye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edilen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günlük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porsiyonu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aşmayın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Takviye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edici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gıdalar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normal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beslenmenin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yerine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geçemez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400" b="1" i="1" dirty="0" err="1">
                <a:solidFill>
                  <a:schemeClr val="accent3"/>
                </a:solidFill>
                <a:latin typeface="Amare Walter Neue Halbfett Kurs" panose="020B0503040202060203" pitchFamily="34" charset="0"/>
              </a:rPr>
              <a:t>İlaç</a:t>
            </a:r>
            <a:r>
              <a:rPr lang="en-US" sz="1400" b="1" i="1" dirty="0">
                <a:solidFill>
                  <a:schemeClr val="accent3"/>
                </a:solidFill>
                <a:latin typeface="Amare Walter Neue Halbfett Kurs" panose="020B0503040202060203" pitchFamily="34" charset="0"/>
              </a:rPr>
              <a:t> </a:t>
            </a:r>
            <a:r>
              <a:rPr lang="en-US" sz="1400" b="1" i="1" dirty="0" err="1">
                <a:solidFill>
                  <a:schemeClr val="accent3"/>
                </a:solidFill>
                <a:latin typeface="Amare Walter Neue Halbfett Kurs" panose="020B0503040202060203" pitchFamily="34" charset="0"/>
              </a:rPr>
              <a:t>değildir</a:t>
            </a:r>
            <a:r>
              <a:rPr lang="en-US" sz="1400" b="1" i="1" dirty="0">
                <a:solidFill>
                  <a:schemeClr val="accent3"/>
                </a:solidFill>
                <a:latin typeface="Amare Walter Neue Halbfett Kurs" panose="020B0503040202060203" pitchFamily="34" charset="0"/>
              </a:rPr>
              <a:t>*.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Hastalıkların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önlenmesi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veya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tedavi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edilmesi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amacıyla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kullanılmaz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Çocukların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ulaşamayacağı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yerde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saklayınız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Hamilelik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emzirme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dönemi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ile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hastalık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veya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ilaç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kullanılması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durumlarında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doktorunuza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danışınız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Kafein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içerir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. Çocuklar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veya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hamile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kadınlar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için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tavsiye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edilmez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. Serin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ve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kuru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bir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yerde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300" i="1" dirty="0" err="1">
                <a:solidFill>
                  <a:schemeClr val="accent3"/>
                </a:solidFill>
                <a:latin typeface="Amare Walter Neue Mager"/>
              </a:rPr>
              <a:t>saklayın</a:t>
            </a:r>
            <a:r>
              <a:rPr lang="en-US" sz="1300" i="1" dirty="0">
                <a:solidFill>
                  <a:schemeClr val="accent3"/>
                </a:solidFill>
                <a:latin typeface="Amare Walter Neue Mager"/>
              </a:rPr>
              <a:t>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FAE3E2F-0C2E-473F-F16B-7CC449C167BB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Telif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hakkı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2026 Amare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Global'e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aittir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hakları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saklıdır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3B01B94-712B-6DA5-D9AF-89AB68AFA128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2030069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ON SHOTS</a:t>
            </a:r>
            <a:r>
              <a:rPr lang="en-US" sz="1200" baseline="30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®</a:t>
            </a:r>
          </a:p>
          <a:p>
            <a:endParaRPr lang="en-US" sz="12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extBox 18">
            <a:extLst>
              <a:ext uri="{FF2B5EF4-FFF2-40B4-BE49-F238E27FC236}">
                <a16:creationId xmlns:a16="http://schemas.microsoft.com/office/drawing/2014/main" id="{31E2C98D-ED87-068A-2831-D7744A291206}"/>
              </a:ext>
            </a:extLst>
          </p:cNvPr>
          <p:cNvSpPr txBox="1"/>
          <p:nvPr/>
        </p:nvSpPr>
        <p:spPr>
          <a:xfrm>
            <a:off x="138701" y="4798539"/>
            <a:ext cx="5840068" cy="1323439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*SORUMLULUK REDDİ: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herhangi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hastalığı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rahatsızlığı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teşhis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tedavi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iyileştirmek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önlemek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hafifletmek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tasarlanmamıştır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Lütfen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ürünlerinizi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çocukların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erişemeyeceği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saklayın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içeriği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Türkiye’de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yürürlükte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regülasyonlar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doğrultusunda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farklılık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gösterebilmektedir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Ürünlerimiz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belirlenen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kriterlerine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olarak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11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veya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18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kullanıma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şekilde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nedenle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her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için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özel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yaş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uygunluğunun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esas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alınmasını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b="1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önemle</a:t>
            </a:r>
            <a:r>
              <a:rPr lang="en-US" sz="800" b="1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rica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ederiz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ifadeler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ilgili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vitamin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minerallerin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yönetmeliklerde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miktarlarda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takviyede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mevcut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olması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durumunda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geçerlidir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Sunulan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bilgiler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tarafından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üretilen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belirli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bileşenler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üzerinde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yürütülen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bilimsel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araştırmalardan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elde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edilmiştir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Bu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ilişkin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doğrudan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inceleme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yapılmamıştır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çalışmaların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bulguları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ile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Amare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ürünleri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arasında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bir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bağlantı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bulunmamaktadır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1904795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logo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logo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logo"/>
</p:tagLst>
</file>

<file path=ppt/theme/theme1.xml><?xml version="1.0" encoding="utf-8"?>
<a:theme xmlns:a="http://schemas.openxmlformats.org/drawingml/2006/main" name="Office Theme">
  <a:themeElements>
    <a:clrScheme name="Amare">
      <a:dk1>
        <a:srgbClr val="000000"/>
      </a:dk1>
      <a:lt1>
        <a:srgbClr val="FFFFFF"/>
      </a:lt1>
      <a:dk2>
        <a:srgbClr val="434043"/>
      </a:dk2>
      <a:lt2>
        <a:srgbClr val="E7E7E0"/>
      </a:lt2>
      <a:accent1>
        <a:srgbClr val="50037F"/>
      </a:accent1>
      <a:accent2>
        <a:srgbClr val="975ED2"/>
      </a:accent2>
      <a:accent3>
        <a:srgbClr val="5F2756"/>
      </a:accent3>
      <a:accent4>
        <a:srgbClr val="FFFFFF"/>
      </a:accent4>
      <a:accent5>
        <a:srgbClr val="FFFFFF"/>
      </a:accent5>
      <a:accent6>
        <a:srgbClr val="FFFFFF"/>
      </a:accent6>
      <a:hlink>
        <a:srgbClr val="975ED2"/>
      </a:hlink>
      <a:folHlink>
        <a:srgbClr val="975ED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e50855b-3af3-474b-a012-e8fd2f7c30f3">
      <Terms xmlns="http://schemas.microsoft.com/office/infopath/2007/PartnerControls"/>
    </lcf76f155ced4ddcb4097134ff3c332f>
    <TaxCatchAll xmlns="6be857c2-1e1f-42cd-a678-e2b3ec80201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7D6878CD4CD742A7636982EBFDF5AE" ma:contentTypeVersion="16" ma:contentTypeDescription="Create a new document." ma:contentTypeScope="" ma:versionID="e4e6b30919a629ddca1854f8de8a3784">
  <xsd:schema xmlns:xsd="http://www.w3.org/2001/XMLSchema" xmlns:xs="http://www.w3.org/2001/XMLSchema" xmlns:p="http://schemas.microsoft.com/office/2006/metadata/properties" xmlns:ns2="fe50855b-3af3-474b-a012-e8fd2f7c30f3" xmlns:ns3="6be857c2-1e1f-42cd-a678-e2b3ec80201d" targetNamespace="http://schemas.microsoft.com/office/2006/metadata/properties" ma:root="true" ma:fieldsID="400c2b0fd58d116ac43278a55b388e5c" ns2:_="" ns3:_="">
    <xsd:import namespace="fe50855b-3af3-474b-a012-e8fd2f7c30f3"/>
    <xsd:import namespace="6be857c2-1e1f-42cd-a678-e2b3ec80201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50855b-3af3-474b-a012-e8fd2f7c30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f557d969-218b-4b5c-82b9-8fe4df7d07a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e857c2-1e1f-42cd-a678-e2b3ec80201d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5b22715a-479a-4da3-9e80-d9dacde84fb3}" ma:internalName="TaxCatchAll" ma:showField="CatchAllData" ma:web="6be857c2-1e1f-42cd-a678-e2b3ec80201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15C9668-9205-4529-8B14-F6E2EA32119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E80EAF3-AAEF-4D27-AB95-0AF6B48CA28A}">
  <ds:schemaRefs>
    <ds:schemaRef ds:uri="http://schemas.openxmlformats.org/package/2006/metadata/core-properties"/>
    <ds:schemaRef ds:uri="http://purl.org/dc/elements/1.1/"/>
    <ds:schemaRef ds:uri="6be857c2-1e1f-42cd-a678-e2b3ec80201d"/>
    <ds:schemaRef ds:uri="http://www.w3.org/XML/1998/namespace"/>
    <ds:schemaRef ds:uri="http://purl.org/dc/dcmitype/"/>
    <ds:schemaRef ds:uri="http://schemas.microsoft.com/office/2006/documentManagement/types"/>
    <ds:schemaRef ds:uri="http://purl.org/dc/terms/"/>
    <ds:schemaRef ds:uri="http://schemas.microsoft.com/office/infopath/2007/PartnerControls"/>
    <ds:schemaRef ds:uri="fe50855b-3af3-474b-a012-e8fd2f7c30f3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4F2C8CDC-2C46-4957-961C-E5626826078B}">
  <ds:schemaRefs>
    <ds:schemaRef ds:uri="6be857c2-1e1f-42cd-a678-e2b3ec80201d"/>
    <ds:schemaRef ds:uri="fe50855b-3af3-474b-a012-e8fd2f7c30f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658</TotalTime>
  <Words>4511</Words>
  <Application>Microsoft Macintosh PowerPoint</Application>
  <PresentationFormat>Geniş ekran</PresentationFormat>
  <Paragraphs>264</Paragraphs>
  <Slides>25</Slides>
  <Notes>23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34" baseType="lpstr">
      <vt:lpstr>Amare Walter Neue Leicht</vt:lpstr>
      <vt:lpstr>Amare Walter Neue</vt:lpstr>
      <vt:lpstr>Amare Walter Neue Mittel</vt:lpstr>
      <vt:lpstr>Amare Walter Neue Halbfett</vt:lpstr>
      <vt:lpstr>Amare Walter Neue Halbfett Kurs</vt:lpstr>
      <vt:lpstr>Arial</vt:lpstr>
      <vt:lpstr>Aptos</vt:lpstr>
      <vt:lpstr>Amare Walter Neue Mager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George Lopez</dc:creator>
  <cp:lastModifiedBy>Gökhan Yalgın</cp:lastModifiedBy>
  <cp:revision>25</cp:revision>
  <cp:lastPrinted>2025-04-09T23:50:38Z</cp:lastPrinted>
  <dcterms:created xsi:type="dcterms:W3CDTF">2024-09-07T19:54:54Z</dcterms:created>
  <dcterms:modified xsi:type="dcterms:W3CDTF">2026-09-08T14:40:07Z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0x0101004D7D6878CD4CD742A7636982EBFDF5AE</vt:lpwstr>
  </property>
  <property fmtid="{D5CDD505-2E9C-101B-9397-08002B2CF9AE}" pid="3" name="MediaServiceImageTags">
    <vt:lpwstr/>
  </property>
</Properties>
</file>